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Lst>
  <p:notesMasterIdLst>
    <p:notesMasterId r:id="rId29"/>
  </p:notesMasterIdLst>
  <p:sldIdLst>
    <p:sldId id="333" r:id="rId5"/>
    <p:sldId id="256" r:id="rId6"/>
    <p:sldId id="258" r:id="rId7"/>
    <p:sldId id="259" r:id="rId8"/>
    <p:sldId id="260" r:id="rId9"/>
    <p:sldId id="261" r:id="rId10"/>
    <p:sldId id="309" r:id="rId11"/>
    <p:sldId id="335" r:id="rId12"/>
    <p:sldId id="336" r:id="rId13"/>
    <p:sldId id="340" r:id="rId14"/>
    <p:sldId id="338" r:id="rId15"/>
    <p:sldId id="350" r:id="rId16"/>
    <p:sldId id="343" r:id="rId17"/>
    <p:sldId id="351" r:id="rId18"/>
    <p:sldId id="352" r:id="rId19"/>
    <p:sldId id="353" r:id="rId20"/>
    <p:sldId id="342" r:id="rId21"/>
    <p:sldId id="354" r:id="rId22"/>
    <p:sldId id="355" r:id="rId23"/>
    <p:sldId id="356" r:id="rId24"/>
    <p:sldId id="4411" r:id="rId25"/>
    <p:sldId id="418" r:id="rId26"/>
    <p:sldId id="269" r:id="rId27"/>
    <p:sldId id="44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92" d="100"/>
          <a:sy n="92" d="100"/>
        </p:scale>
        <p:origin x="-49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998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061085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2025/3/10</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66626CA-93EB-42AE-94F6-4A5133BE713D}"/>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xmlns=""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0915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xmlns=""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xmlns=""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xmlns=""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0601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xmlns=""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xmlns=""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xmlns=""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905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2D748A6-6AC2-40F0-BE10-1D2B07101045}"/>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6" name="页脚占位符 5">
            <a:extLst>
              <a:ext uri="{FF2B5EF4-FFF2-40B4-BE49-F238E27FC236}">
                <a16:creationId xmlns:a16="http://schemas.microsoft.com/office/drawing/2014/main" xmlns=""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48587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C1E3527-10C2-4A07-BB8E-6BD202DECA19}"/>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8" name="页脚占位符 7">
            <a:extLst>
              <a:ext uri="{FF2B5EF4-FFF2-40B4-BE49-F238E27FC236}">
                <a16:creationId xmlns:a16="http://schemas.microsoft.com/office/drawing/2014/main" xmlns=""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59446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D197F7A-6992-4E4A-B540-F620B081A1B1}"/>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4" name="页脚占位符 3">
            <a:extLst>
              <a:ext uri="{FF2B5EF4-FFF2-40B4-BE49-F238E27FC236}">
                <a16:creationId xmlns:a16="http://schemas.microsoft.com/office/drawing/2014/main" xmlns=""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58463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706738-1855-4FF7-9B8C-BC54972489E9}"/>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3" name="页脚占位符 2">
            <a:extLst>
              <a:ext uri="{FF2B5EF4-FFF2-40B4-BE49-F238E27FC236}">
                <a16:creationId xmlns:a16="http://schemas.microsoft.com/office/drawing/2014/main" xmlns=""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0801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32D8D1C-C6DD-4070-8F90-372EAFB3117C}"/>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6" name="页脚占位符 5">
            <a:extLst>
              <a:ext uri="{FF2B5EF4-FFF2-40B4-BE49-F238E27FC236}">
                <a16:creationId xmlns:a16="http://schemas.microsoft.com/office/drawing/2014/main" xmlns=""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6249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B8225CA-EA3B-4CBD-9CF3-ABE4CA6C9502}"/>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6" name="页脚占位符 5">
            <a:extLst>
              <a:ext uri="{FF2B5EF4-FFF2-40B4-BE49-F238E27FC236}">
                <a16:creationId xmlns:a16="http://schemas.microsoft.com/office/drawing/2014/main" xmlns=""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2060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968FD76-474C-42F6-98B2-74FDEC61A2FB}"/>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xmlns=""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49756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826C0E3-EE43-4086-9956-1453634DC328}"/>
              </a:ext>
            </a:extLst>
          </p:cNvPr>
          <p:cNvSpPr>
            <a:spLocks noGrp="1"/>
          </p:cNvSpPr>
          <p:nvPr>
            <p:ph type="dt" sz="half" idx="10"/>
          </p:nvPr>
        </p:nvSpPr>
        <p:spPr/>
        <p:txBody>
          <a:bodyPr/>
          <a:lstStyle/>
          <a:p>
            <a:fld id="{2697F36E-A47A-4D45-8559-5E0803DB9047}"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xmlns=""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727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499597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252250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22601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6420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100907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12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748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2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636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621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199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499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48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1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086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46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43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9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xmlns=""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xmlns=""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xmlns=""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489383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54D197EA-17B8-4DC0-80A9-752EFF9B9A3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05831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9.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3.wdp"/><Relationship Id="rId18" Type="http://schemas.openxmlformats.org/officeDocument/2006/relationships/image" Target="../media/image16.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4.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slide" Target="slide4.xml"/><Relationship Id="rId5" Type="http://schemas.openxmlformats.org/officeDocument/2006/relationships/image" Target="../media/image8.jpg"/><Relationship Id="rId15" Type="http://schemas.openxmlformats.org/officeDocument/2006/relationships/image" Target="../media/image15.png"/><Relationship Id="rId10" Type="http://schemas.openxmlformats.org/officeDocument/2006/relationships/image" Target="../media/image13.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8.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8.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xmlns=""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xmlns=""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xmlns=""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xmlns=""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xmlns=""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xmlns=""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xmlns=""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xmlns="" val="2840167816"/>
                    </a:ext>
                  </a:extLst>
                </a:gridCol>
                <a:gridCol w="2343871">
                  <a:extLst>
                    <a:ext uri="{9D8B030D-6E8A-4147-A177-3AD203B41FA5}">
                      <a16:colId xmlns:a16="http://schemas.microsoft.com/office/drawing/2014/main" xmlns="" val="3794551211"/>
                    </a:ext>
                  </a:extLst>
                </a:gridCol>
                <a:gridCol w="3052634">
                  <a:extLst>
                    <a:ext uri="{9D8B030D-6E8A-4147-A177-3AD203B41FA5}">
                      <a16:colId xmlns:a16="http://schemas.microsoft.com/office/drawing/2014/main" xmlns=""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xmlns=""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xmlns=""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xmlns="" val="2840167816"/>
                    </a:ext>
                  </a:extLst>
                </a:gridCol>
                <a:gridCol w="3105150">
                  <a:extLst>
                    <a:ext uri="{9D8B030D-6E8A-4147-A177-3AD203B41FA5}">
                      <a16:colId xmlns:a16="http://schemas.microsoft.com/office/drawing/2014/main" xmlns="" val="3794551211"/>
                    </a:ext>
                  </a:extLst>
                </a:gridCol>
                <a:gridCol w="4010024">
                  <a:extLst>
                    <a:ext uri="{9D8B030D-6E8A-4147-A177-3AD203B41FA5}">
                      <a16:colId xmlns:a16="http://schemas.microsoft.com/office/drawing/2014/main" xmlns=""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24496852"/>
                  </a:ext>
                </a:extLst>
              </a:tr>
            </a:tbl>
          </a:graphicData>
        </a:graphic>
      </p:graphicFrame>
      <p:sp>
        <p:nvSpPr>
          <p:cNvPr id="7" name="TextBox 6">
            <a:extLst>
              <a:ext uri="{FF2B5EF4-FFF2-40B4-BE49-F238E27FC236}">
                <a16:creationId xmlns:a16="http://schemas.microsoft.com/office/drawing/2014/main" xmlns=""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xmlns=""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xmlns=""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xmlns=""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xmlns=""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xmlns=""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xmlns=""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xmlns=""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xmlns=""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6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xmlns="" id="{ADA1981E-EA48-1BA6-7E39-776488CBF3DD}"/>
              </a:ext>
            </a:extLst>
          </p:cNvPr>
          <p:cNvSpPr txBox="1"/>
          <p:nvPr/>
        </p:nvSpPr>
        <p:spPr>
          <a:xfrm>
            <a:off x="712643" y="1635911"/>
            <a:ext cx="10987521" cy="34163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xmlns=""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xmlns=""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xmlns=""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xmlns=""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xmlns=""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xmlns=""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xmlns=""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xmlns=""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xmlns=""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xmlns=""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xmlns=""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xmlns=""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xmlns=""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xmlns=""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xmlns=""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xmlns=""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xmlns=""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sp>
        <p:nvSpPr>
          <p:cNvPr id="2" name="TextBox 1">
            <a:extLst>
              <a:ext uri="{FF2B5EF4-FFF2-40B4-BE49-F238E27FC236}">
                <a16:creationId xmlns:a16="http://schemas.microsoft.com/office/drawing/2014/main" xmlns="" id="{A7EB04B5-3C93-9A4D-3F01-3727D5030042}"/>
              </a:ext>
            </a:extLst>
          </p:cNvPr>
          <p:cNvSpPr txBox="1"/>
          <p:nvPr/>
        </p:nvSpPr>
        <p:spPr>
          <a:xfrm>
            <a:off x="1371600" y="1562100"/>
            <a:ext cx="10210800" cy="3637919"/>
          </a:xfrm>
          <a:prstGeom prst="rect">
            <a:avLst/>
          </a:prstGeom>
          <a:noFill/>
        </p:spPr>
        <p:txBody>
          <a:bodyPr wrap="square" rtlCol="0">
            <a:spAutoFit/>
          </a:bodyPr>
          <a:lstStyle/>
          <a:p>
            <a:pPr marL="0" marR="0" algn="just">
              <a:lnSpc>
                <a:spcPct val="120000"/>
              </a:lnSpc>
              <a:spcBef>
                <a:spcPts val="0"/>
              </a:spcBef>
              <a:spcAft>
                <a:spcPts val="0"/>
              </a:spcAft>
            </a:pPr>
            <a:r>
              <a:rPr lang="en-US" sz="3200" b="1" dirty="0" smtClean="0">
                <a:solidFill>
                  <a:srgbClr val="002060"/>
                </a:solidFill>
                <a:effectLst/>
                <a:latin typeface="Cambria" panose="02040503050406030204" pitchFamily="18" charset="0"/>
                <a:ea typeface="Cambria" panose="02040503050406030204" pitchFamily="18" charset="0"/>
              </a:rPr>
              <a:t>- </a:t>
            </a:r>
            <a:r>
              <a:rPr lang="en-US" sz="3200" b="1" dirty="0" err="1" smtClean="0">
                <a:solidFill>
                  <a:srgbClr val="002060"/>
                </a:solidFill>
                <a:effectLst/>
                <a:latin typeface="Cambria" panose="02040503050406030204" pitchFamily="18" charset="0"/>
                <a:ea typeface="Cambria" panose="02040503050406030204" pitchFamily="18" charset="0"/>
              </a:rPr>
              <a:t>Trạng</a:t>
            </a:r>
            <a:r>
              <a:rPr lang="en-US" sz="3200" b="1" dirty="0" smtClean="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có</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từ</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để</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hỏi</a:t>
            </a:r>
            <a:r>
              <a:rPr lang="en-US" sz="3200" b="1" dirty="0" smtClean="0">
                <a:solidFill>
                  <a:srgbClr val="002060"/>
                </a:solidFill>
                <a:latin typeface="Cambria" panose="02040503050406030204" pitchFamily="18" charset="0"/>
                <a:ea typeface="Cambria" panose="02040503050406030204" pitchFamily="18" charset="0"/>
              </a:rPr>
              <a:t> </a:t>
            </a:r>
            <a:r>
              <a:rPr lang="en-US" sz="3200" b="1" i="1" dirty="0" err="1" smtClean="0">
                <a:solidFill>
                  <a:srgbClr val="002060"/>
                </a:solidFill>
                <a:latin typeface="Cambria" panose="02040503050406030204" pitchFamily="18" charset="0"/>
                <a:ea typeface="Cambria" panose="02040503050406030204" pitchFamily="18" charset="0"/>
              </a:rPr>
              <a:t>k</a:t>
            </a:r>
            <a:r>
              <a:rPr lang="en-US" sz="3200" b="1" i="1" dirty="0" err="1" smtClean="0">
                <a:solidFill>
                  <a:srgbClr val="002060"/>
                </a:solidFill>
                <a:effectLst/>
                <a:latin typeface="Cambria" panose="02040503050406030204" pitchFamily="18" charset="0"/>
                <a:ea typeface="Cambria" panose="02040503050406030204" pitchFamily="18" charset="0"/>
              </a:rPr>
              <a:t>hi</a:t>
            </a:r>
            <a:r>
              <a:rPr lang="en-US" sz="3200" b="1" i="1" dirty="0" smtClean="0">
                <a:solidFill>
                  <a:srgbClr val="002060"/>
                </a:solidFill>
                <a:effectLst/>
                <a:latin typeface="Cambria" panose="02040503050406030204" pitchFamily="18" charset="0"/>
                <a:ea typeface="Cambria" panose="02040503050406030204" pitchFamily="18" charset="0"/>
              </a:rPr>
              <a:t> </a:t>
            </a:r>
            <a:r>
              <a:rPr lang="en-US" sz="3200" b="1" i="1" dirty="0" err="1" smtClean="0">
                <a:solidFill>
                  <a:srgbClr val="002060"/>
                </a:solidFill>
                <a:effectLst/>
                <a:latin typeface="Cambria" panose="02040503050406030204" pitchFamily="18" charset="0"/>
                <a:ea typeface="Cambria" panose="02040503050406030204" pitchFamily="18" charset="0"/>
              </a:rPr>
              <a:t>nào</a:t>
            </a:r>
            <a:r>
              <a:rPr lang="en-US" sz="3200" b="1" i="1" dirty="0" smtClean="0">
                <a:solidFill>
                  <a:srgbClr val="002060"/>
                </a:solidFill>
                <a:effectLst/>
                <a:latin typeface="Cambria" panose="02040503050406030204" pitchFamily="18" charset="0"/>
                <a:ea typeface="Cambria" panose="02040503050406030204" pitchFamily="18" charset="0"/>
              </a:rPr>
              <a:t>, </a:t>
            </a:r>
            <a:r>
              <a:rPr lang="en-US" sz="3200" b="1" i="1" dirty="0" err="1" smtClean="0">
                <a:solidFill>
                  <a:srgbClr val="002060"/>
                </a:solidFill>
                <a:effectLst/>
                <a:latin typeface="Cambria" panose="02040503050406030204" pitchFamily="18" charset="0"/>
                <a:ea typeface="Cambria" panose="02040503050406030204" pitchFamily="18" charset="0"/>
              </a:rPr>
              <a:t>bao</a:t>
            </a:r>
            <a:r>
              <a:rPr lang="en-US" sz="3200" b="1" i="1" dirty="0" smtClean="0">
                <a:solidFill>
                  <a:srgbClr val="002060"/>
                </a:solidFill>
                <a:effectLst/>
                <a:latin typeface="Cambria" panose="02040503050406030204" pitchFamily="18" charset="0"/>
                <a:ea typeface="Cambria" panose="02040503050406030204" pitchFamily="18" charset="0"/>
              </a:rPr>
              <a:t> </a:t>
            </a:r>
            <a:r>
              <a:rPr lang="en-US" sz="3200" b="1" i="1" dirty="0" err="1" smtClean="0">
                <a:solidFill>
                  <a:srgbClr val="002060"/>
                </a:solidFill>
                <a:effectLst/>
                <a:latin typeface="Cambria" panose="02040503050406030204" pitchFamily="18" charset="0"/>
                <a:ea typeface="Cambria" panose="02040503050406030204" pitchFamily="18" charset="0"/>
              </a:rPr>
              <a:t>giờ</a:t>
            </a:r>
            <a:r>
              <a:rPr lang="en-US" sz="3200" b="1" i="1" dirty="0" smtClean="0">
                <a:solidFill>
                  <a:srgbClr val="002060"/>
                </a:solidFill>
                <a:latin typeface="Cambria" panose="02040503050406030204" pitchFamily="18" charset="0"/>
                <a:ea typeface="Cambria" panose="02040503050406030204" pitchFamily="18" charset="0"/>
              </a:rPr>
              <a:t>, …</a:t>
            </a:r>
            <a:endParaRPr lang="en-US" sz="3200" i="1" dirty="0">
              <a:solidFill>
                <a:srgbClr val="002060"/>
              </a:solidFill>
              <a:effectLst/>
              <a:latin typeface="Cambria" panose="02040503050406030204" pitchFamily="18" charset="0"/>
              <a:ea typeface="Cambria" panose="02040503050406030204" pitchFamily="18" charset="0"/>
            </a:endParaRPr>
          </a:p>
          <a:p>
            <a:pPr algn="just">
              <a:lnSpc>
                <a:spcPct val="120000"/>
              </a:lnSpc>
            </a:pPr>
            <a:r>
              <a:rPr lang="en-US" sz="3200" b="1" smtClean="0">
                <a:solidFill>
                  <a:srgbClr val="002060"/>
                </a:solidFill>
                <a:effectLst/>
                <a:latin typeface="Cambria" panose="02040503050406030204" pitchFamily="18" charset="0"/>
                <a:ea typeface="Cambria" panose="02040503050406030204" pitchFamily="18" charset="0"/>
              </a:rPr>
              <a:t>- Trạng</a:t>
            </a:r>
            <a:r>
              <a:rPr lang="en-US" sz="3200" b="1" dirty="0" smtClean="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hỏi</a:t>
            </a:r>
            <a:r>
              <a:rPr lang="en-US" sz="3200" b="1" dirty="0">
                <a:solidFill>
                  <a:srgbClr val="002060"/>
                </a:solidFill>
                <a:latin typeface="Cambria" panose="02040503050406030204" pitchFamily="18" charset="0"/>
                <a:ea typeface="Cambria" panose="02040503050406030204" pitchFamily="18" charset="0"/>
              </a:rPr>
              <a:t> </a:t>
            </a:r>
            <a:r>
              <a:rPr lang="en-US" sz="3200" b="1" i="1" dirty="0" smtClean="0">
                <a:solidFill>
                  <a:srgbClr val="002060"/>
                </a:solidFill>
                <a:effectLst/>
                <a:latin typeface="Cambria" panose="02040503050406030204" pitchFamily="18" charset="0"/>
                <a:ea typeface="Cambria" panose="02040503050406030204" pitchFamily="18" charset="0"/>
              </a:rPr>
              <a:t>Ở </a:t>
            </a:r>
            <a:r>
              <a:rPr lang="en-US" sz="3200" b="1" i="1" dirty="0" err="1" smtClean="0">
                <a:solidFill>
                  <a:srgbClr val="002060"/>
                </a:solidFill>
                <a:effectLst/>
                <a:latin typeface="Cambria" panose="02040503050406030204" pitchFamily="18" charset="0"/>
                <a:ea typeface="Cambria" panose="02040503050406030204" pitchFamily="18" charset="0"/>
              </a:rPr>
              <a:t>đâu</a:t>
            </a:r>
            <a:r>
              <a:rPr lang="en-US" sz="3200" b="1" i="1" dirty="0" smtClean="0">
                <a:solidFill>
                  <a:srgbClr val="002060"/>
                </a:solidFill>
                <a:effectLst/>
                <a:latin typeface="Cambria" panose="02040503050406030204" pitchFamily="18" charset="0"/>
                <a:ea typeface="Cambria" panose="02040503050406030204" pitchFamily="18" charset="0"/>
              </a:rPr>
              <a:t>, </a:t>
            </a:r>
            <a:r>
              <a:rPr lang="en-US" sz="3200" b="1" i="1" dirty="0" err="1" smtClean="0">
                <a:solidFill>
                  <a:srgbClr val="002060"/>
                </a:solidFill>
                <a:effectLst/>
                <a:latin typeface="Cambria" panose="02040503050406030204" pitchFamily="18" charset="0"/>
                <a:ea typeface="Cambria" panose="02040503050406030204" pitchFamily="18" charset="0"/>
              </a:rPr>
              <a:t>chỗ</a:t>
            </a:r>
            <a:r>
              <a:rPr lang="en-US" sz="3200" b="1" i="1" dirty="0" smtClean="0">
                <a:solidFill>
                  <a:srgbClr val="002060"/>
                </a:solidFill>
                <a:effectLst/>
                <a:latin typeface="Cambria" panose="02040503050406030204" pitchFamily="18" charset="0"/>
                <a:ea typeface="Cambria" panose="02040503050406030204" pitchFamily="18" charset="0"/>
              </a:rPr>
              <a:t> </a:t>
            </a:r>
            <a:r>
              <a:rPr lang="en-US" sz="3200" b="1" i="1" dirty="0" err="1" smtClean="0">
                <a:solidFill>
                  <a:srgbClr val="002060"/>
                </a:solidFill>
                <a:effectLst/>
                <a:latin typeface="Cambria" panose="02040503050406030204" pitchFamily="18" charset="0"/>
                <a:ea typeface="Cambria" panose="02040503050406030204" pitchFamily="18" charset="0"/>
              </a:rPr>
              <a:t>nào</a:t>
            </a:r>
            <a:r>
              <a:rPr lang="en-US" sz="3200" b="1" i="1" dirty="0" smtClean="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CBCDDD47-CF14-F549-D1FD-30C9DBA45453}"/>
              </a:ext>
            </a:extLst>
          </p:cNvPr>
          <p:cNvPicPr>
            <a:picLocks noChangeAspect="1"/>
          </p:cNvPicPr>
          <p:nvPr/>
        </p:nvPicPr>
        <p:blipFill>
          <a:blip r:embed="rId5"/>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xmlns=""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xmlns=""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xmlns=""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xmlns=""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xmlns=""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xmlns=""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Hình ảnh 10">
            <a:extLst>
              <a:ext uri="{FF2B5EF4-FFF2-40B4-BE49-F238E27FC236}">
                <a16:creationId xmlns:a16="http://schemas.microsoft.com/office/drawing/2014/main" xmlns=""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3" name="Picture 2">
            <a:extLst>
              <a:ext uri="{FF2B5EF4-FFF2-40B4-BE49-F238E27FC236}">
                <a16:creationId xmlns:a16="http://schemas.microsoft.com/office/drawing/2014/main" xmlns="" id="{F2187DA9-1362-B7AD-E0A0-235986CE95EA}"/>
              </a:ext>
            </a:extLst>
          </p:cNvPr>
          <p:cNvPicPr>
            <a:picLocks noChangeAspect="1"/>
          </p:cNvPicPr>
          <p:nvPr/>
        </p:nvPicPr>
        <p:blipFill>
          <a:blip r:embed="rId4"/>
          <a:stretch>
            <a:fillRect/>
          </a:stretch>
        </p:blipFill>
        <p:spPr>
          <a:xfrm>
            <a:off x="3530509" y="1762727"/>
            <a:ext cx="5035732" cy="3694496"/>
          </a:xfrm>
          <a:prstGeom prst="rect">
            <a:avLst/>
          </a:prstGeom>
        </p:spPr>
      </p:pic>
    </p:spTree>
    <p:extLst>
      <p:ext uri="{BB962C8B-B14F-4D97-AF65-F5344CB8AC3E}">
        <p14:creationId xmlns:p14="http://schemas.microsoft.com/office/powerpoint/2010/main" val="1351742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7C44AC5-38ED-45BA-97B1-BFE7FB64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999">
            <a:off x="1965223" y="-95834"/>
            <a:ext cx="4552120" cy="3126385"/>
          </a:xfrm>
          <a:prstGeom prst="rect">
            <a:avLst/>
          </a:prstGeom>
        </p:spPr>
      </p:pic>
      <p:sp>
        <p:nvSpPr>
          <p:cNvPr id="18" name="Rounded Rectangle 11">
            <a:extLst>
              <a:ext uri="{FF2B5EF4-FFF2-40B4-BE49-F238E27FC236}">
                <a16:creationId xmlns:a16="http://schemas.microsoft.com/office/drawing/2014/main" xmlns="" id="{1063C057-EBF3-430A-9731-27AA4FBE9D19}"/>
              </a:ext>
            </a:extLst>
          </p:cNvPr>
          <p:cNvSpPr/>
          <p:nvPr/>
        </p:nvSpPr>
        <p:spPr>
          <a:xfrm>
            <a:off x="2418443" y="2019121"/>
            <a:ext cx="3645680" cy="798653"/>
          </a:xfrm>
          <a:prstGeom prst="roundRect">
            <a:avLst>
              <a:gd name="adj" fmla="val 50000"/>
            </a:avLst>
          </a:prstGeom>
          <a:solidFill>
            <a:srgbClr val="175D2D"/>
          </a:solidFill>
          <a:ln w="12700" cap="flat" cmpd="sng" algn="ctr">
            <a:solidFill>
              <a:srgbClr val="205626"/>
            </a:solidFill>
            <a:prstDash val="solid"/>
            <a:miter lim="800000"/>
          </a:ln>
          <a:effectLst/>
        </p:spPr>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panose="020B0604020202090204"/>
            </a:endParaRPr>
          </a:p>
        </p:txBody>
      </p:sp>
      <p:pic>
        <p:nvPicPr>
          <p:cNvPr id="19" name="Google Shape;62;p2">
            <a:extLst>
              <a:ext uri="{FF2B5EF4-FFF2-40B4-BE49-F238E27FC236}">
                <a16:creationId xmlns:a16="http://schemas.microsoft.com/office/drawing/2014/main" xmlns="" id="{A8436D41-0B3D-4F2A-B422-273A241D9795}"/>
              </a:ext>
            </a:extLst>
          </p:cNvPr>
          <p:cNvPicPr preferRelativeResize="0"/>
          <p:nvPr/>
        </p:nvPicPr>
        <p:blipFill rotWithShape="1">
          <a:blip r:embed="rId4">
            <a:alphaModFix/>
          </a:blip>
          <a:srcRect/>
          <a:stretch/>
        </p:blipFill>
        <p:spPr>
          <a:xfrm rot="216645">
            <a:off x="5101848" y="1781220"/>
            <a:ext cx="1527724" cy="958691"/>
          </a:xfrm>
          <a:prstGeom prst="rect">
            <a:avLst/>
          </a:prstGeom>
          <a:noFill/>
          <a:ln>
            <a:noFill/>
          </a:ln>
        </p:spPr>
      </p:pic>
      <p:sp>
        <p:nvSpPr>
          <p:cNvPr id="20" name="TextBox 19">
            <a:extLst>
              <a:ext uri="{FF2B5EF4-FFF2-40B4-BE49-F238E27FC236}">
                <a16:creationId xmlns:a16="http://schemas.microsoft.com/office/drawing/2014/main" xmlns="" id="{523DB2C4-B745-477F-B0BB-91E49304C855}"/>
              </a:ext>
            </a:extLst>
          </p:cNvPr>
          <p:cNvSpPr txBox="1"/>
          <p:nvPr/>
        </p:nvSpPr>
        <p:spPr>
          <a:xfrm>
            <a:off x="2963751" y="2033796"/>
            <a:ext cx="2207173" cy="707886"/>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UVN Dzung Dakao" panose="00000400000000000000" pitchFamily="2" charset="0"/>
                <a:cs typeface="+mn-cs"/>
              </a:rPr>
              <a:t>Luật</a:t>
            </a:r>
            <a:r>
              <a:rPr kumimoji="0" lang="en-US" sz="4000" b="0" i="0" u="none" strike="noStrike" kern="1200" cap="none" spc="0" normalizeH="0" baseline="0" noProof="0" dirty="0">
                <a:ln>
                  <a:noFill/>
                </a:ln>
                <a:solidFill>
                  <a:srgbClr val="FFFFFF"/>
                </a:solidFill>
                <a:effectLst/>
                <a:uLnTx/>
                <a:uFillTx/>
                <a:latin typeface="UVN Dzung Dakao" panose="00000400000000000000" pitchFamily="2" charset="0"/>
                <a:cs typeface="+mn-cs"/>
              </a:rPr>
              <a:t> </a:t>
            </a:r>
            <a:r>
              <a:rPr kumimoji="0" lang="en-US" sz="4000" b="0" i="0" u="none" strike="noStrike" kern="1200" cap="none" spc="0" normalizeH="0" baseline="0" noProof="0" dirty="0" err="1">
                <a:ln>
                  <a:noFill/>
                </a:ln>
                <a:solidFill>
                  <a:srgbClr val="FFFFFF"/>
                </a:solidFill>
                <a:effectLst/>
                <a:uLnTx/>
                <a:uFillTx/>
                <a:latin typeface="UVN Dzung Dakao" panose="00000400000000000000" pitchFamily="2" charset="0"/>
                <a:cs typeface="+mn-cs"/>
              </a:rPr>
              <a:t>chơi</a:t>
            </a:r>
            <a:endParaRPr kumimoji="0" lang="en-US" sz="4000" b="0" i="0" u="none" strike="noStrike" kern="1200" cap="none" spc="0" normalizeH="0" baseline="0" noProof="0" dirty="0">
              <a:ln>
                <a:noFill/>
              </a:ln>
              <a:solidFill>
                <a:srgbClr val="FFFFFF"/>
              </a:solidFill>
              <a:effectLst/>
              <a:uLnTx/>
              <a:uFillTx/>
              <a:latin typeface="UVN Dzung Dakao" panose="00000400000000000000" pitchFamily="2" charset="0"/>
              <a:cs typeface="+mn-cs"/>
            </a:endParaRPr>
          </a:p>
        </p:txBody>
      </p:sp>
      <p:sp>
        <p:nvSpPr>
          <p:cNvPr id="21" name="TextBox 20">
            <a:extLst>
              <a:ext uri="{FF2B5EF4-FFF2-40B4-BE49-F238E27FC236}">
                <a16:creationId xmlns:a16="http://schemas.microsoft.com/office/drawing/2014/main" xmlns="" id="{99A149CC-EC10-4377-BE35-E4302F3DF578}"/>
              </a:ext>
            </a:extLst>
          </p:cNvPr>
          <p:cNvSpPr txBox="1"/>
          <p:nvPr/>
        </p:nvSpPr>
        <p:spPr>
          <a:xfrm>
            <a:off x="549289" y="3222378"/>
            <a:ext cx="6727812" cy="3108543"/>
          </a:xfrm>
          <a:prstGeom prst="rect">
            <a:avLst/>
          </a:prstGeom>
          <a:noFill/>
        </p:spPr>
        <p:txBody>
          <a:bodyPr wrap="square" lIns="91440" tIns="45720" rIns="91440" bIns="45720" rtlCol="0">
            <a:spAutoFit/>
          </a:bodyPr>
          <a:lstStyle/>
          <a:p>
            <a:pPr marL="457200" indent="-457200" algn="just">
              <a:buFont typeface="Arial" panose="020B0604020202020204" pitchFamily="34" charset="0"/>
              <a:buChar char="•"/>
            </a:pPr>
            <a:r>
              <a:rPr lang="en-US" sz="2800" dirty="0">
                <a:latin typeface="Calibri" panose="020F0502020204030204" pitchFamily="34" charset="0"/>
                <a:cs typeface="Calibri" panose="020F0502020204030204" pitchFamily="34" charset="0"/>
              </a:rPr>
              <a:t>Chia </a:t>
            </a:r>
            <a:r>
              <a:rPr lang="en-US" sz="2800" dirty="0" err="1">
                <a:latin typeface="Calibri" panose="020F0502020204030204" pitchFamily="34" charset="0"/>
                <a:cs typeface="Calibri" panose="020F0502020204030204" pitchFamily="34" charset="0"/>
              </a:rPr>
              <a:t>lớp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thành</a:t>
            </a:r>
            <a:r>
              <a:rPr lang="en-US" sz="2800" dirty="0">
                <a:latin typeface="Calibri" panose="020F0502020204030204" pitchFamily="34" charset="0"/>
                <a:cs typeface="Calibri" panose="020F0502020204030204" pitchFamily="34" charset="0"/>
              </a:rPr>
              <a:t> 2 </a:t>
            </a:r>
            <a:r>
              <a:rPr lang="en-US" sz="2800" dirty="0" err="1">
                <a:latin typeface="Calibri" panose="020F0502020204030204" pitchFamily="34" charset="0"/>
                <a:cs typeface="Calibri" panose="020F0502020204030204" pitchFamily="34" charset="0"/>
              </a:rPr>
              <a:t>nhóm</a:t>
            </a:r>
            <a:r>
              <a:rPr lang="en-US" sz="2800" dirty="0">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en-US" sz="2800" dirty="0">
                <a:latin typeface="Calibri" panose="020F0502020204030204" pitchFamily="34" charset="0"/>
                <a:cs typeface="Calibri" panose="020F0502020204030204" pitchFamily="34" charset="0"/>
              </a:rPr>
              <a:t>GV </a:t>
            </a:r>
            <a:r>
              <a:rPr lang="en-US" sz="2800" dirty="0" err="1">
                <a:latin typeface="Calibri" panose="020F0502020204030204" pitchFamily="34" charset="0"/>
                <a:cs typeface="Calibri" panose="020F0502020204030204" pitchFamily="34" charset="0"/>
              </a:rPr>
              <a:t>bắt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ngẫu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hai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sẽ</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ngữ</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phù</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lượt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hoặc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ngữ</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phù</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sẽ</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thua</a:t>
            </a:r>
            <a:r>
              <a:rPr lang="en-US" sz="2800" dirty="0">
                <a:latin typeface="Calibri" panose="020F0502020204030204" pitchFamily="34" charset="0"/>
                <a:cs typeface="Calibri" panose="020F0502020204030204" pitchFamily="34" charset="0"/>
              </a:rPr>
              <a:t> ở </a:t>
            </a:r>
            <a:r>
              <a:rPr lang="en-US" sz="2800" dirty="0" err="1">
                <a:latin typeface="Calibri" panose="020F0502020204030204" pitchFamily="34" charset="0"/>
                <a:cs typeface="Calibri" panose="020F0502020204030204" pitchFamily="34" charset="0"/>
              </a:rPr>
              <a:t>lượt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đó</a:t>
            </a:r>
            <a:r>
              <a:rPr lang="en-US" sz="28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A6571666-BDEA-B2CA-17E7-E991B4BF5487}"/>
              </a:ext>
            </a:extLst>
          </p:cNvPr>
          <p:cNvPicPr>
            <a:picLocks noChangeAspect="1"/>
          </p:cNvPicPr>
          <p:nvPr/>
        </p:nvPicPr>
        <p:blipFill>
          <a:blip r:embed="rId5"/>
          <a:stretch>
            <a:fillRect/>
          </a:stretch>
        </p:blipFill>
        <p:spPr>
          <a:xfrm>
            <a:off x="7256718" y="365666"/>
            <a:ext cx="4365114" cy="2164268"/>
          </a:xfrm>
          <a:prstGeom prst="rect">
            <a:avLst/>
          </a:prstGeom>
        </p:spPr>
      </p:pic>
      <p:pic>
        <p:nvPicPr>
          <p:cNvPr id="7" name="Picture 6">
            <a:extLst>
              <a:ext uri="{FF2B5EF4-FFF2-40B4-BE49-F238E27FC236}">
                <a16:creationId xmlns:a16="http://schemas.microsoft.com/office/drawing/2014/main" xmlns="" id="{02753C59-9A18-EECB-7F1F-C842858AF1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6175" y="3027614"/>
            <a:ext cx="4334222" cy="2906061"/>
          </a:xfrm>
          <a:prstGeom prst="rect">
            <a:avLst/>
          </a:prstGeom>
        </p:spPr>
      </p:pic>
    </p:spTree>
    <p:extLst>
      <p:ext uri="{BB962C8B-B14F-4D97-AF65-F5344CB8AC3E}">
        <p14:creationId xmlns:p14="http://schemas.microsoft.com/office/powerpoint/2010/main" val="3568588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xmlns=""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xmlns="" id="{4C0F2216-2270-BBB5-9CFC-58F20199B14E}"/>
              </a:ext>
            </a:extLst>
          </p:cNvPr>
          <p:cNvSpPr txBox="1"/>
          <p:nvPr/>
        </p:nvSpPr>
        <p:spPr>
          <a:xfrm>
            <a:off x="447619" y="54320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662688" y="462453"/>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xmlns=""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xmlns=""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xmlns=""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xmlns=""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xmlns=""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42950" y="344978"/>
            <a:ext cx="10744200" cy="1200329"/>
          </a:xfrm>
          <a:prstGeom prst="rect">
            <a:avLst/>
          </a:prstGeom>
          <a:noFill/>
        </p:spPr>
        <p:txBody>
          <a:bodyPr wrap="square">
            <a:spAutoFit/>
          </a:bodyPr>
          <a:lstStyle/>
          <a:p>
            <a:pP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xmlns="" id="{ADA1981E-EA48-1BA6-7E39-776488CBF3DD}"/>
              </a:ext>
            </a:extLst>
          </p:cNvPr>
          <p:cNvSpPr txBox="1"/>
          <p:nvPr/>
        </p:nvSpPr>
        <p:spPr>
          <a:xfrm>
            <a:off x="697939" y="1846643"/>
            <a:ext cx="11211789" cy="3416320"/>
          </a:xfrm>
          <a:prstGeom prst="rect">
            <a:avLst/>
          </a:prstGeom>
          <a:noFill/>
        </p:spPr>
        <p:txBody>
          <a:bodyPr wrap="square" rtlCol="0">
            <a:spAutoFit/>
          </a:bodyPr>
          <a:lstStyle/>
          <a:p>
            <a:pPr algn="just" rtl="0" latinLnBrk="0">
              <a:lnSpc>
                <a:spcPct val="150000"/>
              </a:lnSpc>
            </a:pPr>
            <a:r>
              <a:rPr lang="vi-VN"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962</Words>
  <Application>Microsoft Office PowerPoint</Application>
  <PresentationFormat>Custom</PresentationFormat>
  <Paragraphs>99</Paragraphs>
  <Slides>24</Slides>
  <Notes>23</Notes>
  <HiddenSlides>0</HiddenSlides>
  <MMClips>1</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Science Subject for Pre-K: Observe insect life by Slidesgo</vt:lpstr>
      <vt:lpstr>Office 主题</vt:lpstr>
      <vt:lpstr>1_Office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43</cp:revision>
  <dcterms:created xsi:type="dcterms:W3CDTF">2023-12-09T07:46:46Z</dcterms:created>
  <dcterms:modified xsi:type="dcterms:W3CDTF">2025-03-10T10:15:42Z</dcterms:modified>
</cp:coreProperties>
</file>