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293" r:id="rId16"/>
    <p:sldId id="270" r:id="rId17"/>
    <p:sldId id="294" r:id="rId18"/>
    <p:sldId id="262" r:id="rId19"/>
    <p:sldId id="256" r:id="rId20"/>
    <p:sldId id="285" r:id="rId21"/>
    <p:sldId id="295" r:id="rId22"/>
    <p:sldId id="34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" d="100"/>
          <a:sy n="1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=""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6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47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80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3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4068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=""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=""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=""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33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700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75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9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111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=""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83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738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08141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7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8.gi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wmf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gif"/><Relationship Id="rId5" Type="http://schemas.openxmlformats.org/officeDocument/2006/relationships/image" Target="../media/image63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image" Target="../media/image64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=""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=""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=""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=""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=""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=""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=""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=""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=""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=""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=""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=""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=""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=""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=""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=""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=""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=""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=""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=""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=""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=""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=""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=""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=""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=""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=""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=""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=""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=""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=""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=""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=""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=""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=""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=""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=""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=""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=""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=""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=""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=""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=""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=""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=""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=""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=""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=""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=""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=""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=""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=""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=""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=""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=""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=""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=""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=""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=""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=""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=""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301</Words>
  <Application>Microsoft Office PowerPoint</Application>
  <PresentationFormat>Custom</PresentationFormat>
  <Paragraphs>99</Paragraphs>
  <Slides>21</Slides>
  <Notes>9</Notes>
  <HiddenSlides>0</HiddenSlides>
  <MMClips>6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主题​​</vt:lpstr>
      <vt:lpstr>1_Office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2023-12-06T11:08:07Z</dcterms:created>
  <dcterms:modified xsi:type="dcterms:W3CDTF">2025-03-11T00:23:08Z</dcterms:modified>
</cp:coreProperties>
</file>