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72" r:id="rId3"/>
    <p:sldId id="280" r:id="rId4"/>
    <p:sldId id="273" r:id="rId5"/>
    <p:sldId id="276" r:id="rId6"/>
    <p:sldId id="265" r:id="rId7"/>
    <p:sldId id="263" r:id="rId8"/>
    <p:sldId id="270" r:id="rId9"/>
    <p:sldId id="261" r:id="rId10"/>
    <p:sldId id="281" r:id="rId11"/>
    <p:sldId id="275" r:id="rId12"/>
    <p:sldId id="262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05CC5-928C-4461-B89B-0C2D56B72390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7ADFE-6813-44BF-B16C-64176EA8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6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7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5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1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20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04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88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60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29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42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9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78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98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67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3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30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1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18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83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72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54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5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21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82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33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83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6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8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2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2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6B82169-5278-3B94-7DFA-A4B2DF856349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8033" y="189911"/>
            <a:ext cx="1209183" cy="120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3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sv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svg"/><Relationship Id="rId7" Type="http://schemas.microsoft.com/office/2007/relationships/hdphoto" Target="../media/hdphoto4.wdp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08.svg"/><Relationship Id="rId4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14.svg"/><Relationship Id="rId7" Type="http://schemas.openxmlformats.org/officeDocument/2006/relationships/image" Target="../media/image118.sv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svg"/><Relationship Id="rId4" Type="http://schemas.openxmlformats.org/officeDocument/2006/relationships/image" Target="../media/image115.png"/><Relationship Id="rId9" Type="http://schemas.openxmlformats.org/officeDocument/2006/relationships/image" Target="../media/image8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svg"/><Relationship Id="rId7" Type="http://schemas.openxmlformats.org/officeDocument/2006/relationships/image" Target="../media/image120.sv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6.svg"/><Relationship Id="rId4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18" Type="http://schemas.openxmlformats.org/officeDocument/2006/relationships/image" Target="../media/image5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49.sv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Relationship Id="rId9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2.svg"/><Relationship Id="rId3" Type="http://schemas.openxmlformats.org/officeDocument/2006/relationships/image" Target="../media/image52.svg"/><Relationship Id="rId7" Type="http://schemas.openxmlformats.org/officeDocument/2006/relationships/image" Target="../media/image60.jpe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56.svg"/><Relationship Id="rId5" Type="http://schemas.openxmlformats.org/officeDocument/2006/relationships/image" Target="../media/image58.jpeg"/><Relationship Id="rId10" Type="http://schemas.openxmlformats.org/officeDocument/2006/relationships/image" Target="../media/image55.png"/><Relationship Id="rId4" Type="http://schemas.openxmlformats.org/officeDocument/2006/relationships/image" Target="../media/image57.jpeg"/><Relationship Id="rId9" Type="http://schemas.openxmlformats.org/officeDocument/2006/relationships/image" Target="../media/image5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70.svg"/><Relationship Id="rId18" Type="http://schemas.openxmlformats.org/officeDocument/2006/relationships/image" Target="../media/image55.png"/><Relationship Id="rId26" Type="http://schemas.openxmlformats.org/officeDocument/2006/relationships/image" Target="../media/image81.png"/><Relationship Id="rId3" Type="http://schemas.openxmlformats.org/officeDocument/2006/relationships/image" Target="../media/image64.svg"/><Relationship Id="rId21" Type="http://schemas.openxmlformats.org/officeDocument/2006/relationships/image" Target="../media/image76.svg"/><Relationship Id="rId34" Type="http://schemas.openxmlformats.org/officeDocument/2006/relationships/image" Target="../media/image89.png"/><Relationship Id="rId7" Type="http://schemas.openxmlformats.org/officeDocument/2006/relationships/image" Target="../media/image39.svg"/><Relationship Id="rId12" Type="http://schemas.openxmlformats.org/officeDocument/2006/relationships/image" Target="../media/image69.png"/><Relationship Id="rId17" Type="http://schemas.openxmlformats.org/officeDocument/2006/relationships/image" Target="../media/image74.svg"/><Relationship Id="rId25" Type="http://schemas.openxmlformats.org/officeDocument/2006/relationships/image" Target="../media/image80.svg"/><Relationship Id="rId33" Type="http://schemas.openxmlformats.org/officeDocument/2006/relationships/image" Target="../media/image88.svg"/><Relationship Id="rId38" Type="http://schemas.openxmlformats.org/officeDocument/2006/relationships/image" Target="../media/image93.png"/><Relationship Id="rId2" Type="http://schemas.openxmlformats.org/officeDocument/2006/relationships/image" Target="../media/image63.png"/><Relationship Id="rId16" Type="http://schemas.openxmlformats.org/officeDocument/2006/relationships/image" Target="../media/image73.png"/><Relationship Id="rId20" Type="http://schemas.openxmlformats.org/officeDocument/2006/relationships/image" Target="../media/image75.png"/><Relationship Id="rId29" Type="http://schemas.openxmlformats.org/officeDocument/2006/relationships/image" Target="../media/image8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68.svg"/><Relationship Id="rId24" Type="http://schemas.openxmlformats.org/officeDocument/2006/relationships/image" Target="../media/image79.png"/><Relationship Id="rId32" Type="http://schemas.openxmlformats.org/officeDocument/2006/relationships/image" Target="../media/image87.png"/><Relationship Id="rId37" Type="http://schemas.openxmlformats.org/officeDocument/2006/relationships/image" Target="../media/image92.svg"/><Relationship Id="rId5" Type="http://schemas.openxmlformats.org/officeDocument/2006/relationships/image" Target="../media/image66.svg"/><Relationship Id="rId15" Type="http://schemas.openxmlformats.org/officeDocument/2006/relationships/image" Target="../media/image72.svg"/><Relationship Id="rId23" Type="http://schemas.openxmlformats.org/officeDocument/2006/relationships/image" Target="../media/image78.svg"/><Relationship Id="rId28" Type="http://schemas.openxmlformats.org/officeDocument/2006/relationships/image" Target="../media/image83.png"/><Relationship Id="rId36" Type="http://schemas.openxmlformats.org/officeDocument/2006/relationships/image" Target="../media/image91.png"/><Relationship Id="rId10" Type="http://schemas.openxmlformats.org/officeDocument/2006/relationships/image" Target="../media/image67.png"/><Relationship Id="rId19" Type="http://schemas.openxmlformats.org/officeDocument/2006/relationships/image" Target="../media/image56.svg"/><Relationship Id="rId31" Type="http://schemas.openxmlformats.org/officeDocument/2006/relationships/image" Target="../media/image86.svg"/><Relationship Id="rId4" Type="http://schemas.openxmlformats.org/officeDocument/2006/relationships/image" Target="../media/image65.png"/><Relationship Id="rId9" Type="http://schemas.openxmlformats.org/officeDocument/2006/relationships/image" Target="../media/image62.svg"/><Relationship Id="rId14" Type="http://schemas.openxmlformats.org/officeDocument/2006/relationships/image" Target="../media/image71.png"/><Relationship Id="rId22" Type="http://schemas.openxmlformats.org/officeDocument/2006/relationships/image" Target="../media/image77.png"/><Relationship Id="rId27" Type="http://schemas.openxmlformats.org/officeDocument/2006/relationships/image" Target="../media/image82.svg"/><Relationship Id="rId30" Type="http://schemas.openxmlformats.org/officeDocument/2006/relationships/image" Target="../media/image85.png"/><Relationship Id="rId35" Type="http://schemas.openxmlformats.org/officeDocument/2006/relationships/image" Target="../media/image9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svg"/><Relationship Id="rId7" Type="http://schemas.openxmlformats.org/officeDocument/2006/relationships/image" Target="../media/image99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4" Type="http://schemas.openxmlformats.org/officeDocument/2006/relationships/image" Target="../media/image96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5.png"/><Relationship Id="rId21" Type="http://schemas.openxmlformats.org/officeDocument/2006/relationships/image" Target="../media/image103.png"/><Relationship Id="rId7" Type="http://schemas.openxmlformats.org/officeDocument/2006/relationships/image" Target="../media/image19.png"/><Relationship Id="rId12" Type="http://schemas.openxmlformats.org/officeDocument/2006/relationships/image" Target="../media/image22.sv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32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31.png"/><Relationship Id="rId23" Type="http://schemas.openxmlformats.org/officeDocument/2006/relationships/image" Target="../media/image104.png"/><Relationship Id="rId10" Type="http://schemas.openxmlformats.org/officeDocument/2006/relationships/image" Target="../media/image102.svg"/><Relationship Id="rId19" Type="http://schemas.openxmlformats.org/officeDocument/2006/relationships/image" Target="../media/image27.png"/><Relationship Id="rId4" Type="http://schemas.openxmlformats.org/officeDocument/2006/relationships/image" Target="../media/image16.svg"/><Relationship Id="rId9" Type="http://schemas.openxmlformats.org/officeDocument/2006/relationships/image" Target="../media/image101.png"/><Relationship Id="rId14" Type="http://schemas.openxmlformats.org/officeDocument/2006/relationships/image" Target="../media/image26.svg"/><Relationship Id="rId22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6.svg"/><Relationship Id="rId7" Type="http://schemas.openxmlformats.org/officeDocument/2006/relationships/image" Target="../media/image64.sv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108.svg"/><Relationship Id="rId4" Type="http://schemas.openxmlformats.org/officeDocument/2006/relationships/image" Target="../media/image107.png"/><Relationship Id="rId9" Type="http://schemas.openxmlformats.org/officeDocument/2006/relationships/image" Target="../media/image1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/>
          </p:cNvPicPr>
          <p:nvPr/>
        </p:nvPicPr>
        <p:blipFill>
          <a:blip r:embed="rId2"/>
          <a:srcRect t="413" b="413"/>
          <a:stretch>
            <a:fillRect/>
          </a:stretch>
        </p:blipFill>
        <p:spPr>
          <a:xfrm>
            <a:off x="2152650" y="685800"/>
            <a:ext cx="8039100" cy="5486400"/>
          </a:xfrm>
          <a:prstGeom prst="rect">
            <a:avLst/>
          </a:prstGeom>
        </p:spPr>
      </p:pic>
      <p:grpSp>
        <p:nvGrpSpPr>
          <p:cNvPr id="43" name="Group 3"/>
          <p:cNvGrpSpPr/>
          <p:nvPr/>
        </p:nvGrpSpPr>
        <p:grpSpPr>
          <a:xfrm>
            <a:off x="3572073" y="1744003"/>
            <a:ext cx="5555043" cy="3369995"/>
            <a:chOff x="0" y="0"/>
            <a:chExt cx="3126189" cy="1896518"/>
          </a:xfrm>
        </p:grpSpPr>
        <p:sp>
          <p:nvSpPr>
            <p:cNvPr id="44" name="Freeform 4"/>
            <p:cNvSpPr/>
            <p:nvPr/>
          </p:nvSpPr>
          <p:spPr>
            <a:xfrm>
              <a:off x="-4213" y="0"/>
              <a:ext cx="3130402" cy="1896518"/>
            </a:xfrm>
            <a:custGeom>
              <a:avLst/>
              <a:gdLst/>
              <a:ahLst/>
              <a:cxnLst/>
              <a:rect l="l" t="t" r="r" b="b"/>
              <a:pathLst>
                <a:path w="3130402" h="1896518">
                  <a:moveTo>
                    <a:pt x="278431" y="16918"/>
                  </a:moveTo>
                  <a:cubicBezTo>
                    <a:pt x="278431" y="16918"/>
                    <a:pt x="604014" y="12258"/>
                    <a:pt x="925831" y="12454"/>
                  </a:cubicBezTo>
                  <a:cubicBezTo>
                    <a:pt x="2096065" y="12671"/>
                    <a:pt x="2856334" y="0"/>
                    <a:pt x="2856334" y="0"/>
                  </a:cubicBezTo>
                  <a:cubicBezTo>
                    <a:pt x="2923798" y="0"/>
                    <a:pt x="2999735" y="0"/>
                    <a:pt x="3078508" y="85073"/>
                  </a:cubicBezTo>
                  <a:cubicBezTo>
                    <a:pt x="3121486" y="131488"/>
                    <a:pt x="3122554" y="240224"/>
                    <a:pt x="3122959" y="320281"/>
                  </a:cubicBezTo>
                  <a:cubicBezTo>
                    <a:pt x="3122959" y="320281"/>
                    <a:pt x="3121255" y="946688"/>
                    <a:pt x="3121255" y="1133934"/>
                  </a:cubicBezTo>
                  <a:cubicBezTo>
                    <a:pt x="3121255" y="1348093"/>
                    <a:pt x="3130402" y="1647272"/>
                    <a:pt x="3130402" y="1647272"/>
                  </a:cubicBezTo>
                  <a:cubicBezTo>
                    <a:pt x="3130402" y="1775941"/>
                    <a:pt x="3126233" y="1896518"/>
                    <a:pt x="2873395" y="1888384"/>
                  </a:cubicBezTo>
                  <a:cubicBezTo>
                    <a:pt x="2873395" y="1888384"/>
                    <a:pt x="2496923" y="1868086"/>
                    <a:pt x="2137974" y="1875684"/>
                  </a:cubicBezTo>
                  <a:cubicBezTo>
                    <a:pt x="1149919" y="1883818"/>
                    <a:pt x="304023" y="1896518"/>
                    <a:pt x="304023" y="1896518"/>
                  </a:cubicBezTo>
                  <a:cubicBezTo>
                    <a:pt x="132548" y="1896518"/>
                    <a:pt x="4213" y="1795449"/>
                    <a:pt x="8532" y="1592902"/>
                  </a:cubicBezTo>
                  <a:cubicBezTo>
                    <a:pt x="8532" y="1592902"/>
                    <a:pt x="9630" y="1094361"/>
                    <a:pt x="4815" y="93500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4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0098" y="3971924"/>
            <a:ext cx="4057750" cy="2886075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56654">
            <a:off x="923670" y="717545"/>
            <a:ext cx="1698924" cy="1969767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538374">
            <a:off x="9661892" y="229484"/>
            <a:ext cx="2154061" cy="1993485"/>
          </a:xfrm>
          <a:prstGeom prst="rect">
            <a:avLst/>
          </a:prstGeom>
        </p:spPr>
      </p:pic>
      <p:pic>
        <p:nvPicPr>
          <p:cNvPr id="4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832295" y="3841622"/>
            <a:ext cx="2534399" cy="2681903"/>
          </a:xfrm>
          <a:prstGeom prst="rect">
            <a:avLst/>
          </a:prstGeom>
        </p:spPr>
      </p:pic>
      <p:pic>
        <p:nvPicPr>
          <p:cNvPr id="66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642113" y="-528508"/>
            <a:ext cx="2743200" cy="2743200"/>
          </a:xfrm>
          <a:prstGeom prst="rect">
            <a:avLst/>
          </a:prstGeom>
        </p:spPr>
      </p:pic>
      <p:pic>
        <p:nvPicPr>
          <p:cNvPr id="67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1116031">
            <a:off x="9654072" y="4607445"/>
            <a:ext cx="3071985" cy="3071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2829" y="6092638"/>
            <a:ext cx="1600606" cy="43088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defTabSz="609630"/>
            <a:r>
              <a:rPr lang="en-US" sz="440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Trang</a:t>
            </a:r>
            <a:r>
              <a:rPr lang="en-US" sz="440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87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FEC34-72E4-33EB-8D32-B501FA6E59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18063" y="1821510"/>
            <a:ext cx="3822523" cy="11766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84D7CD-F3A9-DC1A-F06C-C17E685A56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0060" y="2710710"/>
            <a:ext cx="6797629" cy="2408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9474200"/>
            <a:ext cx="10718800" cy="4817937"/>
            <a:chOff x="695826" y="-1270"/>
            <a:chExt cx="2183387" cy="1900663"/>
          </a:xfrm>
        </p:grpSpPr>
        <p:sp>
          <p:nvSpPr>
            <p:cNvPr id="3" name="Freeform 3"/>
            <p:cNvSpPr/>
            <p:nvPr/>
          </p:nvSpPr>
          <p:spPr>
            <a:xfrm>
              <a:off x="695826" y="-1270"/>
              <a:ext cx="2183387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24" name="Rounded Rectangle 10"/>
          <p:cNvSpPr>
            <a:spLocks noChangeArrowheads="1"/>
          </p:cNvSpPr>
          <p:nvPr/>
        </p:nvSpPr>
        <p:spPr bwMode="auto">
          <a:xfrm>
            <a:off x="812800" y="663925"/>
            <a:ext cx="10668000" cy="558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609630" eaLnBrk="1" hangingPunct="1">
              <a:lnSpc>
                <a:spcPct val="200000"/>
              </a:lnSpc>
            </a:pPr>
            <a:endParaRPr lang="en-US" sz="1867" b="1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57351" y="2165895"/>
            <a:ext cx="8420100" cy="243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09630" eaLnBrk="1" hangingPunct="1">
              <a:lnSpc>
                <a:spcPct val="150000"/>
              </a:lnSpc>
            </a:pPr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ọc </a:t>
            </a:r>
            <a:r>
              <a:rPr lang="en-US" sz="5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làm tốt trước lớp</a:t>
            </a:r>
            <a:endParaRPr lang="en-US" sz="5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30801" y="0"/>
            <a:ext cx="1601411" cy="9940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297">
            <a:off x="9169587" y="3089425"/>
            <a:ext cx="3048000" cy="3663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02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6949" y="1057454"/>
            <a:ext cx="11181332" cy="4817937"/>
            <a:chOff x="695826" y="-1270"/>
            <a:chExt cx="2183387" cy="1900663"/>
          </a:xfrm>
        </p:grpSpPr>
        <p:sp>
          <p:nvSpPr>
            <p:cNvPr id="3" name="Freeform 3"/>
            <p:cNvSpPr/>
            <p:nvPr/>
          </p:nvSpPr>
          <p:spPr>
            <a:xfrm>
              <a:off x="695826" y="-1270"/>
              <a:ext cx="2183387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2400" y="4927159"/>
            <a:ext cx="1163644" cy="392862"/>
            <a:chOff x="0" y="0"/>
            <a:chExt cx="3907097" cy="1319089"/>
          </a:xfrm>
        </p:grpSpPr>
        <p:sp>
          <p:nvSpPr>
            <p:cNvPr id="11" name="Freeform 11"/>
            <p:cNvSpPr/>
            <p:nvPr/>
          </p:nvSpPr>
          <p:spPr>
            <a:xfrm>
              <a:off x="0" y="-4262"/>
              <a:ext cx="3914842" cy="1325575"/>
            </a:xfrm>
            <a:custGeom>
              <a:avLst/>
              <a:gdLst/>
              <a:ahLst/>
              <a:cxnLst/>
              <a:rect l="l" t="t" r="r" b="b"/>
              <a:pathLst>
                <a:path w="3914842" h="1325575">
                  <a:moveTo>
                    <a:pt x="2975943" y="1314388"/>
                  </a:moveTo>
                  <a:cubicBezTo>
                    <a:pt x="2975943" y="1314388"/>
                    <a:pt x="2556190" y="1325575"/>
                    <a:pt x="2093605" y="1322954"/>
                  </a:cubicBezTo>
                  <a:cubicBezTo>
                    <a:pt x="1711879" y="1320791"/>
                    <a:pt x="1057073" y="1312967"/>
                    <a:pt x="1057073" y="1312967"/>
                  </a:cubicBezTo>
                  <a:cubicBezTo>
                    <a:pt x="812931" y="1304133"/>
                    <a:pt x="565145" y="1287151"/>
                    <a:pt x="398404" y="1228974"/>
                  </a:cubicBezTo>
                  <a:cubicBezTo>
                    <a:pt x="120505" y="1132012"/>
                    <a:pt x="0" y="954484"/>
                    <a:pt x="0" y="628801"/>
                  </a:cubicBezTo>
                  <a:lnTo>
                    <a:pt x="0" y="628798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952851" y="7673"/>
                  </a:cubicBezTo>
                  <a:cubicBezTo>
                    <a:pt x="2337264" y="0"/>
                    <a:pt x="2801191" y="7673"/>
                    <a:pt x="2801191" y="7673"/>
                  </a:cubicBezTo>
                  <a:cubicBezTo>
                    <a:pt x="3169498" y="15152"/>
                    <a:pt x="3532811" y="84484"/>
                    <a:pt x="3730551" y="207066"/>
                  </a:cubicBezTo>
                  <a:cubicBezTo>
                    <a:pt x="3881568" y="300683"/>
                    <a:pt x="3914842" y="425358"/>
                    <a:pt x="3905702" y="628801"/>
                  </a:cubicBezTo>
                  <a:lnTo>
                    <a:pt x="3905702" y="628803"/>
                  </a:lnTo>
                  <a:cubicBezTo>
                    <a:pt x="3905702" y="1072449"/>
                    <a:pt x="3622706" y="1286547"/>
                    <a:pt x="2975943" y="1314388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119374">
            <a:off x="123330" y="3786580"/>
            <a:ext cx="1163644" cy="392862"/>
            <a:chOff x="0" y="0"/>
            <a:chExt cx="3907097" cy="1319089"/>
          </a:xfrm>
        </p:grpSpPr>
        <p:sp>
          <p:nvSpPr>
            <p:cNvPr id="13" name="Freeform 13"/>
            <p:cNvSpPr/>
            <p:nvPr/>
          </p:nvSpPr>
          <p:spPr>
            <a:xfrm>
              <a:off x="0" y="-4262"/>
              <a:ext cx="3914842" cy="1325575"/>
            </a:xfrm>
            <a:custGeom>
              <a:avLst/>
              <a:gdLst/>
              <a:ahLst/>
              <a:cxnLst/>
              <a:rect l="l" t="t" r="r" b="b"/>
              <a:pathLst>
                <a:path w="3914842" h="1325575">
                  <a:moveTo>
                    <a:pt x="2975943" y="1314388"/>
                  </a:moveTo>
                  <a:cubicBezTo>
                    <a:pt x="2975943" y="1314388"/>
                    <a:pt x="2556190" y="1325575"/>
                    <a:pt x="2093605" y="1322954"/>
                  </a:cubicBezTo>
                  <a:cubicBezTo>
                    <a:pt x="1711879" y="1320791"/>
                    <a:pt x="1057073" y="1312967"/>
                    <a:pt x="1057073" y="1312967"/>
                  </a:cubicBezTo>
                  <a:cubicBezTo>
                    <a:pt x="812931" y="1304133"/>
                    <a:pt x="565145" y="1287151"/>
                    <a:pt x="398404" y="1228974"/>
                  </a:cubicBezTo>
                  <a:cubicBezTo>
                    <a:pt x="120505" y="1132012"/>
                    <a:pt x="0" y="954484"/>
                    <a:pt x="0" y="628801"/>
                  </a:cubicBezTo>
                  <a:lnTo>
                    <a:pt x="0" y="628798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952851" y="7673"/>
                  </a:cubicBezTo>
                  <a:cubicBezTo>
                    <a:pt x="2337264" y="0"/>
                    <a:pt x="2801191" y="7673"/>
                    <a:pt x="2801191" y="7673"/>
                  </a:cubicBezTo>
                  <a:cubicBezTo>
                    <a:pt x="3169498" y="15152"/>
                    <a:pt x="3532811" y="84484"/>
                    <a:pt x="3730551" y="207066"/>
                  </a:cubicBezTo>
                  <a:cubicBezTo>
                    <a:pt x="3881568" y="300683"/>
                    <a:pt x="3914842" y="425358"/>
                    <a:pt x="3905702" y="628801"/>
                  </a:cubicBezTo>
                  <a:lnTo>
                    <a:pt x="3905702" y="628803"/>
                  </a:lnTo>
                  <a:cubicBezTo>
                    <a:pt x="3905702" y="1072449"/>
                    <a:pt x="3622706" y="1286547"/>
                    <a:pt x="2975943" y="1314388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2092" y="2565234"/>
            <a:ext cx="1163644" cy="392862"/>
            <a:chOff x="0" y="0"/>
            <a:chExt cx="3907097" cy="1319089"/>
          </a:xfrm>
        </p:grpSpPr>
        <p:sp>
          <p:nvSpPr>
            <p:cNvPr id="15" name="Freeform 15"/>
            <p:cNvSpPr/>
            <p:nvPr/>
          </p:nvSpPr>
          <p:spPr>
            <a:xfrm>
              <a:off x="0" y="-4262"/>
              <a:ext cx="3914842" cy="1325575"/>
            </a:xfrm>
            <a:custGeom>
              <a:avLst/>
              <a:gdLst/>
              <a:ahLst/>
              <a:cxnLst/>
              <a:rect l="l" t="t" r="r" b="b"/>
              <a:pathLst>
                <a:path w="3914842" h="1325575">
                  <a:moveTo>
                    <a:pt x="2975943" y="1314388"/>
                  </a:moveTo>
                  <a:cubicBezTo>
                    <a:pt x="2975943" y="1314388"/>
                    <a:pt x="2556190" y="1325575"/>
                    <a:pt x="2093605" y="1322954"/>
                  </a:cubicBezTo>
                  <a:cubicBezTo>
                    <a:pt x="1711879" y="1320791"/>
                    <a:pt x="1057073" y="1312967"/>
                    <a:pt x="1057073" y="1312967"/>
                  </a:cubicBezTo>
                  <a:cubicBezTo>
                    <a:pt x="812931" y="1304133"/>
                    <a:pt x="565145" y="1287151"/>
                    <a:pt x="398404" y="1228974"/>
                  </a:cubicBezTo>
                  <a:cubicBezTo>
                    <a:pt x="120505" y="1132012"/>
                    <a:pt x="0" y="954484"/>
                    <a:pt x="0" y="628801"/>
                  </a:cubicBezTo>
                  <a:lnTo>
                    <a:pt x="0" y="628798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952851" y="7673"/>
                  </a:cubicBezTo>
                  <a:cubicBezTo>
                    <a:pt x="2337264" y="0"/>
                    <a:pt x="2801191" y="7673"/>
                    <a:pt x="2801191" y="7673"/>
                  </a:cubicBezTo>
                  <a:cubicBezTo>
                    <a:pt x="3169498" y="15152"/>
                    <a:pt x="3532811" y="84484"/>
                    <a:pt x="3730551" y="207066"/>
                  </a:cubicBezTo>
                  <a:cubicBezTo>
                    <a:pt x="3881568" y="300683"/>
                    <a:pt x="3914842" y="425358"/>
                    <a:pt x="3905702" y="628801"/>
                  </a:cubicBezTo>
                  <a:lnTo>
                    <a:pt x="3905702" y="628803"/>
                  </a:lnTo>
                  <a:cubicBezTo>
                    <a:pt x="3905702" y="1072449"/>
                    <a:pt x="3622706" y="1286547"/>
                    <a:pt x="2975943" y="1314388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87601" y="-1701800"/>
            <a:ext cx="1601411" cy="99404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98220" y="432160"/>
            <a:ext cx="6756400" cy="1481006"/>
          </a:xfrm>
          <a:prstGeom prst="rect">
            <a:avLst/>
          </a:prstGeom>
        </p:spPr>
      </p:pic>
      <p:sp>
        <p:nvSpPr>
          <p:cNvPr id="21" name="TextBox 16"/>
          <p:cNvSpPr txBox="1"/>
          <p:nvPr/>
        </p:nvSpPr>
        <p:spPr>
          <a:xfrm>
            <a:off x="1503011" y="2342543"/>
            <a:ext cx="988646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1503011" y="3751269"/>
            <a:ext cx="972916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1503011" y="4722062"/>
            <a:ext cx="1016136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40453" y="467549"/>
            <a:ext cx="8739519" cy="117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7667" dirty="0">
                <a:ln>
                  <a:solidFill>
                    <a:srgbClr val="FD639A"/>
                  </a:solidFill>
                </a:ln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#9Slide03 BoosterNextFYBlack" panose="02000A03000000020004" pitchFamily="2" charset="0"/>
              </a:rPr>
              <a:t>Chia </a:t>
            </a:r>
            <a:r>
              <a:rPr lang="en-US" sz="7667" dirty="0" err="1">
                <a:ln>
                  <a:solidFill>
                    <a:srgbClr val="FD639A"/>
                  </a:solidFill>
                </a:ln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#9Slide03 BoosterNextFYBlack" panose="02000A03000000020004" pitchFamily="2" charset="0"/>
              </a:rPr>
              <a:t>sẻ</a:t>
            </a:r>
            <a:endParaRPr lang="en-US" sz="7667" dirty="0">
              <a:ln>
                <a:solidFill>
                  <a:srgbClr val="FD639A"/>
                </a:solidFill>
              </a:ln>
              <a:solidFill>
                <a:prstClr val="white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</a:effectLst>
              <a:latin typeface="#9Slide03 BoosterNextFYBlack" panose="02000A03000000020004" pitchFamily="2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9" b="100000" l="846" r="97886">
                        <a14:foregroundMark x1="19873" y1="42739" x2="21776" y2="43568"/>
                        <a14:foregroundMark x1="18182" y1="53112" x2="21142" y2="54772"/>
                        <a14:foregroundMark x1="45243" y1="43568" x2="48414" y2="43568"/>
                        <a14:foregroundMark x1="76744" y1="44813" x2="80550" y2="45021"/>
                        <a14:foregroundMark x1="84989" y1="89834" x2="84989" y2="92324"/>
                        <a14:foregroundMark x1="66596" y1="92324" x2="72304" y2="87967"/>
                        <a14:foregroundMark x1="12262" y1="91494" x2="15645" y2="86722"/>
                        <a14:foregroundMark x1="12896" y1="25311" x2="21142" y2="25726"/>
                        <a14:foregroundMark x1="7822" y1="30083" x2="11628" y2="26349"/>
                        <a14:foregroundMark x1="21142" y1="24689" x2="26004" y2="30290"/>
                        <a14:foregroundMark x1="6977" y1="30290" x2="4440" y2="35477"/>
                        <a14:foregroundMark x1="30867" y1="87344" x2="32981" y2="87344"/>
                        <a14:foregroundMark x1="10148" y1="23859" x2="16702" y2="23859"/>
                        <a14:foregroundMark x1="6977" y1="25726" x2="3805" y2="31535"/>
                        <a14:foregroundMark x1="3171" y1="31535" x2="3171" y2="40871"/>
                        <a14:foregroundMark x1="8457" y1="46058" x2="9091" y2="50415"/>
                        <a14:foregroundMark x1="6977" y1="55394" x2="6977" y2="55394"/>
                        <a14:foregroundMark x1="9091" y1="52905" x2="10148" y2="51660"/>
                        <a14:foregroundMark x1="7822" y1="46058" x2="7822" y2="44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1920" y="-455584"/>
            <a:ext cx="2790877" cy="284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44456" y="1037719"/>
            <a:ext cx="6949305" cy="40311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39018" y="4194152"/>
            <a:ext cx="1823195" cy="1582635"/>
          </a:xfrm>
          <a:prstGeom prst="rect">
            <a:avLst/>
          </a:prstGeom>
        </p:spPr>
      </p:pic>
      <p:sp>
        <p:nvSpPr>
          <p:cNvPr id="15" name="TextBox 16"/>
          <p:cNvSpPr txBox="1"/>
          <p:nvPr/>
        </p:nvSpPr>
        <p:spPr>
          <a:xfrm>
            <a:off x="5457325" y="1777795"/>
            <a:ext cx="6349999" cy="2359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7667" dirty="0">
                <a:solidFill>
                  <a:srgbClr val="272626"/>
                </a:solidFill>
                <a:latin typeface="#9Slide03 BoosterNextFYBlack" panose="02000A03000000020004" pitchFamily="2" charset="0"/>
              </a:rPr>
              <a:t>4. </a:t>
            </a:r>
            <a:r>
              <a:rPr lang="en-US" sz="7667" dirty="0" err="1">
                <a:solidFill>
                  <a:srgbClr val="272626"/>
                </a:solidFill>
                <a:latin typeface="#9Slide03 BoosterNextFYBlack" panose="02000A03000000020004" pitchFamily="2" charset="0"/>
              </a:rPr>
              <a:t>Viết</a:t>
            </a:r>
            <a:r>
              <a:rPr lang="en-US" sz="7667" dirty="0">
                <a:solidFill>
                  <a:srgbClr val="272626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#9Slide03 BoosterNextFYBlack" panose="02000A03000000020004" pitchFamily="2" charset="0"/>
              </a:rPr>
              <a:t>lại</a:t>
            </a:r>
            <a:r>
              <a:rPr lang="en-US" sz="7667" dirty="0">
                <a:solidFill>
                  <a:srgbClr val="272626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#9Slide03 BoosterNextFYBlack" panose="02000A03000000020004" pitchFamily="2" charset="0"/>
              </a:rPr>
              <a:t>đoạn</a:t>
            </a:r>
            <a:r>
              <a:rPr lang="en-US" sz="7667" dirty="0">
                <a:solidFill>
                  <a:srgbClr val="272626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#9Slide03 BoosterNextFYBlack" panose="02000A03000000020004" pitchFamily="2" charset="0"/>
              </a:rPr>
              <a:t>văn</a:t>
            </a:r>
            <a:endParaRPr lang="en-US" sz="7667" dirty="0">
              <a:solidFill>
                <a:srgbClr val="272626"/>
              </a:solidFill>
              <a:latin typeface="#9Slide03 BoosterNextFYBlack" panose="02000A03000000020004" pitchFamily="2" charset="0"/>
            </a:endParaRPr>
          </a:p>
        </p:txBody>
      </p:sp>
      <p:pic>
        <p:nvPicPr>
          <p:cNvPr id="20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27800" y="578916"/>
            <a:ext cx="3582616" cy="917609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9406" y="1037720"/>
            <a:ext cx="4093385" cy="54397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112" y="575124"/>
            <a:ext cx="5979551" cy="57077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95824" y="5248398"/>
            <a:ext cx="1823195" cy="158263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55303" y="1276094"/>
            <a:ext cx="4537497" cy="3937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39976" y="1129116"/>
            <a:ext cx="5652024" cy="570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9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ó thể là tranh biếm họa">
            <a:extLst>
              <a:ext uri="{FF2B5EF4-FFF2-40B4-BE49-F238E27FC236}">
                <a16:creationId xmlns:a16="http://schemas.microsoft.com/office/drawing/2014/main" id="{4E1349D4-045A-46DA-80E5-A6F510850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32"/>
            <a:ext cx="12192000" cy="686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A422A-2F52-A920-F0FA-92A8B990B0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05" y="1041041"/>
            <a:ext cx="5422632" cy="353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94498" y="1888242"/>
            <a:ext cx="8777369" cy="1742077"/>
          </a:xfrm>
          <a:prstGeom prst="roundRect">
            <a:avLst/>
          </a:prstGeom>
          <a:solidFill>
            <a:srgbClr val="FFC000">
              <a:alpha val="30000"/>
            </a:srgbClr>
          </a:solidFill>
          <a:ln w="762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259142" y="-252921"/>
            <a:ext cx="2277275" cy="21737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0727308" y="-1381105"/>
            <a:ext cx="2515169" cy="55113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0986350" y="4899904"/>
            <a:ext cx="2323115" cy="2388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61682">
            <a:off x="-1810380" y="3244239"/>
            <a:ext cx="2996851" cy="39909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600926">
            <a:off x="370677" y="2187329"/>
            <a:ext cx="433059" cy="8971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800000">
            <a:off x="5898521" y="-1720008"/>
            <a:ext cx="1449017" cy="474223"/>
          </a:xfrm>
          <a:prstGeom prst="rect">
            <a:avLst/>
          </a:prstGeom>
        </p:spPr>
      </p:pic>
      <p:pic>
        <p:nvPicPr>
          <p:cNvPr id="12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01078" y="2145268"/>
            <a:ext cx="904677" cy="1005197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01078" y="4491956"/>
            <a:ext cx="904677" cy="100519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275781" y="4368683"/>
            <a:ext cx="8747819" cy="1742077"/>
          </a:xfrm>
          <a:prstGeom prst="roundRect">
            <a:avLst/>
          </a:prstGeom>
          <a:solidFill>
            <a:srgbClr val="FFC000">
              <a:alpha val="30000"/>
            </a:srgbClr>
          </a:solidFill>
          <a:ln w="762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2612830" y="1987633"/>
            <a:ext cx="8314287" cy="1270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50000"/>
              </a:lnSpc>
              <a:spcBef>
                <a:spcPct val="0"/>
              </a:spcBef>
            </a:pPr>
            <a:r>
              <a:rPr lang="en-US" sz="2933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Biết rút kinh nghiệm về cách viết bài văn kể lại một câu chuyện về một nhân vật lịch sử</a:t>
            </a:r>
            <a:endParaRPr lang="en-US" sz="2933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2541184" y="4553271"/>
            <a:ext cx="8314287" cy="1270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50000"/>
              </a:lnSpc>
              <a:spcBef>
                <a:spcPct val="0"/>
              </a:spcBef>
            </a:pPr>
            <a:r>
              <a:rPr lang="en-US" sz="29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</a:t>
            </a:r>
            <a:r>
              <a:rPr lang="vi-VN" sz="29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hận biết được ưu, khuyết điểm trong bài của bạn và của mình.</a:t>
            </a:r>
            <a:endParaRPr lang="en-US" sz="2933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787215">
            <a:off x="523196" y="-57419"/>
            <a:ext cx="528706" cy="244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046438">
            <a:off x="10501501" y="2100378"/>
            <a:ext cx="1954299" cy="19542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E8A2DC-326C-685E-56CD-17E0CB249CA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12993" y="399509"/>
            <a:ext cx="7175614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984100" y="-72036"/>
            <a:ext cx="12192000" cy="68535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3576039" y="2807813"/>
            <a:ext cx="734289" cy="71960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0"/>
            <a:ext cx="984100" cy="6858000"/>
          </a:xfrm>
          <a:prstGeom prst="rect">
            <a:avLst/>
          </a:prstGeom>
          <a:solidFill>
            <a:srgbClr val="FDF5B6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87987">
            <a:off x="-2551018" y="122002"/>
            <a:ext cx="1206968" cy="128153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707068" y="518514"/>
            <a:ext cx="7316525" cy="3139933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0615">
            <a:off x="9382785" y="4457784"/>
            <a:ext cx="1565616" cy="5123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943537" y="-901646"/>
            <a:ext cx="975299" cy="9575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466519" y="-888869"/>
            <a:ext cx="707469" cy="707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459455">
            <a:off x="-4737453" y="2298190"/>
            <a:ext cx="1372149" cy="31821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20663" y="788287"/>
            <a:ext cx="6858212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6600" b="1" dirty="0">
                <a:solidFill>
                  <a:srgbClr val="272626"/>
                </a:solidFill>
                <a:latin typeface="+mj-lt"/>
              </a:rPr>
              <a:t>1. Nghe </a:t>
            </a:r>
            <a:r>
              <a:rPr lang="en-US" sz="6600" b="1" dirty="0" err="1">
                <a:solidFill>
                  <a:srgbClr val="272626"/>
                </a:solidFill>
                <a:latin typeface="+mj-lt"/>
              </a:rPr>
              <a:t>thầy</a:t>
            </a:r>
            <a:r>
              <a:rPr lang="en-US" sz="6600" b="1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6600" b="1" dirty="0" err="1">
                <a:solidFill>
                  <a:srgbClr val="272626"/>
                </a:solidFill>
                <a:latin typeface="+mj-lt"/>
              </a:rPr>
              <a:t>có</a:t>
            </a:r>
            <a:r>
              <a:rPr lang="en-US" sz="6600" b="1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6600" b="1" dirty="0" err="1">
                <a:solidFill>
                  <a:srgbClr val="272626"/>
                </a:solidFill>
                <a:latin typeface="+mj-lt"/>
              </a:rPr>
              <a:t>nhận</a:t>
            </a:r>
            <a:r>
              <a:rPr lang="en-US" sz="6600" b="1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6600" b="1" dirty="0" err="1">
                <a:solidFill>
                  <a:srgbClr val="272626"/>
                </a:solidFill>
                <a:latin typeface="+mj-lt"/>
              </a:rPr>
              <a:t>xét</a:t>
            </a:r>
            <a:r>
              <a:rPr lang="en-US" sz="6600" b="1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6600" b="1" dirty="0" err="1">
                <a:solidFill>
                  <a:srgbClr val="272626"/>
                </a:solidFill>
                <a:latin typeface="+mj-lt"/>
              </a:rPr>
              <a:t>chung</a:t>
            </a:r>
            <a:r>
              <a:rPr lang="en-US" sz="6600" b="1" dirty="0">
                <a:solidFill>
                  <a:srgbClr val="272626"/>
                </a:solidFill>
                <a:latin typeface="+mj-lt"/>
              </a:rPr>
              <a:t> </a:t>
            </a:r>
          </a:p>
        </p:txBody>
      </p:sp>
      <p:pic>
        <p:nvPicPr>
          <p:cNvPr id="14" name="Picture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2968587" y="4088983"/>
            <a:ext cx="1758060" cy="2762667"/>
          </a:xfrm>
          <a:prstGeom prst="rect">
            <a:avLst/>
          </a:prstGeom>
        </p:spPr>
      </p:pic>
      <p:pic>
        <p:nvPicPr>
          <p:cNvPr id="16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92" y="3286353"/>
            <a:ext cx="8014429" cy="3565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>
          <a:xfrm rot="20502207">
            <a:off x="-406036" y="-1031680"/>
            <a:ext cx="14066778" cy="8588905"/>
          </a:xfrm>
          <a:prstGeom prst="homePlat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75189" y="957267"/>
            <a:ext cx="7903611" cy="5068285"/>
            <a:chOff x="0" y="0"/>
            <a:chExt cx="1801589" cy="1709420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1802859" cy="1708150"/>
            </a:xfrm>
            <a:custGeom>
              <a:avLst/>
              <a:gdLst/>
              <a:ahLst/>
              <a:cxnLst/>
              <a:rect l="l" t="t" r="r" b="b"/>
              <a:pathLst>
                <a:path w="1802859" h="1708150">
                  <a:moveTo>
                    <a:pt x="1791429" y="27940"/>
                  </a:moveTo>
                  <a:cubicBezTo>
                    <a:pt x="1782539" y="24130"/>
                    <a:pt x="1773649" y="21590"/>
                    <a:pt x="1764759" y="21590"/>
                  </a:cubicBezTo>
                  <a:cubicBezTo>
                    <a:pt x="1738089" y="20320"/>
                    <a:pt x="1711243" y="20320"/>
                    <a:pt x="1682909" y="17780"/>
                  </a:cubicBezTo>
                  <a:cubicBezTo>
                    <a:pt x="1618146" y="12700"/>
                    <a:pt x="1554731" y="6350"/>
                    <a:pt x="1489967" y="3810"/>
                  </a:cubicBezTo>
                  <a:cubicBezTo>
                    <a:pt x="1437347" y="1270"/>
                    <a:pt x="1386076" y="3810"/>
                    <a:pt x="1333455" y="2540"/>
                  </a:cubicBezTo>
                  <a:cubicBezTo>
                    <a:pt x="1310518" y="2540"/>
                    <a:pt x="1287581" y="0"/>
                    <a:pt x="1264644" y="2540"/>
                  </a:cubicBezTo>
                  <a:cubicBezTo>
                    <a:pt x="1209325" y="10160"/>
                    <a:pt x="1154006" y="11430"/>
                    <a:pt x="1097338" y="8890"/>
                  </a:cubicBezTo>
                  <a:cubicBezTo>
                    <a:pt x="1069004" y="7620"/>
                    <a:pt x="1040670" y="7620"/>
                    <a:pt x="1012336" y="7620"/>
                  </a:cubicBezTo>
                  <a:cubicBezTo>
                    <a:pt x="961065" y="7620"/>
                    <a:pt x="909794" y="7620"/>
                    <a:pt x="858522" y="6350"/>
                  </a:cubicBezTo>
                  <a:cubicBezTo>
                    <a:pt x="804553" y="5080"/>
                    <a:pt x="272951" y="2540"/>
                    <a:pt x="220331" y="1270"/>
                  </a:cubicBezTo>
                  <a:cubicBezTo>
                    <a:pt x="177155" y="0"/>
                    <a:pt x="135329" y="1270"/>
                    <a:pt x="92153" y="1270"/>
                  </a:cubicBezTo>
                  <a:cubicBezTo>
                    <a:pt x="6247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8110"/>
                    <a:pt x="16510" y="190500"/>
                    <a:pt x="17780" y="261620"/>
                  </a:cubicBezTo>
                  <a:cubicBezTo>
                    <a:pt x="19050" y="334010"/>
                    <a:pt x="17780" y="406400"/>
                    <a:pt x="16510" y="480060"/>
                  </a:cubicBezTo>
                  <a:cubicBezTo>
                    <a:pt x="15240" y="554990"/>
                    <a:pt x="2540" y="1341120"/>
                    <a:pt x="2540" y="1416050"/>
                  </a:cubicBezTo>
                  <a:cubicBezTo>
                    <a:pt x="2540" y="1489710"/>
                    <a:pt x="1270" y="1563370"/>
                    <a:pt x="0" y="1637030"/>
                  </a:cubicBezTo>
                  <a:cubicBezTo>
                    <a:pt x="0" y="1653540"/>
                    <a:pt x="3810" y="1663700"/>
                    <a:pt x="15240" y="1668780"/>
                  </a:cubicBezTo>
                  <a:cubicBezTo>
                    <a:pt x="22860" y="1672590"/>
                    <a:pt x="31750" y="1675130"/>
                    <a:pt x="40640" y="1676400"/>
                  </a:cubicBezTo>
                  <a:cubicBezTo>
                    <a:pt x="90804" y="1681480"/>
                    <a:pt x="142075" y="1685290"/>
                    <a:pt x="193346" y="1690370"/>
                  </a:cubicBezTo>
                  <a:cubicBezTo>
                    <a:pt x="221680" y="1692910"/>
                    <a:pt x="250014" y="1697990"/>
                    <a:pt x="278348" y="1699260"/>
                  </a:cubicBezTo>
                  <a:cubicBezTo>
                    <a:pt x="325572" y="1701800"/>
                    <a:pt x="851776" y="1703070"/>
                    <a:pt x="899000" y="1704340"/>
                  </a:cubicBezTo>
                  <a:cubicBezTo>
                    <a:pt x="905746" y="1704340"/>
                    <a:pt x="912492" y="1704340"/>
                    <a:pt x="919238" y="1704340"/>
                  </a:cubicBezTo>
                  <a:cubicBezTo>
                    <a:pt x="951620" y="1704340"/>
                    <a:pt x="985351" y="1703070"/>
                    <a:pt x="1017733" y="1703070"/>
                  </a:cubicBezTo>
                  <a:cubicBezTo>
                    <a:pt x="1055512" y="1703070"/>
                    <a:pt x="1091941" y="1704340"/>
                    <a:pt x="1129720" y="1704340"/>
                  </a:cubicBezTo>
                  <a:cubicBezTo>
                    <a:pt x="1185039" y="1704340"/>
                    <a:pt x="1241707" y="1704340"/>
                    <a:pt x="1297026" y="1704340"/>
                  </a:cubicBezTo>
                  <a:cubicBezTo>
                    <a:pt x="1348297" y="1704340"/>
                    <a:pt x="1399568" y="1705610"/>
                    <a:pt x="1450839" y="1706880"/>
                  </a:cubicBezTo>
                  <a:cubicBezTo>
                    <a:pt x="1473777" y="1706880"/>
                    <a:pt x="1498063" y="1708150"/>
                    <a:pt x="1521000" y="1708150"/>
                  </a:cubicBezTo>
                  <a:cubicBezTo>
                    <a:pt x="1595208" y="1706880"/>
                    <a:pt x="1668067" y="1700530"/>
                    <a:pt x="1741899" y="1700530"/>
                  </a:cubicBezTo>
                  <a:cubicBezTo>
                    <a:pt x="1745709" y="1700530"/>
                    <a:pt x="1750789" y="1697990"/>
                    <a:pt x="1754599" y="1695450"/>
                  </a:cubicBezTo>
                  <a:cubicBezTo>
                    <a:pt x="1759679" y="1691640"/>
                    <a:pt x="1762219" y="1685290"/>
                    <a:pt x="1764759" y="1682750"/>
                  </a:cubicBezTo>
                  <a:cubicBezTo>
                    <a:pt x="1766029" y="1628140"/>
                    <a:pt x="1767299" y="1574800"/>
                    <a:pt x="1768569" y="1521460"/>
                  </a:cubicBezTo>
                  <a:cubicBezTo>
                    <a:pt x="1769839" y="1438910"/>
                    <a:pt x="1779999" y="646430"/>
                    <a:pt x="1781269" y="563880"/>
                  </a:cubicBezTo>
                  <a:cubicBezTo>
                    <a:pt x="1781269" y="514350"/>
                    <a:pt x="1782539" y="464820"/>
                    <a:pt x="1783809" y="415290"/>
                  </a:cubicBezTo>
                  <a:cubicBezTo>
                    <a:pt x="1785079" y="361950"/>
                    <a:pt x="1786349" y="308610"/>
                    <a:pt x="1788889" y="255270"/>
                  </a:cubicBezTo>
                  <a:cubicBezTo>
                    <a:pt x="1790159" y="223520"/>
                    <a:pt x="1790159" y="190500"/>
                    <a:pt x="1795239" y="158750"/>
                  </a:cubicBezTo>
                  <a:cubicBezTo>
                    <a:pt x="1800319" y="120650"/>
                    <a:pt x="1802859" y="83820"/>
                    <a:pt x="1801589" y="44450"/>
                  </a:cubicBezTo>
                  <a:cubicBezTo>
                    <a:pt x="1801589" y="38100"/>
                    <a:pt x="1797779" y="30480"/>
                    <a:pt x="1791429" y="27940"/>
                  </a:cubicBezTo>
                  <a:close/>
                </a:path>
              </a:pathLst>
            </a:custGeom>
            <a:solidFill>
              <a:srgbClr val="FFD7E5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5400000">
            <a:off x="8446035" y="808727"/>
            <a:ext cx="2750476" cy="4741455"/>
            <a:chOff x="-17780" y="-54610"/>
            <a:chExt cx="6404610" cy="6689090"/>
          </a:xfrm>
        </p:grpSpPr>
        <p:sp>
          <p:nvSpPr>
            <p:cNvPr id="5" name="Freeform 5"/>
            <p:cNvSpPr/>
            <p:nvPr/>
          </p:nvSpPr>
          <p:spPr>
            <a:xfrm>
              <a:off x="-17780" y="-54610"/>
              <a:ext cx="6404610" cy="6689090"/>
            </a:xfrm>
            <a:custGeom>
              <a:avLst/>
              <a:gdLst/>
              <a:ahLst/>
              <a:cxnLst/>
              <a:rect l="l" t="t" r="r" b="b"/>
              <a:pathLst>
                <a:path w="6404610" h="6689090">
                  <a:moveTo>
                    <a:pt x="4058920" y="645160"/>
                  </a:moveTo>
                  <a:cubicBezTo>
                    <a:pt x="5140960" y="523240"/>
                    <a:pt x="5530850" y="1365250"/>
                    <a:pt x="5530850" y="1365250"/>
                  </a:cubicBezTo>
                  <a:cubicBezTo>
                    <a:pt x="5530850" y="1365250"/>
                    <a:pt x="6325870" y="1554480"/>
                    <a:pt x="6365240" y="2411730"/>
                  </a:cubicBezTo>
                  <a:cubicBezTo>
                    <a:pt x="6404610" y="3268980"/>
                    <a:pt x="5963920" y="3547110"/>
                    <a:pt x="5963920" y="3547110"/>
                  </a:cubicBezTo>
                  <a:cubicBezTo>
                    <a:pt x="5963920" y="3547110"/>
                    <a:pt x="6220460" y="4083050"/>
                    <a:pt x="5985510" y="4803140"/>
                  </a:cubicBezTo>
                  <a:cubicBezTo>
                    <a:pt x="5750560" y="5523230"/>
                    <a:pt x="5247640" y="5610860"/>
                    <a:pt x="5247640" y="5610860"/>
                  </a:cubicBezTo>
                  <a:cubicBezTo>
                    <a:pt x="5247640" y="5610860"/>
                    <a:pt x="5129530" y="6126480"/>
                    <a:pt x="4212590" y="6408420"/>
                  </a:cubicBezTo>
                  <a:cubicBezTo>
                    <a:pt x="3295650" y="6689090"/>
                    <a:pt x="2987040" y="6186170"/>
                    <a:pt x="2987040" y="6186170"/>
                  </a:cubicBezTo>
                  <a:cubicBezTo>
                    <a:pt x="2987040" y="6186170"/>
                    <a:pt x="2194560" y="6305550"/>
                    <a:pt x="1450340" y="6106160"/>
                  </a:cubicBezTo>
                  <a:cubicBezTo>
                    <a:pt x="706120" y="5906770"/>
                    <a:pt x="642620" y="4909820"/>
                    <a:pt x="642620" y="4909820"/>
                  </a:cubicBezTo>
                  <a:cubicBezTo>
                    <a:pt x="642620" y="4909820"/>
                    <a:pt x="35560" y="4425950"/>
                    <a:pt x="19050" y="3544570"/>
                  </a:cubicBezTo>
                  <a:cubicBezTo>
                    <a:pt x="0" y="2536190"/>
                    <a:pt x="416560" y="2109470"/>
                    <a:pt x="416560" y="2109470"/>
                  </a:cubicBezTo>
                  <a:cubicBezTo>
                    <a:pt x="416560" y="2109470"/>
                    <a:pt x="151130" y="1360170"/>
                    <a:pt x="693420" y="826770"/>
                  </a:cubicBezTo>
                  <a:cubicBezTo>
                    <a:pt x="1478280" y="54610"/>
                    <a:pt x="1997710" y="407670"/>
                    <a:pt x="1997710" y="407670"/>
                  </a:cubicBezTo>
                  <a:cubicBezTo>
                    <a:pt x="1997710" y="407670"/>
                    <a:pt x="2462530" y="0"/>
                    <a:pt x="3036570" y="59690"/>
                  </a:cubicBezTo>
                  <a:cubicBezTo>
                    <a:pt x="3610610" y="119380"/>
                    <a:pt x="4058920" y="645160"/>
                    <a:pt x="4058920" y="64516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913476" y="2170246"/>
            <a:ext cx="6124790" cy="1586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7667" dirty="0" err="1">
                <a:solidFill>
                  <a:srgbClr val="272626"/>
                </a:solidFill>
                <a:latin typeface="+mj-lt"/>
              </a:rPr>
              <a:t>Ưu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điểm</a:t>
            </a:r>
            <a:endParaRPr lang="en-US" sz="7667" dirty="0">
              <a:solidFill>
                <a:srgbClr val="272626"/>
              </a:solidFill>
              <a:latin typeface="+mj-lt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19723" y="632777"/>
            <a:ext cx="2235200" cy="4891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488" y="517565"/>
            <a:ext cx="734289" cy="71960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29358">
            <a:off x="14272464" y="3831754"/>
            <a:ext cx="761761" cy="724365"/>
          </a:xfrm>
          <a:prstGeom prst="rect">
            <a:avLst/>
          </a:prstGeom>
        </p:spPr>
      </p:pic>
      <p:sp>
        <p:nvSpPr>
          <p:cNvPr id="22" name="TextBox 6"/>
          <p:cNvSpPr txBox="1"/>
          <p:nvPr/>
        </p:nvSpPr>
        <p:spPr>
          <a:xfrm>
            <a:off x="468168" y="1353997"/>
            <a:ext cx="7523224" cy="4340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 defTabSz="60963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23" indent="-457223" defTabSz="60963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23" indent="-457223" defTabSz="60963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23" indent="-457223" defTabSz="60963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837102" y="768131"/>
            <a:ext cx="1754175" cy="1862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48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>
          <a:xfrm rot="20502207">
            <a:off x="-365154" y="-1043126"/>
            <a:ext cx="14066778" cy="8588905"/>
          </a:xfrm>
          <a:prstGeom prst="homePlat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192174" y="957268"/>
            <a:ext cx="8240626" cy="5068285"/>
            <a:chOff x="0" y="0"/>
            <a:chExt cx="1801589" cy="1709420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1802859" cy="1708150"/>
            </a:xfrm>
            <a:custGeom>
              <a:avLst/>
              <a:gdLst/>
              <a:ahLst/>
              <a:cxnLst/>
              <a:rect l="l" t="t" r="r" b="b"/>
              <a:pathLst>
                <a:path w="1802859" h="1708150">
                  <a:moveTo>
                    <a:pt x="1791429" y="27940"/>
                  </a:moveTo>
                  <a:cubicBezTo>
                    <a:pt x="1782539" y="24130"/>
                    <a:pt x="1773649" y="21590"/>
                    <a:pt x="1764759" y="21590"/>
                  </a:cubicBezTo>
                  <a:cubicBezTo>
                    <a:pt x="1738089" y="20320"/>
                    <a:pt x="1711243" y="20320"/>
                    <a:pt x="1682909" y="17780"/>
                  </a:cubicBezTo>
                  <a:cubicBezTo>
                    <a:pt x="1618146" y="12700"/>
                    <a:pt x="1554731" y="6350"/>
                    <a:pt x="1489967" y="3810"/>
                  </a:cubicBezTo>
                  <a:cubicBezTo>
                    <a:pt x="1437347" y="1270"/>
                    <a:pt x="1386076" y="3810"/>
                    <a:pt x="1333455" y="2540"/>
                  </a:cubicBezTo>
                  <a:cubicBezTo>
                    <a:pt x="1310518" y="2540"/>
                    <a:pt x="1287581" y="0"/>
                    <a:pt x="1264644" y="2540"/>
                  </a:cubicBezTo>
                  <a:cubicBezTo>
                    <a:pt x="1209325" y="10160"/>
                    <a:pt x="1154006" y="11430"/>
                    <a:pt x="1097338" y="8890"/>
                  </a:cubicBezTo>
                  <a:cubicBezTo>
                    <a:pt x="1069004" y="7620"/>
                    <a:pt x="1040670" y="7620"/>
                    <a:pt x="1012336" y="7620"/>
                  </a:cubicBezTo>
                  <a:cubicBezTo>
                    <a:pt x="961065" y="7620"/>
                    <a:pt x="909794" y="7620"/>
                    <a:pt x="858522" y="6350"/>
                  </a:cubicBezTo>
                  <a:cubicBezTo>
                    <a:pt x="804553" y="5080"/>
                    <a:pt x="272951" y="2540"/>
                    <a:pt x="220331" y="1270"/>
                  </a:cubicBezTo>
                  <a:cubicBezTo>
                    <a:pt x="177155" y="0"/>
                    <a:pt x="135329" y="1270"/>
                    <a:pt x="92153" y="1270"/>
                  </a:cubicBezTo>
                  <a:cubicBezTo>
                    <a:pt x="6247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8110"/>
                    <a:pt x="16510" y="190500"/>
                    <a:pt x="17780" y="261620"/>
                  </a:cubicBezTo>
                  <a:cubicBezTo>
                    <a:pt x="19050" y="334010"/>
                    <a:pt x="17780" y="406400"/>
                    <a:pt x="16510" y="480060"/>
                  </a:cubicBezTo>
                  <a:cubicBezTo>
                    <a:pt x="15240" y="554990"/>
                    <a:pt x="2540" y="1341120"/>
                    <a:pt x="2540" y="1416050"/>
                  </a:cubicBezTo>
                  <a:cubicBezTo>
                    <a:pt x="2540" y="1489710"/>
                    <a:pt x="1270" y="1563370"/>
                    <a:pt x="0" y="1637030"/>
                  </a:cubicBezTo>
                  <a:cubicBezTo>
                    <a:pt x="0" y="1653540"/>
                    <a:pt x="3810" y="1663700"/>
                    <a:pt x="15240" y="1668780"/>
                  </a:cubicBezTo>
                  <a:cubicBezTo>
                    <a:pt x="22860" y="1672590"/>
                    <a:pt x="31750" y="1675130"/>
                    <a:pt x="40640" y="1676400"/>
                  </a:cubicBezTo>
                  <a:cubicBezTo>
                    <a:pt x="90804" y="1681480"/>
                    <a:pt x="142075" y="1685290"/>
                    <a:pt x="193346" y="1690370"/>
                  </a:cubicBezTo>
                  <a:cubicBezTo>
                    <a:pt x="221680" y="1692910"/>
                    <a:pt x="250014" y="1697990"/>
                    <a:pt x="278348" y="1699260"/>
                  </a:cubicBezTo>
                  <a:cubicBezTo>
                    <a:pt x="325572" y="1701800"/>
                    <a:pt x="851776" y="1703070"/>
                    <a:pt x="899000" y="1704340"/>
                  </a:cubicBezTo>
                  <a:cubicBezTo>
                    <a:pt x="905746" y="1704340"/>
                    <a:pt x="912492" y="1704340"/>
                    <a:pt x="919238" y="1704340"/>
                  </a:cubicBezTo>
                  <a:cubicBezTo>
                    <a:pt x="951620" y="1704340"/>
                    <a:pt x="985351" y="1703070"/>
                    <a:pt x="1017733" y="1703070"/>
                  </a:cubicBezTo>
                  <a:cubicBezTo>
                    <a:pt x="1055512" y="1703070"/>
                    <a:pt x="1091941" y="1704340"/>
                    <a:pt x="1129720" y="1704340"/>
                  </a:cubicBezTo>
                  <a:cubicBezTo>
                    <a:pt x="1185039" y="1704340"/>
                    <a:pt x="1241707" y="1704340"/>
                    <a:pt x="1297026" y="1704340"/>
                  </a:cubicBezTo>
                  <a:cubicBezTo>
                    <a:pt x="1348297" y="1704340"/>
                    <a:pt x="1399568" y="1705610"/>
                    <a:pt x="1450839" y="1706880"/>
                  </a:cubicBezTo>
                  <a:cubicBezTo>
                    <a:pt x="1473777" y="1706880"/>
                    <a:pt x="1498063" y="1708150"/>
                    <a:pt x="1521000" y="1708150"/>
                  </a:cubicBezTo>
                  <a:cubicBezTo>
                    <a:pt x="1595208" y="1706880"/>
                    <a:pt x="1668067" y="1700530"/>
                    <a:pt x="1741899" y="1700530"/>
                  </a:cubicBezTo>
                  <a:cubicBezTo>
                    <a:pt x="1745709" y="1700530"/>
                    <a:pt x="1750789" y="1697990"/>
                    <a:pt x="1754599" y="1695450"/>
                  </a:cubicBezTo>
                  <a:cubicBezTo>
                    <a:pt x="1759679" y="1691640"/>
                    <a:pt x="1762219" y="1685290"/>
                    <a:pt x="1764759" y="1682750"/>
                  </a:cubicBezTo>
                  <a:cubicBezTo>
                    <a:pt x="1766029" y="1628140"/>
                    <a:pt x="1767299" y="1574800"/>
                    <a:pt x="1768569" y="1521460"/>
                  </a:cubicBezTo>
                  <a:cubicBezTo>
                    <a:pt x="1769839" y="1438910"/>
                    <a:pt x="1779999" y="646430"/>
                    <a:pt x="1781269" y="563880"/>
                  </a:cubicBezTo>
                  <a:cubicBezTo>
                    <a:pt x="1781269" y="514350"/>
                    <a:pt x="1782539" y="464820"/>
                    <a:pt x="1783809" y="415290"/>
                  </a:cubicBezTo>
                  <a:cubicBezTo>
                    <a:pt x="1785079" y="361950"/>
                    <a:pt x="1786349" y="308610"/>
                    <a:pt x="1788889" y="255270"/>
                  </a:cubicBezTo>
                  <a:cubicBezTo>
                    <a:pt x="1790159" y="223520"/>
                    <a:pt x="1790159" y="190500"/>
                    <a:pt x="1795239" y="158750"/>
                  </a:cubicBezTo>
                  <a:cubicBezTo>
                    <a:pt x="1800319" y="120650"/>
                    <a:pt x="1802859" y="83820"/>
                    <a:pt x="1801589" y="44450"/>
                  </a:cubicBezTo>
                  <a:cubicBezTo>
                    <a:pt x="1801589" y="38100"/>
                    <a:pt x="1797779" y="30480"/>
                    <a:pt x="1791429" y="27940"/>
                  </a:cubicBezTo>
                  <a:close/>
                </a:path>
              </a:pathLst>
            </a:custGeom>
            <a:solidFill>
              <a:srgbClr val="FFD7E5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5400000">
            <a:off x="8295064" y="1146439"/>
            <a:ext cx="2750476" cy="4741455"/>
            <a:chOff x="-17780" y="-54610"/>
            <a:chExt cx="6404610" cy="6689090"/>
          </a:xfrm>
        </p:grpSpPr>
        <p:sp>
          <p:nvSpPr>
            <p:cNvPr id="5" name="Freeform 5"/>
            <p:cNvSpPr/>
            <p:nvPr/>
          </p:nvSpPr>
          <p:spPr>
            <a:xfrm>
              <a:off x="-17780" y="-54610"/>
              <a:ext cx="6404610" cy="6689090"/>
            </a:xfrm>
            <a:custGeom>
              <a:avLst/>
              <a:gdLst/>
              <a:ahLst/>
              <a:cxnLst/>
              <a:rect l="l" t="t" r="r" b="b"/>
              <a:pathLst>
                <a:path w="6404610" h="6689090">
                  <a:moveTo>
                    <a:pt x="4058920" y="645160"/>
                  </a:moveTo>
                  <a:cubicBezTo>
                    <a:pt x="5140960" y="523240"/>
                    <a:pt x="5530850" y="1365250"/>
                    <a:pt x="5530850" y="1365250"/>
                  </a:cubicBezTo>
                  <a:cubicBezTo>
                    <a:pt x="5530850" y="1365250"/>
                    <a:pt x="6325870" y="1554480"/>
                    <a:pt x="6365240" y="2411730"/>
                  </a:cubicBezTo>
                  <a:cubicBezTo>
                    <a:pt x="6404610" y="3268980"/>
                    <a:pt x="5963920" y="3547110"/>
                    <a:pt x="5963920" y="3547110"/>
                  </a:cubicBezTo>
                  <a:cubicBezTo>
                    <a:pt x="5963920" y="3547110"/>
                    <a:pt x="6220460" y="4083050"/>
                    <a:pt x="5985510" y="4803140"/>
                  </a:cubicBezTo>
                  <a:cubicBezTo>
                    <a:pt x="5750560" y="5523230"/>
                    <a:pt x="5247640" y="5610860"/>
                    <a:pt x="5247640" y="5610860"/>
                  </a:cubicBezTo>
                  <a:cubicBezTo>
                    <a:pt x="5247640" y="5610860"/>
                    <a:pt x="5129530" y="6126480"/>
                    <a:pt x="4212590" y="6408420"/>
                  </a:cubicBezTo>
                  <a:cubicBezTo>
                    <a:pt x="3295650" y="6689090"/>
                    <a:pt x="2987040" y="6186170"/>
                    <a:pt x="2987040" y="6186170"/>
                  </a:cubicBezTo>
                  <a:cubicBezTo>
                    <a:pt x="2987040" y="6186170"/>
                    <a:pt x="2194560" y="6305550"/>
                    <a:pt x="1450340" y="6106160"/>
                  </a:cubicBezTo>
                  <a:cubicBezTo>
                    <a:pt x="706120" y="5906770"/>
                    <a:pt x="642620" y="4909820"/>
                    <a:pt x="642620" y="4909820"/>
                  </a:cubicBezTo>
                  <a:cubicBezTo>
                    <a:pt x="642620" y="4909820"/>
                    <a:pt x="35560" y="4425950"/>
                    <a:pt x="19050" y="3544570"/>
                  </a:cubicBezTo>
                  <a:cubicBezTo>
                    <a:pt x="0" y="2536190"/>
                    <a:pt x="416560" y="2109470"/>
                    <a:pt x="416560" y="2109470"/>
                  </a:cubicBezTo>
                  <a:cubicBezTo>
                    <a:pt x="416560" y="2109470"/>
                    <a:pt x="151130" y="1360170"/>
                    <a:pt x="693420" y="826770"/>
                  </a:cubicBezTo>
                  <a:cubicBezTo>
                    <a:pt x="1478280" y="54610"/>
                    <a:pt x="1997710" y="407670"/>
                    <a:pt x="1997710" y="407670"/>
                  </a:cubicBezTo>
                  <a:cubicBezTo>
                    <a:pt x="1997710" y="407670"/>
                    <a:pt x="2462530" y="0"/>
                    <a:pt x="3036570" y="59690"/>
                  </a:cubicBezTo>
                  <a:cubicBezTo>
                    <a:pt x="3610610" y="119380"/>
                    <a:pt x="4058920" y="645160"/>
                    <a:pt x="4058920" y="64516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642835" y="2517919"/>
            <a:ext cx="6124790" cy="1586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7667" dirty="0" err="1">
                <a:solidFill>
                  <a:srgbClr val="272626"/>
                </a:solidFill>
                <a:latin typeface="+mj-lt"/>
              </a:rPr>
              <a:t>Hạn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chế</a:t>
            </a:r>
            <a:endParaRPr lang="en-US" sz="7667" dirty="0">
              <a:solidFill>
                <a:srgbClr val="272626"/>
              </a:solidFill>
              <a:latin typeface="+mj-lt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19723" y="632777"/>
            <a:ext cx="2235200" cy="489179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 rot="-443219">
            <a:off x="-7200931" y="353581"/>
            <a:ext cx="3022521" cy="5837397"/>
            <a:chOff x="0" y="0"/>
            <a:chExt cx="3290570" cy="6355080"/>
          </a:xfrm>
        </p:grpSpPr>
        <p:sp>
          <p:nvSpPr>
            <p:cNvPr id="9" name="Freeform 9"/>
            <p:cNvSpPr/>
            <p:nvPr/>
          </p:nvSpPr>
          <p:spPr>
            <a:xfrm>
              <a:off x="0" y="1270"/>
              <a:ext cx="3289300" cy="6353810"/>
            </a:xfrm>
            <a:custGeom>
              <a:avLst/>
              <a:gdLst/>
              <a:ahLst/>
              <a:cxnLst/>
              <a:rect l="l" t="t" r="r" b="b"/>
              <a:pathLst>
                <a:path w="3289300" h="6353810">
                  <a:moveTo>
                    <a:pt x="3289300" y="6353810"/>
                  </a:moveTo>
                  <a:lnTo>
                    <a:pt x="0" y="6353810"/>
                  </a:lnTo>
                  <a:lnTo>
                    <a:pt x="0" y="0"/>
                  </a:lnTo>
                  <a:lnTo>
                    <a:pt x="3289300" y="0"/>
                  </a:lnTo>
                  <a:lnTo>
                    <a:pt x="3289300" y="6353810"/>
                  </a:lnTo>
                  <a:close/>
                </a:path>
              </a:pathLst>
            </a:custGeom>
            <a:solidFill>
              <a:srgbClr val="FFF9E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79070" y="323342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blipFill>
              <a:blip r:embed="rId4"/>
              <a:stretch>
                <a:fillRect l="-106857" t="-1987" r="-346" b="-14112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81610" y="18034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blipFill>
              <a:blip r:embed="rId5"/>
              <a:stretch>
                <a:fillRect l="-24778" r="-24778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54610" y="439420"/>
              <a:ext cx="3173730" cy="5429250"/>
            </a:xfrm>
            <a:custGeom>
              <a:avLst/>
              <a:gdLst/>
              <a:ahLst/>
              <a:cxnLst/>
              <a:rect l="l" t="t" r="r" b="b"/>
              <a:pathLst>
                <a:path w="3173730" h="5429250">
                  <a:moveTo>
                    <a:pt x="3117850" y="751840"/>
                  </a:moveTo>
                  <a:lnTo>
                    <a:pt x="3117850" y="716280"/>
                  </a:lnTo>
                  <a:lnTo>
                    <a:pt x="3129280" y="716280"/>
                  </a:lnTo>
                  <a:lnTo>
                    <a:pt x="3129280" y="740410"/>
                  </a:lnTo>
                  <a:lnTo>
                    <a:pt x="3140710" y="740410"/>
                  </a:lnTo>
                  <a:lnTo>
                    <a:pt x="3140710" y="717550"/>
                  </a:lnTo>
                  <a:lnTo>
                    <a:pt x="3152140" y="717550"/>
                  </a:lnTo>
                  <a:lnTo>
                    <a:pt x="3152140" y="740410"/>
                  </a:lnTo>
                  <a:lnTo>
                    <a:pt x="3173730" y="740410"/>
                  </a:lnTo>
                  <a:lnTo>
                    <a:pt x="3173730" y="751840"/>
                  </a:lnTo>
                  <a:lnTo>
                    <a:pt x="3117850" y="751840"/>
                  </a:lnTo>
                  <a:close/>
                  <a:moveTo>
                    <a:pt x="3117850" y="702310"/>
                  </a:moveTo>
                  <a:lnTo>
                    <a:pt x="3117850" y="690880"/>
                  </a:lnTo>
                  <a:lnTo>
                    <a:pt x="3171190" y="690880"/>
                  </a:lnTo>
                  <a:lnTo>
                    <a:pt x="3171190" y="702310"/>
                  </a:lnTo>
                  <a:lnTo>
                    <a:pt x="3117850" y="702310"/>
                  </a:lnTo>
                  <a:close/>
                  <a:moveTo>
                    <a:pt x="3117850" y="674370"/>
                  </a:moveTo>
                  <a:lnTo>
                    <a:pt x="3117850" y="662940"/>
                  </a:lnTo>
                  <a:lnTo>
                    <a:pt x="3161030" y="662940"/>
                  </a:lnTo>
                  <a:lnTo>
                    <a:pt x="3161030" y="640080"/>
                  </a:lnTo>
                  <a:lnTo>
                    <a:pt x="3172460" y="640080"/>
                  </a:lnTo>
                  <a:lnTo>
                    <a:pt x="3172460" y="674370"/>
                  </a:lnTo>
                  <a:lnTo>
                    <a:pt x="3117850" y="674370"/>
                  </a:lnTo>
                  <a:close/>
                  <a:moveTo>
                    <a:pt x="3117850" y="628650"/>
                  </a:moveTo>
                  <a:lnTo>
                    <a:pt x="3117850" y="610870"/>
                  </a:lnTo>
                  <a:lnTo>
                    <a:pt x="3153410" y="598170"/>
                  </a:lnTo>
                  <a:lnTo>
                    <a:pt x="3153410" y="598170"/>
                  </a:lnTo>
                  <a:lnTo>
                    <a:pt x="3117850" y="585470"/>
                  </a:lnTo>
                  <a:lnTo>
                    <a:pt x="3117850" y="567690"/>
                  </a:lnTo>
                  <a:lnTo>
                    <a:pt x="3171190" y="567690"/>
                  </a:lnTo>
                  <a:lnTo>
                    <a:pt x="3171190" y="579120"/>
                  </a:lnTo>
                  <a:lnTo>
                    <a:pt x="3129280" y="579120"/>
                  </a:lnTo>
                  <a:lnTo>
                    <a:pt x="3129280" y="579120"/>
                  </a:lnTo>
                  <a:lnTo>
                    <a:pt x="3171190" y="593090"/>
                  </a:lnTo>
                  <a:lnTo>
                    <a:pt x="3171190" y="601980"/>
                  </a:lnTo>
                  <a:lnTo>
                    <a:pt x="3129280" y="615950"/>
                  </a:lnTo>
                  <a:lnTo>
                    <a:pt x="3129280" y="615950"/>
                  </a:lnTo>
                  <a:lnTo>
                    <a:pt x="3171190" y="615950"/>
                  </a:lnTo>
                  <a:lnTo>
                    <a:pt x="3171190" y="627380"/>
                  </a:lnTo>
                  <a:lnTo>
                    <a:pt x="3117850" y="628650"/>
                  </a:lnTo>
                  <a:lnTo>
                    <a:pt x="3117850" y="628650"/>
                  </a:lnTo>
                  <a:close/>
                  <a:moveTo>
                    <a:pt x="3117850" y="523240"/>
                  </a:moveTo>
                  <a:lnTo>
                    <a:pt x="3117850" y="506730"/>
                  </a:lnTo>
                  <a:lnTo>
                    <a:pt x="3155950" y="483870"/>
                  </a:lnTo>
                  <a:lnTo>
                    <a:pt x="3155950" y="483870"/>
                  </a:lnTo>
                  <a:lnTo>
                    <a:pt x="3117850" y="483870"/>
                  </a:lnTo>
                  <a:lnTo>
                    <a:pt x="3117850" y="472440"/>
                  </a:lnTo>
                  <a:lnTo>
                    <a:pt x="3171190" y="472440"/>
                  </a:lnTo>
                  <a:lnTo>
                    <a:pt x="3171190" y="487680"/>
                  </a:lnTo>
                  <a:lnTo>
                    <a:pt x="3133090" y="511810"/>
                  </a:lnTo>
                  <a:lnTo>
                    <a:pt x="3133090" y="511810"/>
                  </a:lnTo>
                  <a:lnTo>
                    <a:pt x="3171190" y="511810"/>
                  </a:lnTo>
                  <a:lnTo>
                    <a:pt x="3171190" y="523240"/>
                  </a:lnTo>
                  <a:lnTo>
                    <a:pt x="3117850" y="523240"/>
                  </a:lnTo>
                  <a:close/>
                  <a:moveTo>
                    <a:pt x="3117850" y="454660"/>
                  </a:moveTo>
                  <a:lnTo>
                    <a:pt x="3117850" y="417830"/>
                  </a:lnTo>
                  <a:lnTo>
                    <a:pt x="3129280" y="417830"/>
                  </a:lnTo>
                  <a:lnTo>
                    <a:pt x="3129280" y="443230"/>
                  </a:lnTo>
                  <a:lnTo>
                    <a:pt x="3139440" y="443230"/>
                  </a:lnTo>
                  <a:lnTo>
                    <a:pt x="3139440" y="420370"/>
                  </a:lnTo>
                  <a:lnTo>
                    <a:pt x="3150870" y="420370"/>
                  </a:lnTo>
                  <a:lnTo>
                    <a:pt x="3150870" y="443230"/>
                  </a:lnTo>
                  <a:lnTo>
                    <a:pt x="3162300" y="443230"/>
                  </a:lnTo>
                  <a:lnTo>
                    <a:pt x="3162300" y="416560"/>
                  </a:lnTo>
                  <a:lnTo>
                    <a:pt x="3173730" y="416560"/>
                  </a:lnTo>
                  <a:lnTo>
                    <a:pt x="3173730" y="454660"/>
                  </a:lnTo>
                  <a:lnTo>
                    <a:pt x="3117850" y="454660"/>
                  </a:lnTo>
                  <a:close/>
                  <a:moveTo>
                    <a:pt x="3167380" y="353060"/>
                  </a:moveTo>
                  <a:cubicBezTo>
                    <a:pt x="3168650" y="356870"/>
                    <a:pt x="3169920" y="360680"/>
                    <a:pt x="3171190" y="364490"/>
                  </a:cubicBezTo>
                  <a:cubicBezTo>
                    <a:pt x="3172460" y="368300"/>
                    <a:pt x="3172460" y="372110"/>
                    <a:pt x="3172460" y="375920"/>
                  </a:cubicBezTo>
                  <a:cubicBezTo>
                    <a:pt x="3172460" y="379730"/>
                    <a:pt x="3171190" y="383540"/>
                    <a:pt x="3169920" y="387350"/>
                  </a:cubicBezTo>
                  <a:cubicBezTo>
                    <a:pt x="3168650" y="391160"/>
                    <a:pt x="3166110" y="393700"/>
                    <a:pt x="3164840" y="396240"/>
                  </a:cubicBezTo>
                  <a:cubicBezTo>
                    <a:pt x="3163570" y="398780"/>
                    <a:pt x="3159760" y="401320"/>
                    <a:pt x="3155950" y="402590"/>
                  </a:cubicBezTo>
                  <a:cubicBezTo>
                    <a:pt x="3152140" y="403860"/>
                    <a:pt x="3148330" y="405130"/>
                    <a:pt x="3144520" y="405130"/>
                  </a:cubicBezTo>
                  <a:cubicBezTo>
                    <a:pt x="3140710" y="405130"/>
                    <a:pt x="3136900" y="403860"/>
                    <a:pt x="3133090" y="402590"/>
                  </a:cubicBezTo>
                  <a:cubicBezTo>
                    <a:pt x="3129280" y="401320"/>
                    <a:pt x="3126740" y="398780"/>
                    <a:pt x="3124200" y="396240"/>
                  </a:cubicBezTo>
                  <a:cubicBezTo>
                    <a:pt x="3121660" y="393700"/>
                    <a:pt x="3120390" y="391160"/>
                    <a:pt x="3119121" y="387350"/>
                  </a:cubicBezTo>
                  <a:cubicBezTo>
                    <a:pt x="3117850" y="383540"/>
                    <a:pt x="3116581" y="379730"/>
                    <a:pt x="3116581" y="375920"/>
                  </a:cubicBezTo>
                  <a:cubicBezTo>
                    <a:pt x="3116581" y="372110"/>
                    <a:pt x="3116581" y="367030"/>
                    <a:pt x="3117851" y="364490"/>
                  </a:cubicBezTo>
                  <a:cubicBezTo>
                    <a:pt x="3119121" y="360680"/>
                    <a:pt x="3120391" y="358140"/>
                    <a:pt x="3122931" y="354330"/>
                  </a:cubicBezTo>
                  <a:lnTo>
                    <a:pt x="3131821" y="363220"/>
                  </a:lnTo>
                  <a:cubicBezTo>
                    <a:pt x="3130550" y="364490"/>
                    <a:pt x="3129281" y="367030"/>
                    <a:pt x="3128010" y="368300"/>
                  </a:cubicBezTo>
                  <a:cubicBezTo>
                    <a:pt x="3126740" y="370840"/>
                    <a:pt x="3126740" y="373380"/>
                    <a:pt x="3126740" y="375920"/>
                  </a:cubicBezTo>
                  <a:cubicBezTo>
                    <a:pt x="3126740" y="378460"/>
                    <a:pt x="3126740" y="381000"/>
                    <a:pt x="3128010" y="382270"/>
                  </a:cubicBezTo>
                  <a:cubicBezTo>
                    <a:pt x="3129281" y="384810"/>
                    <a:pt x="3130550" y="386080"/>
                    <a:pt x="3131821" y="387350"/>
                  </a:cubicBezTo>
                  <a:cubicBezTo>
                    <a:pt x="3133091" y="388620"/>
                    <a:pt x="3135631" y="389890"/>
                    <a:pt x="3136900" y="391160"/>
                  </a:cubicBezTo>
                  <a:cubicBezTo>
                    <a:pt x="3138170" y="392430"/>
                    <a:pt x="3140710" y="392430"/>
                    <a:pt x="3143250" y="392430"/>
                  </a:cubicBezTo>
                  <a:cubicBezTo>
                    <a:pt x="3145790" y="392430"/>
                    <a:pt x="3148330" y="392430"/>
                    <a:pt x="3149600" y="391160"/>
                  </a:cubicBezTo>
                  <a:cubicBezTo>
                    <a:pt x="3150871" y="389890"/>
                    <a:pt x="3153410" y="388620"/>
                    <a:pt x="3154680" y="387350"/>
                  </a:cubicBezTo>
                  <a:cubicBezTo>
                    <a:pt x="3155950" y="386080"/>
                    <a:pt x="3157220" y="383540"/>
                    <a:pt x="3158490" y="382270"/>
                  </a:cubicBezTo>
                  <a:cubicBezTo>
                    <a:pt x="3159760" y="379730"/>
                    <a:pt x="3159760" y="378460"/>
                    <a:pt x="3159760" y="375920"/>
                  </a:cubicBezTo>
                  <a:cubicBezTo>
                    <a:pt x="3159760" y="373380"/>
                    <a:pt x="3159760" y="370840"/>
                    <a:pt x="3158490" y="369570"/>
                  </a:cubicBezTo>
                  <a:cubicBezTo>
                    <a:pt x="3157220" y="368300"/>
                    <a:pt x="3157220" y="365760"/>
                    <a:pt x="3157220" y="364490"/>
                  </a:cubicBezTo>
                  <a:lnTo>
                    <a:pt x="3148330" y="364490"/>
                  </a:lnTo>
                  <a:lnTo>
                    <a:pt x="3148330" y="374650"/>
                  </a:lnTo>
                  <a:lnTo>
                    <a:pt x="3136900" y="374650"/>
                  </a:lnTo>
                  <a:lnTo>
                    <a:pt x="3136900" y="353060"/>
                  </a:lnTo>
                  <a:cubicBezTo>
                    <a:pt x="3136900" y="353060"/>
                    <a:pt x="3167380" y="353060"/>
                    <a:pt x="3167380" y="353060"/>
                  </a:cubicBezTo>
                  <a:close/>
                  <a:moveTo>
                    <a:pt x="3117850" y="325120"/>
                  </a:moveTo>
                  <a:lnTo>
                    <a:pt x="3117850" y="314960"/>
                  </a:lnTo>
                  <a:lnTo>
                    <a:pt x="3171190" y="292100"/>
                  </a:lnTo>
                  <a:lnTo>
                    <a:pt x="3171190" y="306070"/>
                  </a:lnTo>
                  <a:lnTo>
                    <a:pt x="3159760" y="311150"/>
                  </a:lnTo>
                  <a:lnTo>
                    <a:pt x="3159760" y="331470"/>
                  </a:lnTo>
                  <a:lnTo>
                    <a:pt x="3171190" y="335280"/>
                  </a:lnTo>
                  <a:lnTo>
                    <a:pt x="3171190" y="347980"/>
                  </a:lnTo>
                  <a:lnTo>
                    <a:pt x="3117850" y="325120"/>
                  </a:lnTo>
                  <a:close/>
                  <a:moveTo>
                    <a:pt x="3133090" y="320040"/>
                  </a:moveTo>
                  <a:lnTo>
                    <a:pt x="3149600" y="326390"/>
                  </a:lnTo>
                  <a:lnTo>
                    <a:pt x="3149600" y="313690"/>
                  </a:lnTo>
                  <a:lnTo>
                    <a:pt x="3133090" y="320040"/>
                  </a:lnTo>
                  <a:close/>
                  <a:moveTo>
                    <a:pt x="3128010" y="278130"/>
                  </a:moveTo>
                  <a:lnTo>
                    <a:pt x="3128010" y="293370"/>
                  </a:lnTo>
                  <a:lnTo>
                    <a:pt x="3117850" y="293370"/>
                  </a:lnTo>
                  <a:lnTo>
                    <a:pt x="3117850" y="250190"/>
                  </a:lnTo>
                  <a:lnTo>
                    <a:pt x="3128010" y="250190"/>
                  </a:lnTo>
                  <a:lnTo>
                    <a:pt x="3128010" y="265430"/>
                  </a:lnTo>
                  <a:lnTo>
                    <a:pt x="3171190" y="265430"/>
                  </a:lnTo>
                  <a:lnTo>
                    <a:pt x="3171190" y="276860"/>
                  </a:lnTo>
                  <a:lnTo>
                    <a:pt x="3128010" y="278130"/>
                  </a:lnTo>
                  <a:lnTo>
                    <a:pt x="3128010" y="278130"/>
                  </a:lnTo>
                  <a:close/>
                  <a:moveTo>
                    <a:pt x="3117850" y="240030"/>
                  </a:moveTo>
                  <a:lnTo>
                    <a:pt x="3117850" y="228600"/>
                  </a:lnTo>
                  <a:lnTo>
                    <a:pt x="3171190" y="228600"/>
                  </a:lnTo>
                  <a:lnTo>
                    <a:pt x="3171190" y="240030"/>
                  </a:lnTo>
                  <a:lnTo>
                    <a:pt x="3117850" y="240030"/>
                  </a:lnTo>
                  <a:close/>
                  <a:moveTo>
                    <a:pt x="3117850" y="217170"/>
                  </a:moveTo>
                  <a:lnTo>
                    <a:pt x="3117850" y="203200"/>
                  </a:lnTo>
                  <a:lnTo>
                    <a:pt x="3153410" y="190500"/>
                  </a:lnTo>
                  <a:lnTo>
                    <a:pt x="3153410" y="190500"/>
                  </a:lnTo>
                  <a:lnTo>
                    <a:pt x="3117850" y="176530"/>
                  </a:lnTo>
                  <a:lnTo>
                    <a:pt x="3117850" y="163830"/>
                  </a:lnTo>
                  <a:lnTo>
                    <a:pt x="3171190" y="186690"/>
                  </a:lnTo>
                  <a:lnTo>
                    <a:pt x="3171190" y="195580"/>
                  </a:lnTo>
                  <a:lnTo>
                    <a:pt x="3117850" y="217170"/>
                  </a:lnTo>
                  <a:close/>
                  <a:moveTo>
                    <a:pt x="3117850" y="152400"/>
                  </a:moveTo>
                  <a:lnTo>
                    <a:pt x="3117850" y="115570"/>
                  </a:lnTo>
                  <a:lnTo>
                    <a:pt x="3129280" y="115570"/>
                  </a:lnTo>
                  <a:lnTo>
                    <a:pt x="3129280" y="140970"/>
                  </a:lnTo>
                  <a:lnTo>
                    <a:pt x="3139440" y="140970"/>
                  </a:lnTo>
                  <a:lnTo>
                    <a:pt x="3139440" y="118110"/>
                  </a:lnTo>
                  <a:lnTo>
                    <a:pt x="3150870" y="118110"/>
                  </a:lnTo>
                  <a:lnTo>
                    <a:pt x="3150870" y="140970"/>
                  </a:lnTo>
                  <a:lnTo>
                    <a:pt x="3162300" y="140970"/>
                  </a:lnTo>
                  <a:lnTo>
                    <a:pt x="3162300" y="114300"/>
                  </a:lnTo>
                  <a:lnTo>
                    <a:pt x="3173730" y="114300"/>
                  </a:lnTo>
                  <a:lnTo>
                    <a:pt x="3173730" y="152400"/>
                  </a:lnTo>
                  <a:lnTo>
                    <a:pt x="3117850" y="152400"/>
                  </a:lnTo>
                  <a:close/>
                  <a:moveTo>
                    <a:pt x="3117850" y="3089910"/>
                  </a:moveTo>
                  <a:lnTo>
                    <a:pt x="3117850" y="3053080"/>
                  </a:lnTo>
                  <a:lnTo>
                    <a:pt x="3129280" y="3053080"/>
                  </a:lnTo>
                  <a:lnTo>
                    <a:pt x="3129280" y="3077210"/>
                  </a:lnTo>
                  <a:lnTo>
                    <a:pt x="3140710" y="3077210"/>
                  </a:lnTo>
                  <a:lnTo>
                    <a:pt x="3140710" y="3054350"/>
                  </a:lnTo>
                  <a:lnTo>
                    <a:pt x="3152140" y="3054350"/>
                  </a:lnTo>
                  <a:lnTo>
                    <a:pt x="3152140" y="3077210"/>
                  </a:lnTo>
                  <a:lnTo>
                    <a:pt x="3173730" y="3077210"/>
                  </a:lnTo>
                  <a:lnTo>
                    <a:pt x="3173730" y="3088640"/>
                  </a:lnTo>
                  <a:lnTo>
                    <a:pt x="3117850" y="3088640"/>
                  </a:lnTo>
                  <a:lnTo>
                    <a:pt x="3117850" y="3089910"/>
                  </a:lnTo>
                  <a:close/>
                  <a:moveTo>
                    <a:pt x="3117850" y="3040380"/>
                  </a:moveTo>
                  <a:lnTo>
                    <a:pt x="3117850" y="3028950"/>
                  </a:lnTo>
                  <a:lnTo>
                    <a:pt x="3171190" y="3028950"/>
                  </a:lnTo>
                  <a:lnTo>
                    <a:pt x="3171190" y="3040380"/>
                  </a:lnTo>
                  <a:lnTo>
                    <a:pt x="3117850" y="3040380"/>
                  </a:lnTo>
                  <a:close/>
                  <a:moveTo>
                    <a:pt x="3117850" y="3012440"/>
                  </a:moveTo>
                  <a:lnTo>
                    <a:pt x="3117850" y="3001010"/>
                  </a:lnTo>
                  <a:lnTo>
                    <a:pt x="3161030" y="3001010"/>
                  </a:lnTo>
                  <a:lnTo>
                    <a:pt x="3161030" y="2979420"/>
                  </a:lnTo>
                  <a:lnTo>
                    <a:pt x="3172460" y="2979420"/>
                  </a:lnTo>
                  <a:lnTo>
                    <a:pt x="3172460" y="3013710"/>
                  </a:lnTo>
                  <a:lnTo>
                    <a:pt x="3117850" y="3013710"/>
                  </a:lnTo>
                  <a:lnTo>
                    <a:pt x="3117850" y="3012440"/>
                  </a:lnTo>
                  <a:close/>
                  <a:moveTo>
                    <a:pt x="3117850" y="2966720"/>
                  </a:moveTo>
                  <a:lnTo>
                    <a:pt x="3117850" y="2948940"/>
                  </a:lnTo>
                  <a:lnTo>
                    <a:pt x="3153410" y="2936240"/>
                  </a:lnTo>
                  <a:lnTo>
                    <a:pt x="3153410" y="2936240"/>
                  </a:lnTo>
                  <a:lnTo>
                    <a:pt x="3117850" y="2923540"/>
                  </a:lnTo>
                  <a:lnTo>
                    <a:pt x="3117850" y="2905760"/>
                  </a:lnTo>
                  <a:lnTo>
                    <a:pt x="3171190" y="2905760"/>
                  </a:lnTo>
                  <a:lnTo>
                    <a:pt x="3171190" y="2917190"/>
                  </a:lnTo>
                  <a:lnTo>
                    <a:pt x="3129280" y="2917190"/>
                  </a:lnTo>
                  <a:lnTo>
                    <a:pt x="3129280" y="2917190"/>
                  </a:lnTo>
                  <a:lnTo>
                    <a:pt x="3171190" y="2931160"/>
                  </a:lnTo>
                  <a:lnTo>
                    <a:pt x="3171190" y="2940050"/>
                  </a:lnTo>
                  <a:lnTo>
                    <a:pt x="3129280" y="2954021"/>
                  </a:lnTo>
                  <a:lnTo>
                    <a:pt x="3129280" y="2954021"/>
                  </a:lnTo>
                  <a:lnTo>
                    <a:pt x="3171190" y="2954021"/>
                  </a:lnTo>
                  <a:lnTo>
                    <a:pt x="3171190" y="2965450"/>
                  </a:lnTo>
                  <a:lnTo>
                    <a:pt x="3117850" y="2966720"/>
                  </a:lnTo>
                  <a:lnTo>
                    <a:pt x="3117850" y="2966720"/>
                  </a:lnTo>
                  <a:close/>
                  <a:moveTo>
                    <a:pt x="3117850" y="2861310"/>
                  </a:moveTo>
                  <a:lnTo>
                    <a:pt x="3117850" y="2844800"/>
                  </a:lnTo>
                  <a:lnTo>
                    <a:pt x="3155950" y="2821940"/>
                  </a:lnTo>
                  <a:lnTo>
                    <a:pt x="3155950" y="2821940"/>
                  </a:lnTo>
                  <a:lnTo>
                    <a:pt x="3117850" y="2821940"/>
                  </a:lnTo>
                  <a:lnTo>
                    <a:pt x="3117850" y="2810510"/>
                  </a:lnTo>
                  <a:lnTo>
                    <a:pt x="3171190" y="2810510"/>
                  </a:lnTo>
                  <a:lnTo>
                    <a:pt x="3171190" y="2825750"/>
                  </a:lnTo>
                  <a:lnTo>
                    <a:pt x="3133090" y="2849880"/>
                  </a:lnTo>
                  <a:lnTo>
                    <a:pt x="3133090" y="2849880"/>
                  </a:lnTo>
                  <a:lnTo>
                    <a:pt x="3171190" y="2849880"/>
                  </a:lnTo>
                  <a:lnTo>
                    <a:pt x="3171190" y="2861310"/>
                  </a:lnTo>
                  <a:lnTo>
                    <a:pt x="3117850" y="2861310"/>
                  </a:lnTo>
                  <a:lnTo>
                    <a:pt x="3117850" y="2861310"/>
                  </a:lnTo>
                  <a:close/>
                  <a:moveTo>
                    <a:pt x="3117850" y="2792730"/>
                  </a:moveTo>
                  <a:lnTo>
                    <a:pt x="3117850" y="2755900"/>
                  </a:lnTo>
                  <a:lnTo>
                    <a:pt x="3129280" y="2755900"/>
                  </a:lnTo>
                  <a:lnTo>
                    <a:pt x="3129280" y="2781300"/>
                  </a:lnTo>
                  <a:lnTo>
                    <a:pt x="3139440" y="2781300"/>
                  </a:lnTo>
                  <a:lnTo>
                    <a:pt x="3139440" y="2758440"/>
                  </a:lnTo>
                  <a:lnTo>
                    <a:pt x="3150870" y="2758440"/>
                  </a:lnTo>
                  <a:lnTo>
                    <a:pt x="3150870" y="2781300"/>
                  </a:lnTo>
                  <a:lnTo>
                    <a:pt x="3162300" y="2781300"/>
                  </a:lnTo>
                  <a:lnTo>
                    <a:pt x="3162300" y="2754630"/>
                  </a:lnTo>
                  <a:lnTo>
                    <a:pt x="3173730" y="2754630"/>
                  </a:lnTo>
                  <a:lnTo>
                    <a:pt x="3173730" y="2792730"/>
                  </a:lnTo>
                  <a:lnTo>
                    <a:pt x="3117850" y="2792730"/>
                  </a:lnTo>
                  <a:close/>
                  <a:moveTo>
                    <a:pt x="3167380" y="2691130"/>
                  </a:moveTo>
                  <a:cubicBezTo>
                    <a:pt x="3168650" y="2694940"/>
                    <a:pt x="3169920" y="2698750"/>
                    <a:pt x="3171190" y="2702560"/>
                  </a:cubicBezTo>
                  <a:cubicBezTo>
                    <a:pt x="3172460" y="2706370"/>
                    <a:pt x="3172460" y="2710180"/>
                    <a:pt x="3172460" y="2713990"/>
                  </a:cubicBezTo>
                  <a:cubicBezTo>
                    <a:pt x="3172460" y="2717800"/>
                    <a:pt x="3171190" y="2721610"/>
                    <a:pt x="3169920" y="2725420"/>
                  </a:cubicBezTo>
                  <a:cubicBezTo>
                    <a:pt x="3168650" y="2729230"/>
                    <a:pt x="3166110" y="2731770"/>
                    <a:pt x="3164840" y="2734310"/>
                  </a:cubicBezTo>
                  <a:cubicBezTo>
                    <a:pt x="3163570" y="2736850"/>
                    <a:pt x="3159760" y="2739390"/>
                    <a:pt x="3155950" y="2740660"/>
                  </a:cubicBezTo>
                  <a:cubicBezTo>
                    <a:pt x="3152140" y="2741930"/>
                    <a:pt x="3148330" y="2743200"/>
                    <a:pt x="3144520" y="2743200"/>
                  </a:cubicBezTo>
                  <a:cubicBezTo>
                    <a:pt x="3140710" y="2743200"/>
                    <a:pt x="3136900" y="2741930"/>
                    <a:pt x="3133090" y="2740660"/>
                  </a:cubicBezTo>
                  <a:cubicBezTo>
                    <a:pt x="3129280" y="2739390"/>
                    <a:pt x="3126740" y="2736850"/>
                    <a:pt x="3124200" y="2734310"/>
                  </a:cubicBezTo>
                  <a:cubicBezTo>
                    <a:pt x="3121660" y="2731770"/>
                    <a:pt x="3120390" y="2729230"/>
                    <a:pt x="3119121" y="2725420"/>
                  </a:cubicBezTo>
                  <a:cubicBezTo>
                    <a:pt x="3117850" y="2721610"/>
                    <a:pt x="3116581" y="2717800"/>
                    <a:pt x="3116581" y="2713990"/>
                  </a:cubicBezTo>
                  <a:cubicBezTo>
                    <a:pt x="3116581" y="2710180"/>
                    <a:pt x="3116581" y="2705100"/>
                    <a:pt x="3117851" y="2702560"/>
                  </a:cubicBezTo>
                  <a:cubicBezTo>
                    <a:pt x="3119121" y="2698750"/>
                    <a:pt x="3120391" y="2696210"/>
                    <a:pt x="3122931" y="2692400"/>
                  </a:cubicBezTo>
                  <a:lnTo>
                    <a:pt x="3131821" y="2701290"/>
                  </a:lnTo>
                  <a:cubicBezTo>
                    <a:pt x="3130550" y="2702560"/>
                    <a:pt x="3129281" y="2705100"/>
                    <a:pt x="3128010" y="2706370"/>
                  </a:cubicBezTo>
                  <a:cubicBezTo>
                    <a:pt x="3126740" y="2708910"/>
                    <a:pt x="3126740" y="2711450"/>
                    <a:pt x="3126740" y="2713990"/>
                  </a:cubicBezTo>
                  <a:cubicBezTo>
                    <a:pt x="3126740" y="2716530"/>
                    <a:pt x="3126740" y="2719070"/>
                    <a:pt x="3128010" y="2720340"/>
                  </a:cubicBezTo>
                  <a:cubicBezTo>
                    <a:pt x="3129281" y="2722880"/>
                    <a:pt x="3130550" y="2724150"/>
                    <a:pt x="3131821" y="2725420"/>
                  </a:cubicBezTo>
                  <a:cubicBezTo>
                    <a:pt x="3133091" y="2726690"/>
                    <a:pt x="3135631" y="2727960"/>
                    <a:pt x="3136900" y="2729230"/>
                  </a:cubicBezTo>
                  <a:cubicBezTo>
                    <a:pt x="3138170" y="2730500"/>
                    <a:pt x="3140710" y="2730500"/>
                    <a:pt x="3143250" y="2730500"/>
                  </a:cubicBezTo>
                  <a:cubicBezTo>
                    <a:pt x="3145790" y="2730500"/>
                    <a:pt x="3148330" y="2730500"/>
                    <a:pt x="3149600" y="2729230"/>
                  </a:cubicBezTo>
                  <a:cubicBezTo>
                    <a:pt x="3150871" y="2727960"/>
                    <a:pt x="3153410" y="2726690"/>
                    <a:pt x="3154680" y="2725420"/>
                  </a:cubicBezTo>
                  <a:cubicBezTo>
                    <a:pt x="3155950" y="2724150"/>
                    <a:pt x="3157220" y="2721610"/>
                    <a:pt x="3158490" y="2720340"/>
                  </a:cubicBezTo>
                  <a:cubicBezTo>
                    <a:pt x="3159760" y="2717800"/>
                    <a:pt x="3159760" y="2716530"/>
                    <a:pt x="3159760" y="2713990"/>
                  </a:cubicBezTo>
                  <a:cubicBezTo>
                    <a:pt x="3159760" y="2711450"/>
                    <a:pt x="3159760" y="2708910"/>
                    <a:pt x="3158490" y="2707640"/>
                  </a:cubicBezTo>
                  <a:cubicBezTo>
                    <a:pt x="3157220" y="2706370"/>
                    <a:pt x="3157220" y="2703830"/>
                    <a:pt x="3157220" y="2702560"/>
                  </a:cubicBezTo>
                  <a:lnTo>
                    <a:pt x="3148330" y="2702560"/>
                  </a:lnTo>
                  <a:lnTo>
                    <a:pt x="3148330" y="2712720"/>
                  </a:lnTo>
                  <a:lnTo>
                    <a:pt x="3136900" y="2712720"/>
                  </a:lnTo>
                  <a:lnTo>
                    <a:pt x="3136900" y="2691130"/>
                  </a:lnTo>
                  <a:lnTo>
                    <a:pt x="3167380" y="2691130"/>
                  </a:lnTo>
                  <a:close/>
                  <a:moveTo>
                    <a:pt x="3117850" y="2663190"/>
                  </a:moveTo>
                  <a:lnTo>
                    <a:pt x="3117850" y="2653030"/>
                  </a:lnTo>
                  <a:lnTo>
                    <a:pt x="3171190" y="2630170"/>
                  </a:lnTo>
                  <a:lnTo>
                    <a:pt x="3171190" y="2644140"/>
                  </a:lnTo>
                  <a:lnTo>
                    <a:pt x="3159760" y="2649220"/>
                  </a:lnTo>
                  <a:lnTo>
                    <a:pt x="3159760" y="2669540"/>
                  </a:lnTo>
                  <a:lnTo>
                    <a:pt x="3171190" y="2674620"/>
                  </a:lnTo>
                  <a:lnTo>
                    <a:pt x="3171190" y="2687320"/>
                  </a:lnTo>
                  <a:lnTo>
                    <a:pt x="3117850" y="2663190"/>
                  </a:lnTo>
                  <a:close/>
                  <a:moveTo>
                    <a:pt x="3133090" y="2658110"/>
                  </a:moveTo>
                  <a:lnTo>
                    <a:pt x="3149600" y="2664460"/>
                  </a:lnTo>
                  <a:lnTo>
                    <a:pt x="3149600" y="2651760"/>
                  </a:lnTo>
                  <a:lnTo>
                    <a:pt x="3133090" y="2658110"/>
                  </a:lnTo>
                  <a:close/>
                  <a:moveTo>
                    <a:pt x="3128010" y="2616200"/>
                  </a:moveTo>
                  <a:lnTo>
                    <a:pt x="3128010" y="2631440"/>
                  </a:lnTo>
                  <a:lnTo>
                    <a:pt x="3117850" y="2631440"/>
                  </a:lnTo>
                  <a:lnTo>
                    <a:pt x="3117850" y="2588260"/>
                  </a:lnTo>
                  <a:lnTo>
                    <a:pt x="3128010" y="2588260"/>
                  </a:lnTo>
                  <a:lnTo>
                    <a:pt x="3128010" y="2603500"/>
                  </a:lnTo>
                  <a:lnTo>
                    <a:pt x="3171190" y="2603500"/>
                  </a:lnTo>
                  <a:lnTo>
                    <a:pt x="3171190" y="2614930"/>
                  </a:lnTo>
                  <a:lnTo>
                    <a:pt x="3128010" y="2614930"/>
                  </a:lnTo>
                  <a:lnTo>
                    <a:pt x="3128010" y="2616200"/>
                  </a:lnTo>
                  <a:close/>
                  <a:moveTo>
                    <a:pt x="3117850" y="2578100"/>
                  </a:moveTo>
                  <a:lnTo>
                    <a:pt x="3117850" y="2566670"/>
                  </a:lnTo>
                  <a:lnTo>
                    <a:pt x="3171190" y="2566670"/>
                  </a:lnTo>
                  <a:lnTo>
                    <a:pt x="3171190" y="2578100"/>
                  </a:lnTo>
                  <a:lnTo>
                    <a:pt x="3117850" y="2578100"/>
                  </a:lnTo>
                  <a:close/>
                  <a:moveTo>
                    <a:pt x="3117850" y="2555240"/>
                  </a:moveTo>
                  <a:lnTo>
                    <a:pt x="3117850" y="2541270"/>
                  </a:lnTo>
                  <a:lnTo>
                    <a:pt x="3153410" y="2528570"/>
                  </a:lnTo>
                  <a:lnTo>
                    <a:pt x="3153410" y="2528570"/>
                  </a:lnTo>
                  <a:lnTo>
                    <a:pt x="3117850" y="2514600"/>
                  </a:lnTo>
                  <a:lnTo>
                    <a:pt x="3117850" y="2501900"/>
                  </a:lnTo>
                  <a:lnTo>
                    <a:pt x="3171190" y="2524760"/>
                  </a:lnTo>
                  <a:lnTo>
                    <a:pt x="3171190" y="2534920"/>
                  </a:lnTo>
                  <a:lnTo>
                    <a:pt x="3117850" y="2555240"/>
                  </a:lnTo>
                  <a:close/>
                  <a:moveTo>
                    <a:pt x="3117850" y="2490470"/>
                  </a:moveTo>
                  <a:lnTo>
                    <a:pt x="3117850" y="2453640"/>
                  </a:lnTo>
                  <a:lnTo>
                    <a:pt x="3129280" y="2453640"/>
                  </a:lnTo>
                  <a:lnTo>
                    <a:pt x="3129280" y="2479040"/>
                  </a:lnTo>
                  <a:lnTo>
                    <a:pt x="3139440" y="2479040"/>
                  </a:lnTo>
                  <a:lnTo>
                    <a:pt x="3139440" y="2456180"/>
                  </a:lnTo>
                  <a:lnTo>
                    <a:pt x="3150870" y="2456180"/>
                  </a:lnTo>
                  <a:lnTo>
                    <a:pt x="3150870" y="2479040"/>
                  </a:lnTo>
                  <a:lnTo>
                    <a:pt x="3162300" y="2479040"/>
                  </a:lnTo>
                  <a:lnTo>
                    <a:pt x="3162300" y="2452370"/>
                  </a:lnTo>
                  <a:lnTo>
                    <a:pt x="3173730" y="2452370"/>
                  </a:lnTo>
                  <a:lnTo>
                    <a:pt x="3173730" y="2490470"/>
                  </a:lnTo>
                  <a:lnTo>
                    <a:pt x="3117850" y="2490470"/>
                  </a:lnTo>
                  <a:close/>
                  <a:moveTo>
                    <a:pt x="3117850" y="5429250"/>
                  </a:moveTo>
                  <a:lnTo>
                    <a:pt x="3117850" y="5392420"/>
                  </a:lnTo>
                  <a:lnTo>
                    <a:pt x="3129280" y="5392420"/>
                  </a:lnTo>
                  <a:lnTo>
                    <a:pt x="3129280" y="5416550"/>
                  </a:lnTo>
                  <a:lnTo>
                    <a:pt x="3140710" y="5416550"/>
                  </a:lnTo>
                  <a:lnTo>
                    <a:pt x="3140710" y="5393690"/>
                  </a:lnTo>
                  <a:lnTo>
                    <a:pt x="3152140" y="5393690"/>
                  </a:lnTo>
                  <a:lnTo>
                    <a:pt x="3152140" y="5416550"/>
                  </a:lnTo>
                  <a:lnTo>
                    <a:pt x="3173730" y="5416550"/>
                  </a:lnTo>
                  <a:lnTo>
                    <a:pt x="3173730" y="5427980"/>
                  </a:lnTo>
                  <a:lnTo>
                    <a:pt x="3117850" y="5427980"/>
                  </a:lnTo>
                  <a:lnTo>
                    <a:pt x="3117850" y="5429250"/>
                  </a:lnTo>
                  <a:close/>
                  <a:moveTo>
                    <a:pt x="3117850" y="5379720"/>
                  </a:moveTo>
                  <a:lnTo>
                    <a:pt x="3117850" y="5368290"/>
                  </a:lnTo>
                  <a:lnTo>
                    <a:pt x="3171190" y="5368290"/>
                  </a:lnTo>
                  <a:lnTo>
                    <a:pt x="3171190" y="5379720"/>
                  </a:lnTo>
                  <a:lnTo>
                    <a:pt x="3117850" y="5379720"/>
                  </a:lnTo>
                  <a:close/>
                  <a:moveTo>
                    <a:pt x="3117850" y="5351780"/>
                  </a:moveTo>
                  <a:lnTo>
                    <a:pt x="3117850" y="5339080"/>
                  </a:lnTo>
                  <a:lnTo>
                    <a:pt x="3161030" y="5339080"/>
                  </a:lnTo>
                  <a:lnTo>
                    <a:pt x="3161030" y="5317490"/>
                  </a:lnTo>
                  <a:lnTo>
                    <a:pt x="3172460" y="5317490"/>
                  </a:lnTo>
                  <a:lnTo>
                    <a:pt x="3172460" y="5351780"/>
                  </a:lnTo>
                  <a:lnTo>
                    <a:pt x="3117850" y="5351780"/>
                  </a:lnTo>
                  <a:close/>
                  <a:moveTo>
                    <a:pt x="3117850" y="5306060"/>
                  </a:moveTo>
                  <a:lnTo>
                    <a:pt x="3117850" y="5288280"/>
                  </a:lnTo>
                  <a:lnTo>
                    <a:pt x="3153410" y="5275580"/>
                  </a:lnTo>
                  <a:lnTo>
                    <a:pt x="3153410" y="5275580"/>
                  </a:lnTo>
                  <a:lnTo>
                    <a:pt x="3117850" y="5262880"/>
                  </a:lnTo>
                  <a:lnTo>
                    <a:pt x="3117850" y="5245100"/>
                  </a:lnTo>
                  <a:lnTo>
                    <a:pt x="3171190" y="5245100"/>
                  </a:lnTo>
                  <a:lnTo>
                    <a:pt x="3171190" y="5256530"/>
                  </a:lnTo>
                  <a:lnTo>
                    <a:pt x="3129280" y="5256530"/>
                  </a:lnTo>
                  <a:lnTo>
                    <a:pt x="3129280" y="5256530"/>
                  </a:lnTo>
                  <a:lnTo>
                    <a:pt x="3171190" y="5270500"/>
                  </a:lnTo>
                  <a:lnTo>
                    <a:pt x="3171190" y="5279390"/>
                  </a:lnTo>
                  <a:lnTo>
                    <a:pt x="3129280" y="5293360"/>
                  </a:lnTo>
                  <a:lnTo>
                    <a:pt x="3129280" y="5293360"/>
                  </a:lnTo>
                  <a:lnTo>
                    <a:pt x="3171190" y="5293360"/>
                  </a:lnTo>
                  <a:lnTo>
                    <a:pt x="3171190" y="5304790"/>
                  </a:lnTo>
                  <a:lnTo>
                    <a:pt x="3117850" y="5306060"/>
                  </a:lnTo>
                  <a:lnTo>
                    <a:pt x="3117850" y="5306060"/>
                  </a:lnTo>
                  <a:close/>
                  <a:moveTo>
                    <a:pt x="3117850" y="5200650"/>
                  </a:moveTo>
                  <a:lnTo>
                    <a:pt x="3117850" y="5184140"/>
                  </a:lnTo>
                  <a:lnTo>
                    <a:pt x="3155950" y="5161280"/>
                  </a:lnTo>
                  <a:lnTo>
                    <a:pt x="3155950" y="5161280"/>
                  </a:lnTo>
                  <a:lnTo>
                    <a:pt x="3117850" y="5161280"/>
                  </a:lnTo>
                  <a:lnTo>
                    <a:pt x="3117850" y="5148580"/>
                  </a:lnTo>
                  <a:lnTo>
                    <a:pt x="3171190" y="5148580"/>
                  </a:lnTo>
                  <a:lnTo>
                    <a:pt x="3171190" y="5163821"/>
                  </a:lnTo>
                  <a:lnTo>
                    <a:pt x="3133090" y="5187950"/>
                  </a:lnTo>
                  <a:lnTo>
                    <a:pt x="3133090" y="5187950"/>
                  </a:lnTo>
                  <a:lnTo>
                    <a:pt x="3171190" y="5187950"/>
                  </a:lnTo>
                  <a:lnTo>
                    <a:pt x="3171190" y="5199380"/>
                  </a:lnTo>
                  <a:lnTo>
                    <a:pt x="3117850" y="5199380"/>
                  </a:lnTo>
                  <a:lnTo>
                    <a:pt x="3117850" y="5200650"/>
                  </a:lnTo>
                  <a:close/>
                  <a:moveTo>
                    <a:pt x="3117850" y="5132070"/>
                  </a:moveTo>
                  <a:lnTo>
                    <a:pt x="3117850" y="5095240"/>
                  </a:lnTo>
                  <a:lnTo>
                    <a:pt x="3129280" y="5095240"/>
                  </a:lnTo>
                  <a:lnTo>
                    <a:pt x="3129280" y="5120640"/>
                  </a:lnTo>
                  <a:lnTo>
                    <a:pt x="3139440" y="5120640"/>
                  </a:lnTo>
                  <a:lnTo>
                    <a:pt x="3139440" y="5097780"/>
                  </a:lnTo>
                  <a:lnTo>
                    <a:pt x="3150870" y="5097780"/>
                  </a:lnTo>
                  <a:lnTo>
                    <a:pt x="3150870" y="5120640"/>
                  </a:lnTo>
                  <a:lnTo>
                    <a:pt x="3162300" y="5120640"/>
                  </a:lnTo>
                  <a:lnTo>
                    <a:pt x="3162300" y="5093970"/>
                  </a:lnTo>
                  <a:lnTo>
                    <a:pt x="3173730" y="5093970"/>
                  </a:lnTo>
                  <a:lnTo>
                    <a:pt x="3173730" y="5132070"/>
                  </a:lnTo>
                  <a:lnTo>
                    <a:pt x="3117850" y="5132070"/>
                  </a:lnTo>
                  <a:close/>
                  <a:moveTo>
                    <a:pt x="3167380" y="5030470"/>
                  </a:moveTo>
                  <a:cubicBezTo>
                    <a:pt x="3168650" y="5034280"/>
                    <a:pt x="3169920" y="5038090"/>
                    <a:pt x="3171190" y="5041900"/>
                  </a:cubicBezTo>
                  <a:cubicBezTo>
                    <a:pt x="3172460" y="5045710"/>
                    <a:pt x="3172460" y="5049520"/>
                    <a:pt x="3172460" y="5053330"/>
                  </a:cubicBezTo>
                  <a:cubicBezTo>
                    <a:pt x="3172460" y="5057140"/>
                    <a:pt x="3171190" y="5060950"/>
                    <a:pt x="3169920" y="5064760"/>
                  </a:cubicBezTo>
                  <a:cubicBezTo>
                    <a:pt x="3168650" y="5068570"/>
                    <a:pt x="3166110" y="5071110"/>
                    <a:pt x="3164840" y="5073650"/>
                  </a:cubicBezTo>
                  <a:cubicBezTo>
                    <a:pt x="3162300" y="5076190"/>
                    <a:pt x="3159760" y="5078730"/>
                    <a:pt x="3155950" y="5080000"/>
                  </a:cubicBezTo>
                  <a:cubicBezTo>
                    <a:pt x="3152140" y="5081270"/>
                    <a:pt x="3148330" y="5082540"/>
                    <a:pt x="3144520" y="5082540"/>
                  </a:cubicBezTo>
                  <a:cubicBezTo>
                    <a:pt x="3140710" y="5082540"/>
                    <a:pt x="3136900" y="5081270"/>
                    <a:pt x="3133090" y="5080000"/>
                  </a:cubicBezTo>
                  <a:cubicBezTo>
                    <a:pt x="3129280" y="5078730"/>
                    <a:pt x="3126740" y="5076190"/>
                    <a:pt x="3124200" y="5073650"/>
                  </a:cubicBezTo>
                  <a:cubicBezTo>
                    <a:pt x="3121660" y="5071110"/>
                    <a:pt x="3120390" y="5068570"/>
                    <a:pt x="3119121" y="5064760"/>
                  </a:cubicBezTo>
                  <a:cubicBezTo>
                    <a:pt x="3117850" y="5060950"/>
                    <a:pt x="3116581" y="5057140"/>
                    <a:pt x="3116581" y="5053330"/>
                  </a:cubicBezTo>
                  <a:cubicBezTo>
                    <a:pt x="3116581" y="5049520"/>
                    <a:pt x="3116581" y="5044440"/>
                    <a:pt x="3117851" y="5041900"/>
                  </a:cubicBezTo>
                  <a:cubicBezTo>
                    <a:pt x="3119121" y="5038090"/>
                    <a:pt x="3120391" y="5035550"/>
                    <a:pt x="3122931" y="5031740"/>
                  </a:cubicBezTo>
                  <a:lnTo>
                    <a:pt x="3131821" y="5040630"/>
                  </a:lnTo>
                  <a:cubicBezTo>
                    <a:pt x="3130550" y="5041900"/>
                    <a:pt x="3129281" y="5044440"/>
                    <a:pt x="3128010" y="5045710"/>
                  </a:cubicBezTo>
                  <a:cubicBezTo>
                    <a:pt x="3126740" y="5048250"/>
                    <a:pt x="3126740" y="5050790"/>
                    <a:pt x="3126740" y="5053330"/>
                  </a:cubicBezTo>
                  <a:cubicBezTo>
                    <a:pt x="3126740" y="5055871"/>
                    <a:pt x="3126740" y="5058410"/>
                    <a:pt x="3128010" y="5059680"/>
                  </a:cubicBezTo>
                  <a:cubicBezTo>
                    <a:pt x="3129281" y="5062221"/>
                    <a:pt x="3130550" y="5063490"/>
                    <a:pt x="3131821" y="5064760"/>
                  </a:cubicBezTo>
                  <a:cubicBezTo>
                    <a:pt x="3133091" y="5066030"/>
                    <a:pt x="3135631" y="5067300"/>
                    <a:pt x="3136900" y="5068570"/>
                  </a:cubicBezTo>
                  <a:cubicBezTo>
                    <a:pt x="3139440" y="5069840"/>
                    <a:pt x="3140710" y="5069840"/>
                    <a:pt x="3143250" y="5069840"/>
                  </a:cubicBezTo>
                  <a:cubicBezTo>
                    <a:pt x="3145790" y="5069840"/>
                    <a:pt x="3148330" y="5069840"/>
                    <a:pt x="3149600" y="5068570"/>
                  </a:cubicBezTo>
                  <a:cubicBezTo>
                    <a:pt x="3152140" y="5067300"/>
                    <a:pt x="3153410" y="5066030"/>
                    <a:pt x="3154680" y="5064760"/>
                  </a:cubicBezTo>
                  <a:cubicBezTo>
                    <a:pt x="3155950" y="5063491"/>
                    <a:pt x="3157220" y="5060950"/>
                    <a:pt x="3158490" y="5059680"/>
                  </a:cubicBezTo>
                  <a:cubicBezTo>
                    <a:pt x="3159760" y="5057140"/>
                    <a:pt x="3159760" y="5055871"/>
                    <a:pt x="3159760" y="5053330"/>
                  </a:cubicBezTo>
                  <a:cubicBezTo>
                    <a:pt x="3159760" y="5050790"/>
                    <a:pt x="3159760" y="5048250"/>
                    <a:pt x="3158490" y="5046980"/>
                  </a:cubicBezTo>
                  <a:cubicBezTo>
                    <a:pt x="3158490" y="5045710"/>
                    <a:pt x="3157220" y="5043171"/>
                    <a:pt x="3157220" y="5041900"/>
                  </a:cubicBezTo>
                  <a:lnTo>
                    <a:pt x="3148330" y="5041900"/>
                  </a:lnTo>
                  <a:lnTo>
                    <a:pt x="3148330" y="5052060"/>
                  </a:lnTo>
                  <a:lnTo>
                    <a:pt x="3136900" y="5052060"/>
                  </a:lnTo>
                  <a:lnTo>
                    <a:pt x="3136900" y="5030470"/>
                  </a:lnTo>
                  <a:lnTo>
                    <a:pt x="3167380" y="5030470"/>
                  </a:lnTo>
                  <a:close/>
                  <a:moveTo>
                    <a:pt x="3117850" y="5002530"/>
                  </a:moveTo>
                  <a:lnTo>
                    <a:pt x="3117850" y="4992370"/>
                  </a:lnTo>
                  <a:lnTo>
                    <a:pt x="3171190" y="4969510"/>
                  </a:lnTo>
                  <a:lnTo>
                    <a:pt x="3171190" y="4983480"/>
                  </a:lnTo>
                  <a:lnTo>
                    <a:pt x="3159760" y="4988560"/>
                  </a:lnTo>
                  <a:lnTo>
                    <a:pt x="3159760" y="5010150"/>
                  </a:lnTo>
                  <a:lnTo>
                    <a:pt x="3171190" y="5015230"/>
                  </a:lnTo>
                  <a:lnTo>
                    <a:pt x="3171190" y="5027930"/>
                  </a:lnTo>
                  <a:lnTo>
                    <a:pt x="3117850" y="5002530"/>
                  </a:lnTo>
                  <a:close/>
                  <a:moveTo>
                    <a:pt x="3133090" y="4997450"/>
                  </a:moveTo>
                  <a:lnTo>
                    <a:pt x="3149600" y="5003800"/>
                  </a:lnTo>
                  <a:lnTo>
                    <a:pt x="3149600" y="4991100"/>
                  </a:lnTo>
                  <a:lnTo>
                    <a:pt x="3133090" y="4997450"/>
                  </a:lnTo>
                  <a:close/>
                  <a:moveTo>
                    <a:pt x="3128010" y="4955540"/>
                  </a:moveTo>
                  <a:lnTo>
                    <a:pt x="3128010" y="4970780"/>
                  </a:lnTo>
                  <a:lnTo>
                    <a:pt x="3117850" y="4970780"/>
                  </a:lnTo>
                  <a:lnTo>
                    <a:pt x="3117850" y="4927600"/>
                  </a:lnTo>
                  <a:lnTo>
                    <a:pt x="3128010" y="4927600"/>
                  </a:lnTo>
                  <a:lnTo>
                    <a:pt x="3128010" y="4942840"/>
                  </a:lnTo>
                  <a:lnTo>
                    <a:pt x="3171190" y="4942840"/>
                  </a:lnTo>
                  <a:lnTo>
                    <a:pt x="3171190" y="4954270"/>
                  </a:lnTo>
                  <a:lnTo>
                    <a:pt x="3128010" y="4955540"/>
                  </a:lnTo>
                  <a:lnTo>
                    <a:pt x="3128010" y="4955540"/>
                  </a:lnTo>
                  <a:close/>
                  <a:moveTo>
                    <a:pt x="3117850" y="4917440"/>
                  </a:moveTo>
                  <a:lnTo>
                    <a:pt x="3117850" y="4906010"/>
                  </a:lnTo>
                  <a:lnTo>
                    <a:pt x="3171190" y="4906010"/>
                  </a:lnTo>
                  <a:lnTo>
                    <a:pt x="3171190" y="4917440"/>
                  </a:lnTo>
                  <a:lnTo>
                    <a:pt x="3117850" y="4917440"/>
                  </a:lnTo>
                  <a:close/>
                  <a:moveTo>
                    <a:pt x="3117850" y="4894580"/>
                  </a:moveTo>
                  <a:lnTo>
                    <a:pt x="3117850" y="4881880"/>
                  </a:lnTo>
                  <a:lnTo>
                    <a:pt x="3153410" y="4869180"/>
                  </a:lnTo>
                  <a:lnTo>
                    <a:pt x="3153410" y="4869180"/>
                  </a:lnTo>
                  <a:lnTo>
                    <a:pt x="3117850" y="4855210"/>
                  </a:lnTo>
                  <a:lnTo>
                    <a:pt x="3117850" y="4842510"/>
                  </a:lnTo>
                  <a:lnTo>
                    <a:pt x="3171190" y="4865370"/>
                  </a:lnTo>
                  <a:lnTo>
                    <a:pt x="3171190" y="4875530"/>
                  </a:lnTo>
                  <a:lnTo>
                    <a:pt x="3117850" y="4894580"/>
                  </a:lnTo>
                  <a:close/>
                  <a:moveTo>
                    <a:pt x="3117850" y="4829810"/>
                  </a:moveTo>
                  <a:lnTo>
                    <a:pt x="3117850" y="4792980"/>
                  </a:lnTo>
                  <a:lnTo>
                    <a:pt x="3129280" y="4792980"/>
                  </a:lnTo>
                  <a:lnTo>
                    <a:pt x="3129280" y="4818380"/>
                  </a:lnTo>
                  <a:lnTo>
                    <a:pt x="3139440" y="4818380"/>
                  </a:lnTo>
                  <a:lnTo>
                    <a:pt x="3139440" y="4795520"/>
                  </a:lnTo>
                  <a:lnTo>
                    <a:pt x="3150870" y="4795520"/>
                  </a:lnTo>
                  <a:lnTo>
                    <a:pt x="3150870" y="4818380"/>
                  </a:lnTo>
                  <a:lnTo>
                    <a:pt x="3162300" y="4818380"/>
                  </a:lnTo>
                  <a:lnTo>
                    <a:pt x="3162300" y="4791710"/>
                  </a:lnTo>
                  <a:lnTo>
                    <a:pt x="3173730" y="4791710"/>
                  </a:lnTo>
                  <a:lnTo>
                    <a:pt x="3173730" y="4829810"/>
                  </a:lnTo>
                  <a:lnTo>
                    <a:pt x="3117850" y="4829810"/>
                  </a:lnTo>
                  <a:close/>
                  <a:moveTo>
                    <a:pt x="30480" y="146050"/>
                  </a:moveTo>
                  <a:lnTo>
                    <a:pt x="1270" y="83820"/>
                  </a:lnTo>
                  <a:lnTo>
                    <a:pt x="6350" y="82550"/>
                  </a:lnTo>
                  <a:lnTo>
                    <a:pt x="30480" y="134620"/>
                  </a:lnTo>
                  <a:lnTo>
                    <a:pt x="53340" y="82550"/>
                  </a:lnTo>
                  <a:lnTo>
                    <a:pt x="58420" y="83820"/>
                  </a:lnTo>
                  <a:lnTo>
                    <a:pt x="30480" y="146050"/>
                  </a:lnTo>
                  <a:close/>
                  <a:moveTo>
                    <a:pt x="26670" y="0"/>
                  </a:moveTo>
                  <a:lnTo>
                    <a:pt x="31750" y="0"/>
                  </a:lnTo>
                  <a:lnTo>
                    <a:pt x="31750" y="139700"/>
                  </a:lnTo>
                  <a:lnTo>
                    <a:pt x="26670" y="139700"/>
                  </a:lnTo>
                  <a:lnTo>
                    <a:pt x="26670" y="0"/>
                  </a:lnTo>
                  <a:close/>
                  <a:moveTo>
                    <a:pt x="41910" y="246380"/>
                  </a:moveTo>
                  <a:lnTo>
                    <a:pt x="31750" y="234950"/>
                  </a:lnTo>
                  <a:lnTo>
                    <a:pt x="39370" y="228600"/>
                  </a:lnTo>
                  <a:lnTo>
                    <a:pt x="54610" y="246380"/>
                  </a:lnTo>
                  <a:lnTo>
                    <a:pt x="54610" y="256540"/>
                  </a:lnTo>
                  <a:lnTo>
                    <a:pt x="1270" y="256540"/>
                  </a:lnTo>
                  <a:lnTo>
                    <a:pt x="1270" y="246380"/>
                  </a:lnTo>
                  <a:lnTo>
                    <a:pt x="41910" y="246380"/>
                  </a:lnTo>
                  <a:close/>
                  <a:moveTo>
                    <a:pt x="34290" y="292100"/>
                  </a:moveTo>
                  <a:lnTo>
                    <a:pt x="34290" y="295910"/>
                  </a:lnTo>
                  <a:cubicBezTo>
                    <a:pt x="34290" y="297180"/>
                    <a:pt x="34290" y="298450"/>
                    <a:pt x="34290" y="298450"/>
                  </a:cubicBezTo>
                  <a:cubicBezTo>
                    <a:pt x="34290" y="298450"/>
                    <a:pt x="34290" y="300990"/>
                    <a:pt x="35560" y="300990"/>
                  </a:cubicBezTo>
                  <a:cubicBezTo>
                    <a:pt x="35560" y="302260"/>
                    <a:pt x="36830" y="302260"/>
                    <a:pt x="36830" y="303530"/>
                  </a:cubicBezTo>
                  <a:cubicBezTo>
                    <a:pt x="38100" y="303530"/>
                    <a:pt x="38100" y="304800"/>
                    <a:pt x="39370" y="304800"/>
                  </a:cubicBezTo>
                  <a:cubicBezTo>
                    <a:pt x="40640" y="304800"/>
                    <a:pt x="41910" y="303530"/>
                    <a:pt x="43180" y="302260"/>
                  </a:cubicBezTo>
                  <a:cubicBezTo>
                    <a:pt x="44450" y="300990"/>
                    <a:pt x="44450" y="299720"/>
                    <a:pt x="44450" y="297180"/>
                  </a:cubicBezTo>
                  <a:cubicBezTo>
                    <a:pt x="44450" y="295910"/>
                    <a:pt x="44450" y="293370"/>
                    <a:pt x="43180" y="293370"/>
                  </a:cubicBezTo>
                  <a:cubicBezTo>
                    <a:pt x="41910" y="293370"/>
                    <a:pt x="40640" y="290830"/>
                    <a:pt x="39370" y="290830"/>
                  </a:cubicBezTo>
                  <a:lnTo>
                    <a:pt x="41910" y="278130"/>
                  </a:lnTo>
                  <a:cubicBezTo>
                    <a:pt x="44450" y="278130"/>
                    <a:pt x="45720" y="279400"/>
                    <a:pt x="48260" y="280670"/>
                  </a:cubicBezTo>
                  <a:cubicBezTo>
                    <a:pt x="49530" y="281940"/>
                    <a:pt x="50800" y="283210"/>
                    <a:pt x="52070" y="284480"/>
                  </a:cubicBezTo>
                  <a:cubicBezTo>
                    <a:pt x="53340" y="285750"/>
                    <a:pt x="53340" y="288290"/>
                    <a:pt x="54610" y="289560"/>
                  </a:cubicBezTo>
                  <a:cubicBezTo>
                    <a:pt x="55880" y="290830"/>
                    <a:pt x="55880" y="293370"/>
                    <a:pt x="55880" y="295910"/>
                  </a:cubicBezTo>
                  <a:cubicBezTo>
                    <a:pt x="55880" y="298450"/>
                    <a:pt x="55880" y="300990"/>
                    <a:pt x="54610" y="302260"/>
                  </a:cubicBezTo>
                  <a:cubicBezTo>
                    <a:pt x="54610" y="304800"/>
                    <a:pt x="53340" y="306070"/>
                    <a:pt x="52070" y="308610"/>
                  </a:cubicBezTo>
                  <a:cubicBezTo>
                    <a:pt x="50800" y="309880"/>
                    <a:pt x="49530" y="311150"/>
                    <a:pt x="46990" y="312420"/>
                  </a:cubicBezTo>
                  <a:cubicBezTo>
                    <a:pt x="45720" y="313690"/>
                    <a:pt x="43180" y="313690"/>
                    <a:pt x="40640" y="313690"/>
                  </a:cubicBezTo>
                  <a:cubicBezTo>
                    <a:pt x="38100" y="313690"/>
                    <a:pt x="35560" y="312420"/>
                    <a:pt x="33020" y="311150"/>
                  </a:cubicBezTo>
                  <a:cubicBezTo>
                    <a:pt x="30480" y="309880"/>
                    <a:pt x="30480" y="309880"/>
                    <a:pt x="29210" y="307340"/>
                  </a:cubicBezTo>
                  <a:lnTo>
                    <a:pt x="29210" y="307340"/>
                  </a:lnTo>
                  <a:cubicBezTo>
                    <a:pt x="29210" y="308610"/>
                    <a:pt x="27940" y="309880"/>
                    <a:pt x="27940" y="311150"/>
                  </a:cubicBezTo>
                  <a:cubicBezTo>
                    <a:pt x="26670" y="312420"/>
                    <a:pt x="26670" y="313690"/>
                    <a:pt x="25400" y="313690"/>
                  </a:cubicBezTo>
                  <a:cubicBezTo>
                    <a:pt x="24130" y="314960"/>
                    <a:pt x="22860" y="314960"/>
                    <a:pt x="21590" y="316230"/>
                  </a:cubicBezTo>
                  <a:cubicBezTo>
                    <a:pt x="20320" y="316230"/>
                    <a:pt x="19050" y="317500"/>
                    <a:pt x="16510" y="317500"/>
                  </a:cubicBezTo>
                  <a:cubicBezTo>
                    <a:pt x="13970" y="317500"/>
                    <a:pt x="11430" y="317500"/>
                    <a:pt x="8890" y="316230"/>
                  </a:cubicBezTo>
                  <a:cubicBezTo>
                    <a:pt x="6350" y="314960"/>
                    <a:pt x="5080" y="313690"/>
                    <a:pt x="3810" y="312420"/>
                  </a:cubicBezTo>
                  <a:cubicBezTo>
                    <a:pt x="2540" y="311150"/>
                    <a:pt x="1270" y="308610"/>
                    <a:pt x="1270" y="306070"/>
                  </a:cubicBezTo>
                  <a:cubicBezTo>
                    <a:pt x="1270" y="303530"/>
                    <a:pt x="0" y="300990"/>
                    <a:pt x="0" y="297180"/>
                  </a:cubicBezTo>
                  <a:cubicBezTo>
                    <a:pt x="0" y="292100"/>
                    <a:pt x="1270" y="288290"/>
                    <a:pt x="3810" y="284480"/>
                  </a:cubicBezTo>
                  <a:cubicBezTo>
                    <a:pt x="6350" y="280670"/>
                    <a:pt x="10160" y="278130"/>
                    <a:pt x="13970" y="278130"/>
                  </a:cubicBezTo>
                  <a:lnTo>
                    <a:pt x="16510" y="289560"/>
                  </a:lnTo>
                  <a:cubicBezTo>
                    <a:pt x="13970" y="289560"/>
                    <a:pt x="12700" y="290830"/>
                    <a:pt x="11430" y="292100"/>
                  </a:cubicBezTo>
                  <a:cubicBezTo>
                    <a:pt x="10160" y="293370"/>
                    <a:pt x="10160" y="294640"/>
                    <a:pt x="10160" y="297180"/>
                  </a:cubicBezTo>
                  <a:cubicBezTo>
                    <a:pt x="10160" y="299720"/>
                    <a:pt x="11430" y="300990"/>
                    <a:pt x="12700" y="302260"/>
                  </a:cubicBezTo>
                  <a:cubicBezTo>
                    <a:pt x="13970" y="303530"/>
                    <a:pt x="15240" y="303530"/>
                    <a:pt x="17780" y="303530"/>
                  </a:cubicBezTo>
                  <a:cubicBezTo>
                    <a:pt x="19050" y="303530"/>
                    <a:pt x="20320" y="303530"/>
                    <a:pt x="21590" y="302260"/>
                  </a:cubicBezTo>
                  <a:cubicBezTo>
                    <a:pt x="22860" y="300990"/>
                    <a:pt x="22860" y="300990"/>
                    <a:pt x="22860" y="299720"/>
                  </a:cubicBezTo>
                  <a:cubicBezTo>
                    <a:pt x="22860" y="298450"/>
                    <a:pt x="24130" y="297180"/>
                    <a:pt x="24130" y="295910"/>
                  </a:cubicBezTo>
                  <a:cubicBezTo>
                    <a:pt x="24130" y="294640"/>
                    <a:pt x="24130" y="293370"/>
                    <a:pt x="24130" y="292100"/>
                  </a:cubicBezTo>
                  <a:lnTo>
                    <a:pt x="24130" y="289560"/>
                  </a:lnTo>
                  <a:lnTo>
                    <a:pt x="34290" y="289560"/>
                  </a:lnTo>
                  <a:lnTo>
                    <a:pt x="34290" y="292100"/>
                  </a:lnTo>
                  <a:close/>
                  <a:moveTo>
                    <a:pt x="30480" y="1762760"/>
                  </a:moveTo>
                  <a:lnTo>
                    <a:pt x="1270" y="1700530"/>
                  </a:lnTo>
                  <a:lnTo>
                    <a:pt x="6350" y="1697990"/>
                  </a:lnTo>
                  <a:lnTo>
                    <a:pt x="30480" y="1750060"/>
                  </a:lnTo>
                  <a:lnTo>
                    <a:pt x="53340" y="1697990"/>
                  </a:lnTo>
                  <a:lnTo>
                    <a:pt x="58420" y="1700530"/>
                  </a:lnTo>
                  <a:lnTo>
                    <a:pt x="30480" y="1762760"/>
                  </a:lnTo>
                  <a:close/>
                  <a:moveTo>
                    <a:pt x="26670" y="1616710"/>
                  </a:moveTo>
                  <a:lnTo>
                    <a:pt x="31750" y="1616710"/>
                  </a:lnTo>
                  <a:lnTo>
                    <a:pt x="31750" y="1756410"/>
                  </a:lnTo>
                  <a:lnTo>
                    <a:pt x="26670" y="1756410"/>
                  </a:lnTo>
                  <a:lnTo>
                    <a:pt x="26670" y="1616710"/>
                  </a:lnTo>
                  <a:close/>
                  <a:moveTo>
                    <a:pt x="41910" y="1863090"/>
                  </a:moveTo>
                  <a:lnTo>
                    <a:pt x="31750" y="1851660"/>
                  </a:lnTo>
                  <a:lnTo>
                    <a:pt x="39370" y="1845310"/>
                  </a:lnTo>
                  <a:lnTo>
                    <a:pt x="54610" y="1863090"/>
                  </a:lnTo>
                  <a:lnTo>
                    <a:pt x="54610" y="1873250"/>
                  </a:lnTo>
                  <a:lnTo>
                    <a:pt x="1270" y="1873250"/>
                  </a:lnTo>
                  <a:lnTo>
                    <a:pt x="1270" y="1861820"/>
                  </a:lnTo>
                  <a:lnTo>
                    <a:pt x="41910" y="1863090"/>
                  </a:lnTo>
                  <a:lnTo>
                    <a:pt x="41910" y="1863090"/>
                  </a:lnTo>
                  <a:close/>
                  <a:moveTo>
                    <a:pt x="34290" y="1908810"/>
                  </a:moveTo>
                  <a:lnTo>
                    <a:pt x="34290" y="1912620"/>
                  </a:lnTo>
                  <a:cubicBezTo>
                    <a:pt x="34290" y="1913890"/>
                    <a:pt x="34290" y="1915160"/>
                    <a:pt x="34290" y="1915160"/>
                  </a:cubicBezTo>
                  <a:cubicBezTo>
                    <a:pt x="34290" y="1915160"/>
                    <a:pt x="34290" y="1917700"/>
                    <a:pt x="35560" y="1917700"/>
                  </a:cubicBezTo>
                  <a:cubicBezTo>
                    <a:pt x="35560" y="1918970"/>
                    <a:pt x="36830" y="1918970"/>
                    <a:pt x="36830" y="1920240"/>
                  </a:cubicBezTo>
                  <a:cubicBezTo>
                    <a:pt x="38100" y="1920240"/>
                    <a:pt x="38100" y="1921510"/>
                    <a:pt x="39370" y="1921510"/>
                  </a:cubicBezTo>
                  <a:cubicBezTo>
                    <a:pt x="40640" y="1921510"/>
                    <a:pt x="41910" y="1920240"/>
                    <a:pt x="43180" y="1918970"/>
                  </a:cubicBezTo>
                  <a:cubicBezTo>
                    <a:pt x="44450" y="1917700"/>
                    <a:pt x="44450" y="1916430"/>
                    <a:pt x="44450" y="1913890"/>
                  </a:cubicBezTo>
                  <a:cubicBezTo>
                    <a:pt x="44450" y="1912620"/>
                    <a:pt x="44450" y="1910080"/>
                    <a:pt x="43180" y="1910080"/>
                  </a:cubicBezTo>
                  <a:cubicBezTo>
                    <a:pt x="41910" y="1910080"/>
                    <a:pt x="40640" y="1907540"/>
                    <a:pt x="39370" y="1907540"/>
                  </a:cubicBezTo>
                  <a:lnTo>
                    <a:pt x="41910" y="1894840"/>
                  </a:lnTo>
                  <a:cubicBezTo>
                    <a:pt x="44450" y="1894840"/>
                    <a:pt x="45720" y="1896110"/>
                    <a:pt x="48260" y="1897380"/>
                  </a:cubicBezTo>
                  <a:cubicBezTo>
                    <a:pt x="49530" y="1898650"/>
                    <a:pt x="50800" y="1899920"/>
                    <a:pt x="52070" y="1901190"/>
                  </a:cubicBezTo>
                  <a:cubicBezTo>
                    <a:pt x="53340" y="1902460"/>
                    <a:pt x="53340" y="1905000"/>
                    <a:pt x="54610" y="1906270"/>
                  </a:cubicBezTo>
                  <a:cubicBezTo>
                    <a:pt x="55880" y="1907540"/>
                    <a:pt x="55880" y="1910080"/>
                    <a:pt x="55880" y="1912620"/>
                  </a:cubicBezTo>
                  <a:cubicBezTo>
                    <a:pt x="55880" y="1915160"/>
                    <a:pt x="55880" y="1917700"/>
                    <a:pt x="54610" y="1918970"/>
                  </a:cubicBezTo>
                  <a:cubicBezTo>
                    <a:pt x="54610" y="1921510"/>
                    <a:pt x="53340" y="1922780"/>
                    <a:pt x="52070" y="1925320"/>
                  </a:cubicBezTo>
                  <a:cubicBezTo>
                    <a:pt x="50800" y="1926590"/>
                    <a:pt x="49530" y="1927860"/>
                    <a:pt x="46990" y="1929130"/>
                  </a:cubicBezTo>
                  <a:cubicBezTo>
                    <a:pt x="45720" y="1930400"/>
                    <a:pt x="43180" y="1930400"/>
                    <a:pt x="40640" y="1930400"/>
                  </a:cubicBezTo>
                  <a:cubicBezTo>
                    <a:pt x="38100" y="1930400"/>
                    <a:pt x="35560" y="1929130"/>
                    <a:pt x="33020" y="1927860"/>
                  </a:cubicBezTo>
                  <a:cubicBezTo>
                    <a:pt x="30480" y="1926590"/>
                    <a:pt x="29210" y="1924050"/>
                    <a:pt x="29210" y="1921510"/>
                  </a:cubicBezTo>
                  <a:lnTo>
                    <a:pt x="29210" y="1921510"/>
                  </a:lnTo>
                  <a:cubicBezTo>
                    <a:pt x="29210" y="1922780"/>
                    <a:pt x="27940" y="1924050"/>
                    <a:pt x="27940" y="1925320"/>
                  </a:cubicBezTo>
                  <a:cubicBezTo>
                    <a:pt x="26670" y="1926590"/>
                    <a:pt x="26670" y="1927860"/>
                    <a:pt x="25400" y="1927860"/>
                  </a:cubicBezTo>
                  <a:cubicBezTo>
                    <a:pt x="24130" y="1929130"/>
                    <a:pt x="22860" y="1929130"/>
                    <a:pt x="21590" y="1930400"/>
                  </a:cubicBezTo>
                  <a:cubicBezTo>
                    <a:pt x="20320" y="1930400"/>
                    <a:pt x="19050" y="1931670"/>
                    <a:pt x="16510" y="1931670"/>
                  </a:cubicBezTo>
                  <a:cubicBezTo>
                    <a:pt x="13970" y="1931670"/>
                    <a:pt x="11430" y="1931670"/>
                    <a:pt x="8890" y="1930400"/>
                  </a:cubicBezTo>
                  <a:cubicBezTo>
                    <a:pt x="6350" y="1929130"/>
                    <a:pt x="5080" y="1927860"/>
                    <a:pt x="3810" y="1926590"/>
                  </a:cubicBezTo>
                  <a:cubicBezTo>
                    <a:pt x="2540" y="1925320"/>
                    <a:pt x="1270" y="1922780"/>
                    <a:pt x="1270" y="1920240"/>
                  </a:cubicBezTo>
                  <a:cubicBezTo>
                    <a:pt x="1270" y="1917700"/>
                    <a:pt x="0" y="1915160"/>
                    <a:pt x="0" y="1912620"/>
                  </a:cubicBezTo>
                  <a:cubicBezTo>
                    <a:pt x="0" y="1907540"/>
                    <a:pt x="1270" y="1903730"/>
                    <a:pt x="3810" y="1899920"/>
                  </a:cubicBezTo>
                  <a:cubicBezTo>
                    <a:pt x="6350" y="1896110"/>
                    <a:pt x="10160" y="1893570"/>
                    <a:pt x="13970" y="1893570"/>
                  </a:cubicBezTo>
                  <a:lnTo>
                    <a:pt x="16510" y="1905000"/>
                  </a:lnTo>
                  <a:cubicBezTo>
                    <a:pt x="13970" y="1905000"/>
                    <a:pt x="12700" y="1906270"/>
                    <a:pt x="11430" y="1907540"/>
                  </a:cubicBezTo>
                  <a:cubicBezTo>
                    <a:pt x="10160" y="1908810"/>
                    <a:pt x="10160" y="1910080"/>
                    <a:pt x="10160" y="1912620"/>
                  </a:cubicBezTo>
                  <a:cubicBezTo>
                    <a:pt x="10160" y="1915160"/>
                    <a:pt x="11430" y="1916430"/>
                    <a:pt x="12700" y="1917700"/>
                  </a:cubicBezTo>
                  <a:cubicBezTo>
                    <a:pt x="13970" y="1918970"/>
                    <a:pt x="15240" y="1918970"/>
                    <a:pt x="17780" y="1918970"/>
                  </a:cubicBezTo>
                  <a:cubicBezTo>
                    <a:pt x="19050" y="1918970"/>
                    <a:pt x="20320" y="1918970"/>
                    <a:pt x="21590" y="1917700"/>
                  </a:cubicBezTo>
                  <a:cubicBezTo>
                    <a:pt x="22860" y="1916430"/>
                    <a:pt x="22860" y="1916430"/>
                    <a:pt x="22860" y="1915160"/>
                  </a:cubicBezTo>
                  <a:cubicBezTo>
                    <a:pt x="22860" y="1913890"/>
                    <a:pt x="24130" y="1912620"/>
                    <a:pt x="24130" y="1911350"/>
                  </a:cubicBezTo>
                  <a:cubicBezTo>
                    <a:pt x="24130" y="1910080"/>
                    <a:pt x="24130" y="1908810"/>
                    <a:pt x="24130" y="1907540"/>
                  </a:cubicBezTo>
                  <a:lnTo>
                    <a:pt x="24130" y="1905000"/>
                  </a:lnTo>
                  <a:lnTo>
                    <a:pt x="34290" y="1905000"/>
                  </a:lnTo>
                  <a:lnTo>
                    <a:pt x="34290" y="1908810"/>
                  </a:lnTo>
                  <a:close/>
                  <a:moveTo>
                    <a:pt x="54610" y="1996440"/>
                  </a:moveTo>
                  <a:lnTo>
                    <a:pt x="54610" y="2006600"/>
                  </a:lnTo>
                  <a:lnTo>
                    <a:pt x="1270" y="2029460"/>
                  </a:lnTo>
                  <a:lnTo>
                    <a:pt x="1270" y="2015490"/>
                  </a:lnTo>
                  <a:lnTo>
                    <a:pt x="12700" y="2010410"/>
                  </a:lnTo>
                  <a:lnTo>
                    <a:pt x="12700" y="1990090"/>
                  </a:lnTo>
                  <a:lnTo>
                    <a:pt x="1270" y="1985010"/>
                  </a:lnTo>
                  <a:lnTo>
                    <a:pt x="1270" y="1972310"/>
                  </a:lnTo>
                  <a:lnTo>
                    <a:pt x="54610" y="1996440"/>
                  </a:lnTo>
                  <a:close/>
                  <a:moveTo>
                    <a:pt x="39370" y="2000250"/>
                  </a:moveTo>
                  <a:lnTo>
                    <a:pt x="22860" y="1993900"/>
                  </a:lnTo>
                  <a:lnTo>
                    <a:pt x="22860" y="2006600"/>
                  </a:lnTo>
                  <a:lnTo>
                    <a:pt x="39370" y="2000250"/>
                  </a:lnTo>
                  <a:close/>
                  <a:moveTo>
                    <a:pt x="30480" y="3468370"/>
                  </a:moveTo>
                  <a:lnTo>
                    <a:pt x="1270" y="3406140"/>
                  </a:lnTo>
                  <a:lnTo>
                    <a:pt x="6350" y="3403600"/>
                  </a:lnTo>
                  <a:lnTo>
                    <a:pt x="30480" y="3455670"/>
                  </a:lnTo>
                  <a:lnTo>
                    <a:pt x="53340" y="3403600"/>
                  </a:lnTo>
                  <a:lnTo>
                    <a:pt x="58420" y="3406140"/>
                  </a:lnTo>
                  <a:lnTo>
                    <a:pt x="30480" y="3468370"/>
                  </a:lnTo>
                  <a:close/>
                  <a:moveTo>
                    <a:pt x="26670" y="3322320"/>
                  </a:moveTo>
                  <a:lnTo>
                    <a:pt x="31750" y="3322320"/>
                  </a:lnTo>
                  <a:lnTo>
                    <a:pt x="31750" y="3462020"/>
                  </a:lnTo>
                  <a:lnTo>
                    <a:pt x="26670" y="3462020"/>
                  </a:lnTo>
                  <a:lnTo>
                    <a:pt x="26670" y="3322320"/>
                  </a:lnTo>
                  <a:close/>
                  <a:moveTo>
                    <a:pt x="41910" y="3568700"/>
                  </a:moveTo>
                  <a:lnTo>
                    <a:pt x="31750" y="3557270"/>
                  </a:lnTo>
                  <a:lnTo>
                    <a:pt x="39370" y="3550920"/>
                  </a:lnTo>
                  <a:lnTo>
                    <a:pt x="54610" y="3568700"/>
                  </a:lnTo>
                  <a:lnTo>
                    <a:pt x="54610" y="3578860"/>
                  </a:lnTo>
                  <a:lnTo>
                    <a:pt x="1270" y="3578860"/>
                  </a:lnTo>
                  <a:lnTo>
                    <a:pt x="1270" y="3567430"/>
                  </a:lnTo>
                  <a:lnTo>
                    <a:pt x="41910" y="3567430"/>
                  </a:lnTo>
                  <a:lnTo>
                    <a:pt x="41910" y="3568700"/>
                  </a:lnTo>
                  <a:close/>
                  <a:moveTo>
                    <a:pt x="12700" y="3623310"/>
                  </a:moveTo>
                  <a:lnTo>
                    <a:pt x="12700" y="3599180"/>
                  </a:lnTo>
                  <a:lnTo>
                    <a:pt x="21590" y="3599180"/>
                  </a:lnTo>
                  <a:lnTo>
                    <a:pt x="54610" y="3620770"/>
                  </a:lnTo>
                  <a:lnTo>
                    <a:pt x="54610" y="3633470"/>
                  </a:lnTo>
                  <a:lnTo>
                    <a:pt x="21590" y="3633470"/>
                  </a:lnTo>
                  <a:lnTo>
                    <a:pt x="21590" y="3639820"/>
                  </a:lnTo>
                  <a:lnTo>
                    <a:pt x="12700" y="3639820"/>
                  </a:lnTo>
                  <a:lnTo>
                    <a:pt x="12700" y="3633470"/>
                  </a:lnTo>
                  <a:lnTo>
                    <a:pt x="1270" y="3633470"/>
                  </a:lnTo>
                  <a:lnTo>
                    <a:pt x="1270" y="3622040"/>
                  </a:lnTo>
                  <a:lnTo>
                    <a:pt x="12700" y="3623310"/>
                  </a:lnTo>
                  <a:lnTo>
                    <a:pt x="12700" y="3623310"/>
                  </a:lnTo>
                  <a:close/>
                  <a:moveTo>
                    <a:pt x="40640" y="3623310"/>
                  </a:moveTo>
                  <a:lnTo>
                    <a:pt x="40640" y="3623310"/>
                  </a:lnTo>
                  <a:lnTo>
                    <a:pt x="21590" y="3611880"/>
                  </a:lnTo>
                  <a:lnTo>
                    <a:pt x="21590" y="3624580"/>
                  </a:lnTo>
                  <a:lnTo>
                    <a:pt x="40640" y="3624580"/>
                  </a:lnTo>
                  <a:lnTo>
                    <a:pt x="40640" y="3623310"/>
                  </a:lnTo>
                  <a:close/>
                  <a:moveTo>
                    <a:pt x="30480" y="5085080"/>
                  </a:moveTo>
                  <a:lnTo>
                    <a:pt x="1270" y="5022850"/>
                  </a:lnTo>
                  <a:lnTo>
                    <a:pt x="6350" y="5020310"/>
                  </a:lnTo>
                  <a:lnTo>
                    <a:pt x="30480" y="5072380"/>
                  </a:lnTo>
                  <a:lnTo>
                    <a:pt x="53340" y="5020310"/>
                  </a:lnTo>
                  <a:lnTo>
                    <a:pt x="58420" y="5022850"/>
                  </a:lnTo>
                  <a:lnTo>
                    <a:pt x="30480" y="5085080"/>
                  </a:lnTo>
                  <a:close/>
                  <a:moveTo>
                    <a:pt x="26670" y="4939030"/>
                  </a:moveTo>
                  <a:lnTo>
                    <a:pt x="31750" y="4939030"/>
                  </a:lnTo>
                  <a:lnTo>
                    <a:pt x="31750" y="5078730"/>
                  </a:lnTo>
                  <a:lnTo>
                    <a:pt x="26670" y="5078730"/>
                  </a:lnTo>
                  <a:lnTo>
                    <a:pt x="26670" y="4939030"/>
                  </a:lnTo>
                  <a:close/>
                  <a:moveTo>
                    <a:pt x="41910" y="5185410"/>
                  </a:moveTo>
                  <a:lnTo>
                    <a:pt x="31750" y="5173980"/>
                  </a:lnTo>
                  <a:lnTo>
                    <a:pt x="39370" y="5167630"/>
                  </a:lnTo>
                  <a:lnTo>
                    <a:pt x="54610" y="5185410"/>
                  </a:lnTo>
                  <a:lnTo>
                    <a:pt x="54610" y="5195570"/>
                  </a:lnTo>
                  <a:lnTo>
                    <a:pt x="1270" y="5195570"/>
                  </a:lnTo>
                  <a:lnTo>
                    <a:pt x="1270" y="5184140"/>
                  </a:lnTo>
                  <a:lnTo>
                    <a:pt x="41910" y="5184140"/>
                  </a:lnTo>
                  <a:lnTo>
                    <a:pt x="41910" y="5185410"/>
                  </a:lnTo>
                  <a:close/>
                  <a:moveTo>
                    <a:pt x="12700" y="5240020"/>
                  </a:moveTo>
                  <a:lnTo>
                    <a:pt x="12700" y="5215890"/>
                  </a:lnTo>
                  <a:lnTo>
                    <a:pt x="21590" y="5215890"/>
                  </a:lnTo>
                  <a:lnTo>
                    <a:pt x="54610" y="5237480"/>
                  </a:lnTo>
                  <a:lnTo>
                    <a:pt x="54610" y="5250180"/>
                  </a:lnTo>
                  <a:lnTo>
                    <a:pt x="21590" y="5250180"/>
                  </a:lnTo>
                  <a:lnTo>
                    <a:pt x="21590" y="5256530"/>
                  </a:lnTo>
                  <a:lnTo>
                    <a:pt x="12700" y="5256530"/>
                  </a:lnTo>
                  <a:lnTo>
                    <a:pt x="12700" y="5250180"/>
                  </a:lnTo>
                  <a:lnTo>
                    <a:pt x="1270" y="5250180"/>
                  </a:lnTo>
                  <a:lnTo>
                    <a:pt x="1270" y="5238750"/>
                  </a:lnTo>
                  <a:lnTo>
                    <a:pt x="12700" y="5240020"/>
                  </a:lnTo>
                  <a:lnTo>
                    <a:pt x="12700" y="5240020"/>
                  </a:lnTo>
                  <a:close/>
                  <a:moveTo>
                    <a:pt x="40640" y="5240020"/>
                  </a:moveTo>
                  <a:lnTo>
                    <a:pt x="40640" y="5240020"/>
                  </a:lnTo>
                  <a:lnTo>
                    <a:pt x="21590" y="5227320"/>
                  </a:lnTo>
                  <a:lnTo>
                    <a:pt x="21590" y="5240020"/>
                  </a:lnTo>
                  <a:lnTo>
                    <a:pt x="40640" y="5240020"/>
                  </a:lnTo>
                  <a:close/>
                  <a:moveTo>
                    <a:pt x="54610" y="5317490"/>
                  </a:moveTo>
                  <a:lnTo>
                    <a:pt x="54610" y="5327650"/>
                  </a:lnTo>
                  <a:lnTo>
                    <a:pt x="1270" y="5351780"/>
                  </a:lnTo>
                  <a:lnTo>
                    <a:pt x="1270" y="5337810"/>
                  </a:lnTo>
                  <a:lnTo>
                    <a:pt x="12700" y="5332730"/>
                  </a:lnTo>
                  <a:lnTo>
                    <a:pt x="12700" y="5311140"/>
                  </a:lnTo>
                  <a:lnTo>
                    <a:pt x="1270" y="5306060"/>
                  </a:lnTo>
                  <a:lnTo>
                    <a:pt x="1270" y="5293360"/>
                  </a:lnTo>
                  <a:lnTo>
                    <a:pt x="54610" y="5317490"/>
                  </a:lnTo>
                  <a:close/>
                  <a:moveTo>
                    <a:pt x="39370" y="5322570"/>
                  </a:moveTo>
                  <a:lnTo>
                    <a:pt x="22860" y="5316220"/>
                  </a:lnTo>
                  <a:lnTo>
                    <a:pt x="22860" y="5328920"/>
                  </a:lnTo>
                  <a:lnTo>
                    <a:pt x="39370" y="5322570"/>
                  </a:lnTo>
                  <a:close/>
                </a:path>
              </a:pathLst>
            </a:custGeom>
            <a:solidFill>
              <a:srgbClr val="272626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451374">
            <a:off x="-4353649" y="448788"/>
            <a:ext cx="2804650" cy="5416622"/>
            <a:chOff x="0" y="0"/>
            <a:chExt cx="3290570" cy="6355080"/>
          </a:xfrm>
        </p:grpSpPr>
        <p:sp>
          <p:nvSpPr>
            <p:cNvPr id="14" name="Freeform 14"/>
            <p:cNvSpPr/>
            <p:nvPr/>
          </p:nvSpPr>
          <p:spPr>
            <a:xfrm>
              <a:off x="0" y="1270"/>
              <a:ext cx="3289300" cy="6353810"/>
            </a:xfrm>
            <a:custGeom>
              <a:avLst/>
              <a:gdLst/>
              <a:ahLst/>
              <a:cxnLst/>
              <a:rect l="l" t="t" r="r" b="b"/>
              <a:pathLst>
                <a:path w="3289300" h="6353810">
                  <a:moveTo>
                    <a:pt x="3289300" y="6353810"/>
                  </a:moveTo>
                  <a:lnTo>
                    <a:pt x="0" y="6353810"/>
                  </a:lnTo>
                  <a:lnTo>
                    <a:pt x="0" y="0"/>
                  </a:lnTo>
                  <a:lnTo>
                    <a:pt x="3289300" y="0"/>
                  </a:lnTo>
                  <a:lnTo>
                    <a:pt x="3289300" y="6353810"/>
                  </a:lnTo>
                  <a:close/>
                </a:path>
              </a:pathLst>
            </a:custGeom>
            <a:solidFill>
              <a:srgbClr val="FFF9ED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79070" y="323342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blipFill>
              <a:blip r:embed="rId6"/>
              <a:stretch>
                <a:fillRect l="-9556" t="-7309" r="-62167" b="-6763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81610" y="18034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blipFill>
              <a:blip r:embed="rId7"/>
              <a:stretch>
                <a:fillRect t="-41857" b="-7558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54610" y="439420"/>
              <a:ext cx="3173730" cy="5429250"/>
            </a:xfrm>
            <a:custGeom>
              <a:avLst/>
              <a:gdLst/>
              <a:ahLst/>
              <a:cxnLst/>
              <a:rect l="l" t="t" r="r" b="b"/>
              <a:pathLst>
                <a:path w="3173730" h="5429250">
                  <a:moveTo>
                    <a:pt x="3117850" y="751840"/>
                  </a:moveTo>
                  <a:lnTo>
                    <a:pt x="3117850" y="716280"/>
                  </a:lnTo>
                  <a:lnTo>
                    <a:pt x="3129280" y="716280"/>
                  </a:lnTo>
                  <a:lnTo>
                    <a:pt x="3129280" y="740410"/>
                  </a:lnTo>
                  <a:lnTo>
                    <a:pt x="3140710" y="740410"/>
                  </a:lnTo>
                  <a:lnTo>
                    <a:pt x="3140710" y="717550"/>
                  </a:lnTo>
                  <a:lnTo>
                    <a:pt x="3152140" y="717550"/>
                  </a:lnTo>
                  <a:lnTo>
                    <a:pt x="3152140" y="740410"/>
                  </a:lnTo>
                  <a:lnTo>
                    <a:pt x="3173730" y="740410"/>
                  </a:lnTo>
                  <a:lnTo>
                    <a:pt x="3173730" y="751840"/>
                  </a:lnTo>
                  <a:lnTo>
                    <a:pt x="3117850" y="751840"/>
                  </a:lnTo>
                  <a:close/>
                  <a:moveTo>
                    <a:pt x="3117850" y="702310"/>
                  </a:moveTo>
                  <a:lnTo>
                    <a:pt x="3117850" y="690880"/>
                  </a:lnTo>
                  <a:lnTo>
                    <a:pt x="3171190" y="690880"/>
                  </a:lnTo>
                  <a:lnTo>
                    <a:pt x="3171190" y="702310"/>
                  </a:lnTo>
                  <a:lnTo>
                    <a:pt x="3117850" y="702310"/>
                  </a:lnTo>
                  <a:close/>
                  <a:moveTo>
                    <a:pt x="3117850" y="674370"/>
                  </a:moveTo>
                  <a:lnTo>
                    <a:pt x="3117850" y="662940"/>
                  </a:lnTo>
                  <a:lnTo>
                    <a:pt x="3161030" y="662940"/>
                  </a:lnTo>
                  <a:lnTo>
                    <a:pt x="3161030" y="640080"/>
                  </a:lnTo>
                  <a:lnTo>
                    <a:pt x="3172460" y="640080"/>
                  </a:lnTo>
                  <a:lnTo>
                    <a:pt x="3172460" y="674370"/>
                  </a:lnTo>
                  <a:lnTo>
                    <a:pt x="3117850" y="674370"/>
                  </a:lnTo>
                  <a:close/>
                  <a:moveTo>
                    <a:pt x="3117850" y="628650"/>
                  </a:moveTo>
                  <a:lnTo>
                    <a:pt x="3117850" y="610870"/>
                  </a:lnTo>
                  <a:lnTo>
                    <a:pt x="3153410" y="598170"/>
                  </a:lnTo>
                  <a:lnTo>
                    <a:pt x="3153410" y="598170"/>
                  </a:lnTo>
                  <a:lnTo>
                    <a:pt x="3117850" y="585470"/>
                  </a:lnTo>
                  <a:lnTo>
                    <a:pt x="3117850" y="567690"/>
                  </a:lnTo>
                  <a:lnTo>
                    <a:pt x="3171190" y="567690"/>
                  </a:lnTo>
                  <a:lnTo>
                    <a:pt x="3171190" y="579120"/>
                  </a:lnTo>
                  <a:lnTo>
                    <a:pt x="3129280" y="579120"/>
                  </a:lnTo>
                  <a:lnTo>
                    <a:pt x="3129280" y="579120"/>
                  </a:lnTo>
                  <a:lnTo>
                    <a:pt x="3171190" y="593090"/>
                  </a:lnTo>
                  <a:lnTo>
                    <a:pt x="3171190" y="601980"/>
                  </a:lnTo>
                  <a:lnTo>
                    <a:pt x="3129280" y="615950"/>
                  </a:lnTo>
                  <a:lnTo>
                    <a:pt x="3129280" y="615950"/>
                  </a:lnTo>
                  <a:lnTo>
                    <a:pt x="3171190" y="615950"/>
                  </a:lnTo>
                  <a:lnTo>
                    <a:pt x="3171190" y="627380"/>
                  </a:lnTo>
                  <a:lnTo>
                    <a:pt x="3117850" y="628650"/>
                  </a:lnTo>
                  <a:lnTo>
                    <a:pt x="3117850" y="628650"/>
                  </a:lnTo>
                  <a:close/>
                  <a:moveTo>
                    <a:pt x="3117850" y="523240"/>
                  </a:moveTo>
                  <a:lnTo>
                    <a:pt x="3117850" y="506730"/>
                  </a:lnTo>
                  <a:lnTo>
                    <a:pt x="3155950" y="483870"/>
                  </a:lnTo>
                  <a:lnTo>
                    <a:pt x="3155950" y="483870"/>
                  </a:lnTo>
                  <a:lnTo>
                    <a:pt x="3117850" y="483870"/>
                  </a:lnTo>
                  <a:lnTo>
                    <a:pt x="3117850" y="472440"/>
                  </a:lnTo>
                  <a:lnTo>
                    <a:pt x="3171190" y="472440"/>
                  </a:lnTo>
                  <a:lnTo>
                    <a:pt x="3171190" y="487680"/>
                  </a:lnTo>
                  <a:lnTo>
                    <a:pt x="3133090" y="511810"/>
                  </a:lnTo>
                  <a:lnTo>
                    <a:pt x="3133090" y="511810"/>
                  </a:lnTo>
                  <a:lnTo>
                    <a:pt x="3171190" y="511810"/>
                  </a:lnTo>
                  <a:lnTo>
                    <a:pt x="3171190" y="523240"/>
                  </a:lnTo>
                  <a:lnTo>
                    <a:pt x="3117850" y="523240"/>
                  </a:lnTo>
                  <a:close/>
                  <a:moveTo>
                    <a:pt x="3117850" y="454660"/>
                  </a:moveTo>
                  <a:lnTo>
                    <a:pt x="3117850" y="417830"/>
                  </a:lnTo>
                  <a:lnTo>
                    <a:pt x="3129280" y="417830"/>
                  </a:lnTo>
                  <a:lnTo>
                    <a:pt x="3129280" y="443230"/>
                  </a:lnTo>
                  <a:lnTo>
                    <a:pt x="3139440" y="443230"/>
                  </a:lnTo>
                  <a:lnTo>
                    <a:pt x="3139440" y="420370"/>
                  </a:lnTo>
                  <a:lnTo>
                    <a:pt x="3150870" y="420370"/>
                  </a:lnTo>
                  <a:lnTo>
                    <a:pt x="3150870" y="443230"/>
                  </a:lnTo>
                  <a:lnTo>
                    <a:pt x="3162300" y="443230"/>
                  </a:lnTo>
                  <a:lnTo>
                    <a:pt x="3162300" y="416560"/>
                  </a:lnTo>
                  <a:lnTo>
                    <a:pt x="3173730" y="416560"/>
                  </a:lnTo>
                  <a:lnTo>
                    <a:pt x="3173730" y="454660"/>
                  </a:lnTo>
                  <a:lnTo>
                    <a:pt x="3117850" y="454660"/>
                  </a:lnTo>
                  <a:close/>
                  <a:moveTo>
                    <a:pt x="3167380" y="353060"/>
                  </a:moveTo>
                  <a:cubicBezTo>
                    <a:pt x="3168650" y="356870"/>
                    <a:pt x="3169920" y="360680"/>
                    <a:pt x="3171190" y="364490"/>
                  </a:cubicBezTo>
                  <a:cubicBezTo>
                    <a:pt x="3172460" y="368300"/>
                    <a:pt x="3172460" y="372110"/>
                    <a:pt x="3172460" y="375920"/>
                  </a:cubicBezTo>
                  <a:cubicBezTo>
                    <a:pt x="3172460" y="379730"/>
                    <a:pt x="3171190" y="383540"/>
                    <a:pt x="3169920" y="387350"/>
                  </a:cubicBezTo>
                  <a:cubicBezTo>
                    <a:pt x="3168650" y="391160"/>
                    <a:pt x="3166110" y="393700"/>
                    <a:pt x="3164840" y="396240"/>
                  </a:cubicBezTo>
                  <a:cubicBezTo>
                    <a:pt x="3163570" y="398780"/>
                    <a:pt x="3159760" y="401320"/>
                    <a:pt x="3155950" y="402590"/>
                  </a:cubicBezTo>
                  <a:cubicBezTo>
                    <a:pt x="3152140" y="403860"/>
                    <a:pt x="3148330" y="405130"/>
                    <a:pt x="3144520" y="405130"/>
                  </a:cubicBezTo>
                  <a:cubicBezTo>
                    <a:pt x="3140710" y="405130"/>
                    <a:pt x="3136900" y="403860"/>
                    <a:pt x="3133090" y="402590"/>
                  </a:cubicBezTo>
                  <a:cubicBezTo>
                    <a:pt x="3129280" y="401320"/>
                    <a:pt x="3126740" y="398780"/>
                    <a:pt x="3124200" y="396240"/>
                  </a:cubicBezTo>
                  <a:cubicBezTo>
                    <a:pt x="3121660" y="393700"/>
                    <a:pt x="3120390" y="391160"/>
                    <a:pt x="3119121" y="387350"/>
                  </a:cubicBezTo>
                  <a:cubicBezTo>
                    <a:pt x="3117850" y="383540"/>
                    <a:pt x="3116581" y="379730"/>
                    <a:pt x="3116581" y="375920"/>
                  </a:cubicBezTo>
                  <a:cubicBezTo>
                    <a:pt x="3116581" y="372110"/>
                    <a:pt x="3116581" y="367030"/>
                    <a:pt x="3117851" y="364490"/>
                  </a:cubicBezTo>
                  <a:cubicBezTo>
                    <a:pt x="3119121" y="360680"/>
                    <a:pt x="3120391" y="358140"/>
                    <a:pt x="3122931" y="354330"/>
                  </a:cubicBezTo>
                  <a:lnTo>
                    <a:pt x="3131821" y="363220"/>
                  </a:lnTo>
                  <a:cubicBezTo>
                    <a:pt x="3130550" y="364490"/>
                    <a:pt x="3129281" y="367030"/>
                    <a:pt x="3128010" y="368300"/>
                  </a:cubicBezTo>
                  <a:cubicBezTo>
                    <a:pt x="3126740" y="370840"/>
                    <a:pt x="3126740" y="373380"/>
                    <a:pt x="3126740" y="375920"/>
                  </a:cubicBezTo>
                  <a:cubicBezTo>
                    <a:pt x="3126740" y="378460"/>
                    <a:pt x="3126740" y="381000"/>
                    <a:pt x="3128010" y="382270"/>
                  </a:cubicBezTo>
                  <a:cubicBezTo>
                    <a:pt x="3129281" y="384810"/>
                    <a:pt x="3130550" y="386080"/>
                    <a:pt x="3131821" y="387350"/>
                  </a:cubicBezTo>
                  <a:cubicBezTo>
                    <a:pt x="3133091" y="388620"/>
                    <a:pt x="3135631" y="389890"/>
                    <a:pt x="3136900" y="391160"/>
                  </a:cubicBezTo>
                  <a:cubicBezTo>
                    <a:pt x="3138170" y="392430"/>
                    <a:pt x="3140710" y="392430"/>
                    <a:pt x="3143250" y="392430"/>
                  </a:cubicBezTo>
                  <a:cubicBezTo>
                    <a:pt x="3145790" y="392430"/>
                    <a:pt x="3148330" y="392430"/>
                    <a:pt x="3149600" y="391160"/>
                  </a:cubicBezTo>
                  <a:cubicBezTo>
                    <a:pt x="3150871" y="389890"/>
                    <a:pt x="3153410" y="388620"/>
                    <a:pt x="3154680" y="387350"/>
                  </a:cubicBezTo>
                  <a:cubicBezTo>
                    <a:pt x="3155950" y="386080"/>
                    <a:pt x="3157220" y="383540"/>
                    <a:pt x="3158490" y="382270"/>
                  </a:cubicBezTo>
                  <a:cubicBezTo>
                    <a:pt x="3159760" y="379730"/>
                    <a:pt x="3159760" y="378460"/>
                    <a:pt x="3159760" y="375920"/>
                  </a:cubicBezTo>
                  <a:cubicBezTo>
                    <a:pt x="3159760" y="373380"/>
                    <a:pt x="3159760" y="370840"/>
                    <a:pt x="3158490" y="369570"/>
                  </a:cubicBezTo>
                  <a:cubicBezTo>
                    <a:pt x="3157220" y="368300"/>
                    <a:pt x="3157220" y="365760"/>
                    <a:pt x="3157220" y="364490"/>
                  </a:cubicBezTo>
                  <a:lnTo>
                    <a:pt x="3148330" y="364490"/>
                  </a:lnTo>
                  <a:lnTo>
                    <a:pt x="3148330" y="374650"/>
                  </a:lnTo>
                  <a:lnTo>
                    <a:pt x="3136900" y="374650"/>
                  </a:lnTo>
                  <a:lnTo>
                    <a:pt x="3136900" y="353060"/>
                  </a:lnTo>
                  <a:cubicBezTo>
                    <a:pt x="3136900" y="353060"/>
                    <a:pt x="3167380" y="353060"/>
                    <a:pt x="3167380" y="353060"/>
                  </a:cubicBezTo>
                  <a:close/>
                  <a:moveTo>
                    <a:pt x="3117850" y="325120"/>
                  </a:moveTo>
                  <a:lnTo>
                    <a:pt x="3117850" y="314960"/>
                  </a:lnTo>
                  <a:lnTo>
                    <a:pt x="3171190" y="292100"/>
                  </a:lnTo>
                  <a:lnTo>
                    <a:pt x="3171190" y="306070"/>
                  </a:lnTo>
                  <a:lnTo>
                    <a:pt x="3159760" y="311150"/>
                  </a:lnTo>
                  <a:lnTo>
                    <a:pt x="3159760" y="331470"/>
                  </a:lnTo>
                  <a:lnTo>
                    <a:pt x="3171190" y="335280"/>
                  </a:lnTo>
                  <a:lnTo>
                    <a:pt x="3171190" y="347980"/>
                  </a:lnTo>
                  <a:lnTo>
                    <a:pt x="3117850" y="325120"/>
                  </a:lnTo>
                  <a:close/>
                  <a:moveTo>
                    <a:pt x="3133090" y="320040"/>
                  </a:moveTo>
                  <a:lnTo>
                    <a:pt x="3149600" y="326390"/>
                  </a:lnTo>
                  <a:lnTo>
                    <a:pt x="3149600" y="313690"/>
                  </a:lnTo>
                  <a:lnTo>
                    <a:pt x="3133090" y="320040"/>
                  </a:lnTo>
                  <a:close/>
                  <a:moveTo>
                    <a:pt x="3128010" y="278130"/>
                  </a:moveTo>
                  <a:lnTo>
                    <a:pt x="3128010" y="293370"/>
                  </a:lnTo>
                  <a:lnTo>
                    <a:pt x="3117850" y="293370"/>
                  </a:lnTo>
                  <a:lnTo>
                    <a:pt x="3117850" y="250190"/>
                  </a:lnTo>
                  <a:lnTo>
                    <a:pt x="3128010" y="250190"/>
                  </a:lnTo>
                  <a:lnTo>
                    <a:pt x="3128010" y="265430"/>
                  </a:lnTo>
                  <a:lnTo>
                    <a:pt x="3171190" y="265430"/>
                  </a:lnTo>
                  <a:lnTo>
                    <a:pt x="3171190" y="276860"/>
                  </a:lnTo>
                  <a:lnTo>
                    <a:pt x="3128010" y="278130"/>
                  </a:lnTo>
                  <a:lnTo>
                    <a:pt x="3128010" y="278130"/>
                  </a:lnTo>
                  <a:close/>
                  <a:moveTo>
                    <a:pt x="3117850" y="240030"/>
                  </a:moveTo>
                  <a:lnTo>
                    <a:pt x="3117850" y="228600"/>
                  </a:lnTo>
                  <a:lnTo>
                    <a:pt x="3171190" y="228600"/>
                  </a:lnTo>
                  <a:lnTo>
                    <a:pt x="3171190" y="240030"/>
                  </a:lnTo>
                  <a:lnTo>
                    <a:pt x="3117850" y="240030"/>
                  </a:lnTo>
                  <a:close/>
                  <a:moveTo>
                    <a:pt x="3117850" y="217170"/>
                  </a:moveTo>
                  <a:lnTo>
                    <a:pt x="3117850" y="203200"/>
                  </a:lnTo>
                  <a:lnTo>
                    <a:pt x="3153410" y="190500"/>
                  </a:lnTo>
                  <a:lnTo>
                    <a:pt x="3153410" y="190500"/>
                  </a:lnTo>
                  <a:lnTo>
                    <a:pt x="3117850" y="176530"/>
                  </a:lnTo>
                  <a:lnTo>
                    <a:pt x="3117850" y="163830"/>
                  </a:lnTo>
                  <a:lnTo>
                    <a:pt x="3171190" y="186690"/>
                  </a:lnTo>
                  <a:lnTo>
                    <a:pt x="3171190" y="195580"/>
                  </a:lnTo>
                  <a:lnTo>
                    <a:pt x="3117850" y="217170"/>
                  </a:lnTo>
                  <a:close/>
                  <a:moveTo>
                    <a:pt x="3117850" y="152400"/>
                  </a:moveTo>
                  <a:lnTo>
                    <a:pt x="3117850" y="115570"/>
                  </a:lnTo>
                  <a:lnTo>
                    <a:pt x="3129280" y="115570"/>
                  </a:lnTo>
                  <a:lnTo>
                    <a:pt x="3129280" y="140970"/>
                  </a:lnTo>
                  <a:lnTo>
                    <a:pt x="3139440" y="140970"/>
                  </a:lnTo>
                  <a:lnTo>
                    <a:pt x="3139440" y="118110"/>
                  </a:lnTo>
                  <a:lnTo>
                    <a:pt x="3150870" y="118110"/>
                  </a:lnTo>
                  <a:lnTo>
                    <a:pt x="3150870" y="140970"/>
                  </a:lnTo>
                  <a:lnTo>
                    <a:pt x="3162300" y="140970"/>
                  </a:lnTo>
                  <a:lnTo>
                    <a:pt x="3162300" y="114300"/>
                  </a:lnTo>
                  <a:lnTo>
                    <a:pt x="3173730" y="114300"/>
                  </a:lnTo>
                  <a:lnTo>
                    <a:pt x="3173730" y="152400"/>
                  </a:lnTo>
                  <a:lnTo>
                    <a:pt x="3117850" y="152400"/>
                  </a:lnTo>
                  <a:close/>
                  <a:moveTo>
                    <a:pt x="3117850" y="3089910"/>
                  </a:moveTo>
                  <a:lnTo>
                    <a:pt x="3117850" y="3053080"/>
                  </a:lnTo>
                  <a:lnTo>
                    <a:pt x="3129280" y="3053080"/>
                  </a:lnTo>
                  <a:lnTo>
                    <a:pt x="3129280" y="3077210"/>
                  </a:lnTo>
                  <a:lnTo>
                    <a:pt x="3140710" y="3077210"/>
                  </a:lnTo>
                  <a:lnTo>
                    <a:pt x="3140710" y="3054350"/>
                  </a:lnTo>
                  <a:lnTo>
                    <a:pt x="3152140" y="3054350"/>
                  </a:lnTo>
                  <a:lnTo>
                    <a:pt x="3152140" y="3077210"/>
                  </a:lnTo>
                  <a:lnTo>
                    <a:pt x="3173730" y="3077210"/>
                  </a:lnTo>
                  <a:lnTo>
                    <a:pt x="3173730" y="3088640"/>
                  </a:lnTo>
                  <a:lnTo>
                    <a:pt x="3117850" y="3088640"/>
                  </a:lnTo>
                  <a:lnTo>
                    <a:pt x="3117850" y="3089910"/>
                  </a:lnTo>
                  <a:close/>
                  <a:moveTo>
                    <a:pt x="3117850" y="3040380"/>
                  </a:moveTo>
                  <a:lnTo>
                    <a:pt x="3117850" y="3028950"/>
                  </a:lnTo>
                  <a:lnTo>
                    <a:pt x="3171190" y="3028950"/>
                  </a:lnTo>
                  <a:lnTo>
                    <a:pt x="3171190" y="3040380"/>
                  </a:lnTo>
                  <a:lnTo>
                    <a:pt x="3117850" y="3040380"/>
                  </a:lnTo>
                  <a:close/>
                  <a:moveTo>
                    <a:pt x="3117850" y="3012440"/>
                  </a:moveTo>
                  <a:lnTo>
                    <a:pt x="3117850" y="3001010"/>
                  </a:lnTo>
                  <a:lnTo>
                    <a:pt x="3161030" y="3001010"/>
                  </a:lnTo>
                  <a:lnTo>
                    <a:pt x="3161030" y="2979420"/>
                  </a:lnTo>
                  <a:lnTo>
                    <a:pt x="3172460" y="2979420"/>
                  </a:lnTo>
                  <a:lnTo>
                    <a:pt x="3172460" y="3013710"/>
                  </a:lnTo>
                  <a:lnTo>
                    <a:pt x="3117850" y="3013710"/>
                  </a:lnTo>
                  <a:lnTo>
                    <a:pt x="3117850" y="3012440"/>
                  </a:lnTo>
                  <a:close/>
                  <a:moveTo>
                    <a:pt x="3117850" y="2966720"/>
                  </a:moveTo>
                  <a:lnTo>
                    <a:pt x="3117850" y="2948940"/>
                  </a:lnTo>
                  <a:lnTo>
                    <a:pt x="3153410" y="2936240"/>
                  </a:lnTo>
                  <a:lnTo>
                    <a:pt x="3153410" y="2936240"/>
                  </a:lnTo>
                  <a:lnTo>
                    <a:pt x="3117850" y="2923540"/>
                  </a:lnTo>
                  <a:lnTo>
                    <a:pt x="3117850" y="2905760"/>
                  </a:lnTo>
                  <a:lnTo>
                    <a:pt x="3171190" y="2905760"/>
                  </a:lnTo>
                  <a:lnTo>
                    <a:pt x="3171190" y="2917190"/>
                  </a:lnTo>
                  <a:lnTo>
                    <a:pt x="3129280" y="2917190"/>
                  </a:lnTo>
                  <a:lnTo>
                    <a:pt x="3129280" y="2917190"/>
                  </a:lnTo>
                  <a:lnTo>
                    <a:pt x="3171190" y="2931160"/>
                  </a:lnTo>
                  <a:lnTo>
                    <a:pt x="3171190" y="2940050"/>
                  </a:lnTo>
                  <a:lnTo>
                    <a:pt x="3129280" y="2954021"/>
                  </a:lnTo>
                  <a:lnTo>
                    <a:pt x="3129280" y="2954021"/>
                  </a:lnTo>
                  <a:lnTo>
                    <a:pt x="3171190" y="2954021"/>
                  </a:lnTo>
                  <a:lnTo>
                    <a:pt x="3171190" y="2965450"/>
                  </a:lnTo>
                  <a:lnTo>
                    <a:pt x="3117850" y="2966720"/>
                  </a:lnTo>
                  <a:lnTo>
                    <a:pt x="3117850" y="2966720"/>
                  </a:lnTo>
                  <a:close/>
                  <a:moveTo>
                    <a:pt x="3117850" y="2861310"/>
                  </a:moveTo>
                  <a:lnTo>
                    <a:pt x="3117850" y="2844800"/>
                  </a:lnTo>
                  <a:lnTo>
                    <a:pt x="3155950" y="2821940"/>
                  </a:lnTo>
                  <a:lnTo>
                    <a:pt x="3155950" y="2821940"/>
                  </a:lnTo>
                  <a:lnTo>
                    <a:pt x="3117850" y="2821940"/>
                  </a:lnTo>
                  <a:lnTo>
                    <a:pt x="3117850" y="2810510"/>
                  </a:lnTo>
                  <a:lnTo>
                    <a:pt x="3171190" y="2810510"/>
                  </a:lnTo>
                  <a:lnTo>
                    <a:pt x="3171190" y="2825750"/>
                  </a:lnTo>
                  <a:lnTo>
                    <a:pt x="3133090" y="2849880"/>
                  </a:lnTo>
                  <a:lnTo>
                    <a:pt x="3133090" y="2849880"/>
                  </a:lnTo>
                  <a:lnTo>
                    <a:pt x="3171190" y="2849880"/>
                  </a:lnTo>
                  <a:lnTo>
                    <a:pt x="3171190" y="2861310"/>
                  </a:lnTo>
                  <a:lnTo>
                    <a:pt x="3117850" y="2861310"/>
                  </a:lnTo>
                  <a:lnTo>
                    <a:pt x="3117850" y="2861310"/>
                  </a:lnTo>
                  <a:close/>
                  <a:moveTo>
                    <a:pt x="3117850" y="2792730"/>
                  </a:moveTo>
                  <a:lnTo>
                    <a:pt x="3117850" y="2755900"/>
                  </a:lnTo>
                  <a:lnTo>
                    <a:pt x="3129280" y="2755900"/>
                  </a:lnTo>
                  <a:lnTo>
                    <a:pt x="3129280" y="2781300"/>
                  </a:lnTo>
                  <a:lnTo>
                    <a:pt x="3139440" y="2781300"/>
                  </a:lnTo>
                  <a:lnTo>
                    <a:pt x="3139440" y="2758440"/>
                  </a:lnTo>
                  <a:lnTo>
                    <a:pt x="3150870" y="2758440"/>
                  </a:lnTo>
                  <a:lnTo>
                    <a:pt x="3150870" y="2781300"/>
                  </a:lnTo>
                  <a:lnTo>
                    <a:pt x="3162300" y="2781300"/>
                  </a:lnTo>
                  <a:lnTo>
                    <a:pt x="3162300" y="2754630"/>
                  </a:lnTo>
                  <a:lnTo>
                    <a:pt x="3173730" y="2754630"/>
                  </a:lnTo>
                  <a:lnTo>
                    <a:pt x="3173730" y="2792730"/>
                  </a:lnTo>
                  <a:lnTo>
                    <a:pt x="3117850" y="2792730"/>
                  </a:lnTo>
                  <a:close/>
                  <a:moveTo>
                    <a:pt x="3167380" y="2691130"/>
                  </a:moveTo>
                  <a:cubicBezTo>
                    <a:pt x="3168650" y="2694940"/>
                    <a:pt x="3169920" y="2698750"/>
                    <a:pt x="3171190" y="2702560"/>
                  </a:cubicBezTo>
                  <a:cubicBezTo>
                    <a:pt x="3172460" y="2706370"/>
                    <a:pt x="3172460" y="2710180"/>
                    <a:pt x="3172460" y="2713990"/>
                  </a:cubicBezTo>
                  <a:cubicBezTo>
                    <a:pt x="3172460" y="2717800"/>
                    <a:pt x="3171190" y="2721610"/>
                    <a:pt x="3169920" y="2725420"/>
                  </a:cubicBezTo>
                  <a:cubicBezTo>
                    <a:pt x="3168650" y="2729230"/>
                    <a:pt x="3166110" y="2731770"/>
                    <a:pt x="3164840" y="2734310"/>
                  </a:cubicBezTo>
                  <a:cubicBezTo>
                    <a:pt x="3163570" y="2736850"/>
                    <a:pt x="3159760" y="2739390"/>
                    <a:pt x="3155950" y="2740660"/>
                  </a:cubicBezTo>
                  <a:cubicBezTo>
                    <a:pt x="3152140" y="2741930"/>
                    <a:pt x="3148330" y="2743200"/>
                    <a:pt x="3144520" y="2743200"/>
                  </a:cubicBezTo>
                  <a:cubicBezTo>
                    <a:pt x="3140710" y="2743200"/>
                    <a:pt x="3136900" y="2741930"/>
                    <a:pt x="3133090" y="2740660"/>
                  </a:cubicBezTo>
                  <a:cubicBezTo>
                    <a:pt x="3129280" y="2739390"/>
                    <a:pt x="3126740" y="2736850"/>
                    <a:pt x="3124200" y="2734310"/>
                  </a:cubicBezTo>
                  <a:cubicBezTo>
                    <a:pt x="3121660" y="2731770"/>
                    <a:pt x="3120390" y="2729230"/>
                    <a:pt x="3119121" y="2725420"/>
                  </a:cubicBezTo>
                  <a:cubicBezTo>
                    <a:pt x="3117850" y="2721610"/>
                    <a:pt x="3116581" y="2717800"/>
                    <a:pt x="3116581" y="2713990"/>
                  </a:cubicBezTo>
                  <a:cubicBezTo>
                    <a:pt x="3116581" y="2710180"/>
                    <a:pt x="3116581" y="2705100"/>
                    <a:pt x="3117851" y="2702560"/>
                  </a:cubicBezTo>
                  <a:cubicBezTo>
                    <a:pt x="3119121" y="2698750"/>
                    <a:pt x="3120391" y="2696210"/>
                    <a:pt x="3122931" y="2692400"/>
                  </a:cubicBezTo>
                  <a:lnTo>
                    <a:pt x="3131821" y="2701290"/>
                  </a:lnTo>
                  <a:cubicBezTo>
                    <a:pt x="3130550" y="2702560"/>
                    <a:pt x="3129281" y="2705100"/>
                    <a:pt x="3128010" y="2706370"/>
                  </a:cubicBezTo>
                  <a:cubicBezTo>
                    <a:pt x="3126740" y="2708910"/>
                    <a:pt x="3126740" y="2711450"/>
                    <a:pt x="3126740" y="2713990"/>
                  </a:cubicBezTo>
                  <a:cubicBezTo>
                    <a:pt x="3126740" y="2716530"/>
                    <a:pt x="3126740" y="2719070"/>
                    <a:pt x="3128010" y="2720340"/>
                  </a:cubicBezTo>
                  <a:cubicBezTo>
                    <a:pt x="3129281" y="2722880"/>
                    <a:pt x="3130550" y="2724150"/>
                    <a:pt x="3131821" y="2725420"/>
                  </a:cubicBezTo>
                  <a:cubicBezTo>
                    <a:pt x="3133091" y="2726690"/>
                    <a:pt x="3135631" y="2727960"/>
                    <a:pt x="3136900" y="2729230"/>
                  </a:cubicBezTo>
                  <a:cubicBezTo>
                    <a:pt x="3138170" y="2730500"/>
                    <a:pt x="3140710" y="2730500"/>
                    <a:pt x="3143250" y="2730500"/>
                  </a:cubicBezTo>
                  <a:cubicBezTo>
                    <a:pt x="3145790" y="2730500"/>
                    <a:pt x="3148330" y="2730500"/>
                    <a:pt x="3149600" y="2729230"/>
                  </a:cubicBezTo>
                  <a:cubicBezTo>
                    <a:pt x="3150871" y="2727960"/>
                    <a:pt x="3153410" y="2726690"/>
                    <a:pt x="3154680" y="2725420"/>
                  </a:cubicBezTo>
                  <a:cubicBezTo>
                    <a:pt x="3155950" y="2724150"/>
                    <a:pt x="3157220" y="2721610"/>
                    <a:pt x="3158490" y="2720340"/>
                  </a:cubicBezTo>
                  <a:cubicBezTo>
                    <a:pt x="3159760" y="2717800"/>
                    <a:pt x="3159760" y="2716530"/>
                    <a:pt x="3159760" y="2713990"/>
                  </a:cubicBezTo>
                  <a:cubicBezTo>
                    <a:pt x="3159760" y="2711450"/>
                    <a:pt x="3159760" y="2708910"/>
                    <a:pt x="3158490" y="2707640"/>
                  </a:cubicBezTo>
                  <a:cubicBezTo>
                    <a:pt x="3157220" y="2706370"/>
                    <a:pt x="3157220" y="2703830"/>
                    <a:pt x="3157220" y="2702560"/>
                  </a:cubicBezTo>
                  <a:lnTo>
                    <a:pt x="3148330" y="2702560"/>
                  </a:lnTo>
                  <a:lnTo>
                    <a:pt x="3148330" y="2712720"/>
                  </a:lnTo>
                  <a:lnTo>
                    <a:pt x="3136900" y="2712720"/>
                  </a:lnTo>
                  <a:lnTo>
                    <a:pt x="3136900" y="2691130"/>
                  </a:lnTo>
                  <a:lnTo>
                    <a:pt x="3167380" y="2691130"/>
                  </a:lnTo>
                  <a:close/>
                  <a:moveTo>
                    <a:pt x="3117850" y="2663190"/>
                  </a:moveTo>
                  <a:lnTo>
                    <a:pt x="3117850" y="2653030"/>
                  </a:lnTo>
                  <a:lnTo>
                    <a:pt x="3171190" y="2630170"/>
                  </a:lnTo>
                  <a:lnTo>
                    <a:pt x="3171190" y="2644140"/>
                  </a:lnTo>
                  <a:lnTo>
                    <a:pt x="3159760" y="2649220"/>
                  </a:lnTo>
                  <a:lnTo>
                    <a:pt x="3159760" y="2669540"/>
                  </a:lnTo>
                  <a:lnTo>
                    <a:pt x="3171190" y="2674620"/>
                  </a:lnTo>
                  <a:lnTo>
                    <a:pt x="3171190" y="2687320"/>
                  </a:lnTo>
                  <a:lnTo>
                    <a:pt x="3117850" y="2663190"/>
                  </a:lnTo>
                  <a:close/>
                  <a:moveTo>
                    <a:pt x="3133090" y="2658110"/>
                  </a:moveTo>
                  <a:lnTo>
                    <a:pt x="3149600" y="2664460"/>
                  </a:lnTo>
                  <a:lnTo>
                    <a:pt x="3149600" y="2651760"/>
                  </a:lnTo>
                  <a:lnTo>
                    <a:pt x="3133090" y="2658110"/>
                  </a:lnTo>
                  <a:close/>
                  <a:moveTo>
                    <a:pt x="3128010" y="2616200"/>
                  </a:moveTo>
                  <a:lnTo>
                    <a:pt x="3128010" y="2631440"/>
                  </a:lnTo>
                  <a:lnTo>
                    <a:pt x="3117850" y="2631440"/>
                  </a:lnTo>
                  <a:lnTo>
                    <a:pt x="3117850" y="2588260"/>
                  </a:lnTo>
                  <a:lnTo>
                    <a:pt x="3128010" y="2588260"/>
                  </a:lnTo>
                  <a:lnTo>
                    <a:pt x="3128010" y="2603500"/>
                  </a:lnTo>
                  <a:lnTo>
                    <a:pt x="3171190" y="2603500"/>
                  </a:lnTo>
                  <a:lnTo>
                    <a:pt x="3171190" y="2614930"/>
                  </a:lnTo>
                  <a:lnTo>
                    <a:pt x="3128010" y="2614930"/>
                  </a:lnTo>
                  <a:lnTo>
                    <a:pt x="3128010" y="2616200"/>
                  </a:lnTo>
                  <a:close/>
                  <a:moveTo>
                    <a:pt x="3117850" y="2578100"/>
                  </a:moveTo>
                  <a:lnTo>
                    <a:pt x="3117850" y="2566670"/>
                  </a:lnTo>
                  <a:lnTo>
                    <a:pt x="3171190" y="2566670"/>
                  </a:lnTo>
                  <a:lnTo>
                    <a:pt x="3171190" y="2578100"/>
                  </a:lnTo>
                  <a:lnTo>
                    <a:pt x="3117850" y="2578100"/>
                  </a:lnTo>
                  <a:close/>
                  <a:moveTo>
                    <a:pt x="3117850" y="2555240"/>
                  </a:moveTo>
                  <a:lnTo>
                    <a:pt x="3117850" y="2541270"/>
                  </a:lnTo>
                  <a:lnTo>
                    <a:pt x="3153410" y="2528570"/>
                  </a:lnTo>
                  <a:lnTo>
                    <a:pt x="3153410" y="2528570"/>
                  </a:lnTo>
                  <a:lnTo>
                    <a:pt x="3117850" y="2514600"/>
                  </a:lnTo>
                  <a:lnTo>
                    <a:pt x="3117850" y="2501900"/>
                  </a:lnTo>
                  <a:lnTo>
                    <a:pt x="3171190" y="2524760"/>
                  </a:lnTo>
                  <a:lnTo>
                    <a:pt x="3171190" y="2534920"/>
                  </a:lnTo>
                  <a:lnTo>
                    <a:pt x="3117850" y="2555240"/>
                  </a:lnTo>
                  <a:close/>
                  <a:moveTo>
                    <a:pt x="3117850" y="2490470"/>
                  </a:moveTo>
                  <a:lnTo>
                    <a:pt x="3117850" y="2453640"/>
                  </a:lnTo>
                  <a:lnTo>
                    <a:pt x="3129280" y="2453640"/>
                  </a:lnTo>
                  <a:lnTo>
                    <a:pt x="3129280" y="2479040"/>
                  </a:lnTo>
                  <a:lnTo>
                    <a:pt x="3139440" y="2479040"/>
                  </a:lnTo>
                  <a:lnTo>
                    <a:pt x="3139440" y="2456180"/>
                  </a:lnTo>
                  <a:lnTo>
                    <a:pt x="3150870" y="2456180"/>
                  </a:lnTo>
                  <a:lnTo>
                    <a:pt x="3150870" y="2479040"/>
                  </a:lnTo>
                  <a:lnTo>
                    <a:pt x="3162300" y="2479040"/>
                  </a:lnTo>
                  <a:lnTo>
                    <a:pt x="3162300" y="2452370"/>
                  </a:lnTo>
                  <a:lnTo>
                    <a:pt x="3173730" y="2452370"/>
                  </a:lnTo>
                  <a:lnTo>
                    <a:pt x="3173730" y="2490470"/>
                  </a:lnTo>
                  <a:lnTo>
                    <a:pt x="3117850" y="2490470"/>
                  </a:lnTo>
                  <a:close/>
                  <a:moveTo>
                    <a:pt x="3117850" y="5429250"/>
                  </a:moveTo>
                  <a:lnTo>
                    <a:pt x="3117850" y="5392420"/>
                  </a:lnTo>
                  <a:lnTo>
                    <a:pt x="3129280" y="5392420"/>
                  </a:lnTo>
                  <a:lnTo>
                    <a:pt x="3129280" y="5416550"/>
                  </a:lnTo>
                  <a:lnTo>
                    <a:pt x="3140710" y="5416550"/>
                  </a:lnTo>
                  <a:lnTo>
                    <a:pt x="3140710" y="5393690"/>
                  </a:lnTo>
                  <a:lnTo>
                    <a:pt x="3152140" y="5393690"/>
                  </a:lnTo>
                  <a:lnTo>
                    <a:pt x="3152140" y="5416550"/>
                  </a:lnTo>
                  <a:lnTo>
                    <a:pt x="3173730" y="5416550"/>
                  </a:lnTo>
                  <a:lnTo>
                    <a:pt x="3173730" y="5427980"/>
                  </a:lnTo>
                  <a:lnTo>
                    <a:pt x="3117850" y="5427980"/>
                  </a:lnTo>
                  <a:lnTo>
                    <a:pt x="3117850" y="5429250"/>
                  </a:lnTo>
                  <a:close/>
                  <a:moveTo>
                    <a:pt x="3117850" y="5379720"/>
                  </a:moveTo>
                  <a:lnTo>
                    <a:pt x="3117850" y="5368290"/>
                  </a:lnTo>
                  <a:lnTo>
                    <a:pt x="3171190" y="5368290"/>
                  </a:lnTo>
                  <a:lnTo>
                    <a:pt x="3171190" y="5379720"/>
                  </a:lnTo>
                  <a:lnTo>
                    <a:pt x="3117850" y="5379720"/>
                  </a:lnTo>
                  <a:close/>
                  <a:moveTo>
                    <a:pt x="3117850" y="5351780"/>
                  </a:moveTo>
                  <a:lnTo>
                    <a:pt x="3117850" y="5339080"/>
                  </a:lnTo>
                  <a:lnTo>
                    <a:pt x="3161030" y="5339080"/>
                  </a:lnTo>
                  <a:lnTo>
                    <a:pt x="3161030" y="5317490"/>
                  </a:lnTo>
                  <a:lnTo>
                    <a:pt x="3172460" y="5317490"/>
                  </a:lnTo>
                  <a:lnTo>
                    <a:pt x="3172460" y="5351780"/>
                  </a:lnTo>
                  <a:lnTo>
                    <a:pt x="3117850" y="5351780"/>
                  </a:lnTo>
                  <a:close/>
                  <a:moveTo>
                    <a:pt x="3117850" y="5306060"/>
                  </a:moveTo>
                  <a:lnTo>
                    <a:pt x="3117850" y="5288280"/>
                  </a:lnTo>
                  <a:lnTo>
                    <a:pt x="3153410" y="5275580"/>
                  </a:lnTo>
                  <a:lnTo>
                    <a:pt x="3153410" y="5275580"/>
                  </a:lnTo>
                  <a:lnTo>
                    <a:pt x="3117850" y="5262880"/>
                  </a:lnTo>
                  <a:lnTo>
                    <a:pt x="3117850" y="5245100"/>
                  </a:lnTo>
                  <a:lnTo>
                    <a:pt x="3171190" y="5245100"/>
                  </a:lnTo>
                  <a:lnTo>
                    <a:pt x="3171190" y="5256530"/>
                  </a:lnTo>
                  <a:lnTo>
                    <a:pt x="3129280" y="5256530"/>
                  </a:lnTo>
                  <a:lnTo>
                    <a:pt x="3129280" y="5256530"/>
                  </a:lnTo>
                  <a:lnTo>
                    <a:pt x="3171190" y="5270500"/>
                  </a:lnTo>
                  <a:lnTo>
                    <a:pt x="3171190" y="5279390"/>
                  </a:lnTo>
                  <a:lnTo>
                    <a:pt x="3129280" y="5293360"/>
                  </a:lnTo>
                  <a:lnTo>
                    <a:pt x="3129280" y="5293360"/>
                  </a:lnTo>
                  <a:lnTo>
                    <a:pt x="3171190" y="5293360"/>
                  </a:lnTo>
                  <a:lnTo>
                    <a:pt x="3171190" y="5304790"/>
                  </a:lnTo>
                  <a:lnTo>
                    <a:pt x="3117850" y="5306060"/>
                  </a:lnTo>
                  <a:lnTo>
                    <a:pt x="3117850" y="5306060"/>
                  </a:lnTo>
                  <a:close/>
                  <a:moveTo>
                    <a:pt x="3117850" y="5200650"/>
                  </a:moveTo>
                  <a:lnTo>
                    <a:pt x="3117850" y="5184140"/>
                  </a:lnTo>
                  <a:lnTo>
                    <a:pt x="3155950" y="5161280"/>
                  </a:lnTo>
                  <a:lnTo>
                    <a:pt x="3155950" y="5161280"/>
                  </a:lnTo>
                  <a:lnTo>
                    <a:pt x="3117850" y="5161280"/>
                  </a:lnTo>
                  <a:lnTo>
                    <a:pt x="3117850" y="5148580"/>
                  </a:lnTo>
                  <a:lnTo>
                    <a:pt x="3171190" y="5148580"/>
                  </a:lnTo>
                  <a:lnTo>
                    <a:pt x="3171190" y="5163821"/>
                  </a:lnTo>
                  <a:lnTo>
                    <a:pt x="3133090" y="5187950"/>
                  </a:lnTo>
                  <a:lnTo>
                    <a:pt x="3133090" y="5187950"/>
                  </a:lnTo>
                  <a:lnTo>
                    <a:pt x="3171190" y="5187950"/>
                  </a:lnTo>
                  <a:lnTo>
                    <a:pt x="3171190" y="5199380"/>
                  </a:lnTo>
                  <a:lnTo>
                    <a:pt x="3117850" y="5199380"/>
                  </a:lnTo>
                  <a:lnTo>
                    <a:pt x="3117850" y="5200650"/>
                  </a:lnTo>
                  <a:close/>
                  <a:moveTo>
                    <a:pt x="3117850" y="5132070"/>
                  </a:moveTo>
                  <a:lnTo>
                    <a:pt x="3117850" y="5095240"/>
                  </a:lnTo>
                  <a:lnTo>
                    <a:pt x="3129280" y="5095240"/>
                  </a:lnTo>
                  <a:lnTo>
                    <a:pt x="3129280" y="5120640"/>
                  </a:lnTo>
                  <a:lnTo>
                    <a:pt x="3139440" y="5120640"/>
                  </a:lnTo>
                  <a:lnTo>
                    <a:pt x="3139440" y="5097780"/>
                  </a:lnTo>
                  <a:lnTo>
                    <a:pt x="3150870" y="5097780"/>
                  </a:lnTo>
                  <a:lnTo>
                    <a:pt x="3150870" y="5120640"/>
                  </a:lnTo>
                  <a:lnTo>
                    <a:pt x="3162300" y="5120640"/>
                  </a:lnTo>
                  <a:lnTo>
                    <a:pt x="3162300" y="5093970"/>
                  </a:lnTo>
                  <a:lnTo>
                    <a:pt x="3173730" y="5093970"/>
                  </a:lnTo>
                  <a:lnTo>
                    <a:pt x="3173730" y="5132070"/>
                  </a:lnTo>
                  <a:lnTo>
                    <a:pt x="3117850" y="5132070"/>
                  </a:lnTo>
                  <a:close/>
                  <a:moveTo>
                    <a:pt x="3167380" y="5030470"/>
                  </a:moveTo>
                  <a:cubicBezTo>
                    <a:pt x="3168650" y="5034280"/>
                    <a:pt x="3169920" y="5038090"/>
                    <a:pt x="3171190" y="5041900"/>
                  </a:cubicBezTo>
                  <a:cubicBezTo>
                    <a:pt x="3172460" y="5045710"/>
                    <a:pt x="3172460" y="5049520"/>
                    <a:pt x="3172460" y="5053330"/>
                  </a:cubicBezTo>
                  <a:cubicBezTo>
                    <a:pt x="3172460" y="5057140"/>
                    <a:pt x="3171190" y="5060950"/>
                    <a:pt x="3169920" y="5064760"/>
                  </a:cubicBezTo>
                  <a:cubicBezTo>
                    <a:pt x="3168650" y="5068570"/>
                    <a:pt x="3166110" y="5071110"/>
                    <a:pt x="3164840" y="5073650"/>
                  </a:cubicBezTo>
                  <a:cubicBezTo>
                    <a:pt x="3162300" y="5076190"/>
                    <a:pt x="3159760" y="5078730"/>
                    <a:pt x="3155950" y="5080000"/>
                  </a:cubicBezTo>
                  <a:cubicBezTo>
                    <a:pt x="3152140" y="5081270"/>
                    <a:pt x="3148330" y="5082540"/>
                    <a:pt x="3144520" y="5082540"/>
                  </a:cubicBezTo>
                  <a:cubicBezTo>
                    <a:pt x="3140710" y="5082540"/>
                    <a:pt x="3136900" y="5081270"/>
                    <a:pt x="3133090" y="5080000"/>
                  </a:cubicBezTo>
                  <a:cubicBezTo>
                    <a:pt x="3129280" y="5078730"/>
                    <a:pt x="3126740" y="5076190"/>
                    <a:pt x="3124200" y="5073650"/>
                  </a:cubicBezTo>
                  <a:cubicBezTo>
                    <a:pt x="3121660" y="5071110"/>
                    <a:pt x="3120390" y="5068570"/>
                    <a:pt x="3119121" y="5064760"/>
                  </a:cubicBezTo>
                  <a:cubicBezTo>
                    <a:pt x="3117850" y="5060950"/>
                    <a:pt x="3116581" y="5057140"/>
                    <a:pt x="3116581" y="5053330"/>
                  </a:cubicBezTo>
                  <a:cubicBezTo>
                    <a:pt x="3116581" y="5049520"/>
                    <a:pt x="3116581" y="5044440"/>
                    <a:pt x="3117851" y="5041900"/>
                  </a:cubicBezTo>
                  <a:cubicBezTo>
                    <a:pt x="3119121" y="5038090"/>
                    <a:pt x="3120391" y="5035550"/>
                    <a:pt x="3122931" y="5031740"/>
                  </a:cubicBezTo>
                  <a:lnTo>
                    <a:pt x="3131821" y="5040630"/>
                  </a:lnTo>
                  <a:cubicBezTo>
                    <a:pt x="3130550" y="5041900"/>
                    <a:pt x="3129281" y="5044440"/>
                    <a:pt x="3128010" y="5045710"/>
                  </a:cubicBezTo>
                  <a:cubicBezTo>
                    <a:pt x="3126740" y="5048250"/>
                    <a:pt x="3126740" y="5050790"/>
                    <a:pt x="3126740" y="5053330"/>
                  </a:cubicBezTo>
                  <a:cubicBezTo>
                    <a:pt x="3126740" y="5055871"/>
                    <a:pt x="3126740" y="5058410"/>
                    <a:pt x="3128010" y="5059680"/>
                  </a:cubicBezTo>
                  <a:cubicBezTo>
                    <a:pt x="3129281" y="5062221"/>
                    <a:pt x="3130550" y="5063490"/>
                    <a:pt x="3131821" y="5064760"/>
                  </a:cubicBezTo>
                  <a:cubicBezTo>
                    <a:pt x="3133091" y="5066030"/>
                    <a:pt x="3135631" y="5067300"/>
                    <a:pt x="3136900" y="5068570"/>
                  </a:cubicBezTo>
                  <a:cubicBezTo>
                    <a:pt x="3139440" y="5069840"/>
                    <a:pt x="3140710" y="5069840"/>
                    <a:pt x="3143250" y="5069840"/>
                  </a:cubicBezTo>
                  <a:cubicBezTo>
                    <a:pt x="3145790" y="5069840"/>
                    <a:pt x="3148330" y="5069840"/>
                    <a:pt x="3149600" y="5068570"/>
                  </a:cubicBezTo>
                  <a:cubicBezTo>
                    <a:pt x="3152140" y="5067300"/>
                    <a:pt x="3153410" y="5066030"/>
                    <a:pt x="3154680" y="5064760"/>
                  </a:cubicBezTo>
                  <a:cubicBezTo>
                    <a:pt x="3155950" y="5063491"/>
                    <a:pt x="3157220" y="5060950"/>
                    <a:pt x="3158490" y="5059680"/>
                  </a:cubicBezTo>
                  <a:cubicBezTo>
                    <a:pt x="3159760" y="5057140"/>
                    <a:pt x="3159760" y="5055871"/>
                    <a:pt x="3159760" y="5053330"/>
                  </a:cubicBezTo>
                  <a:cubicBezTo>
                    <a:pt x="3159760" y="5050790"/>
                    <a:pt x="3159760" y="5048250"/>
                    <a:pt x="3158490" y="5046980"/>
                  </a:cubicBezTo>
                  <a:cubicBezTo>
                    <a:pt x="3158490" y="5045710"/>
                    <a:pt x="3157220" y="5043171"/>
                    <a:pt x="3157220" y="5041900"/>
                  </a:cubicBezTo>
                  <a:lnTo>
                    <a:pt x="3148330" y="5041900"/>
                  </a:lnTo>
                  <a:lnTo>
                    <a:pt x="3148330" y="5052060"/>
                  </a:lnTo>
                  <a:lnTo>
                    <a:pt x="3136900" y="5052060"/>
                  </a:lnTo>
                  <a:lnTo>
                    <a:pt x="3136900" y="5030470"/>
                  </a:lnTo>
                  <a:lnTo>
                    <a:pt x="3167380" y="5030470"/>
                  </a:lnTo>
                  <a:close/>
                  <a:moveTo>
                    <a:pt x="3117850" y="5002530"/>
                  </a:moveTo>
                  <a:lnTo>
                    <a:pt x="3117850" y="4992370"/>
                  </a:lnTo>
                  <a:lnTo>
                    <a:pt x="3171190" y="4969510"/>
                  </a:lnTo>
                  <a:lnTo>
                    <a:pt x="3171190" y="4983480"/>
                  </a:lnTo>
                  <a:lnTo>
                    <a:pt x="3159760" y="4988560"/>
                  </a:lnTo>
                  <a:lnTo>
                    <a:pt x="3159760" y="5010150"/>
                  </a:lnTo>
                  <a:lnTo>
                    <a:pt x="3171190" y="5015230"/>
                  </a:lnTo>
                  <a:lnTo>
                    <a:pt x="3171190" y="5027930"/>
                  </a:lnTo>
                  <a:lnTo>
                    <a:pt x="3117850" y="5002530"/>
                  </a:lnTo>
                  <a:close/>
                  <a:moveTo>
                    <a:pt x="3133090" y="4997450"/>
                  </a:moveTo>
                  <a:lnTo>
                    <a:pt x="3149600" y="5003800"/>
                  </a:lnTo>
                  <a:lnTo>
                    <a:pt x="3149600" y="4991100"/>
                  </a:lnTo>
                  <a:lnTo>
                    <a:pt x="3133090" y="4997450"/>
                  </a:lnTo>
                  <a:close/>
                  <a:moveTo>
                    <a:pt x="3128010" y="4955540"/>
                  </a:moveTo>
                  <a:lnTo>
                    <a:pt x="3128010" y="4970780"/>
                  </a:lnTo>
                  <a:lnTo>
                    <a:pt x="3117850" y="4970780"/>
                  </a:lnTo>
                  <a:lnTo>
                    <a:pt x="3117850" y="4927600"/>
                  </a:lnTo>
                  <a:lnTo>
                    <a:pt x="3128010" y="4927600"/>
                  </a:lnTo>
                  <a:lnTo>
                    <a:pt x="3128010" y="4942840"/>
                  </a:lnTo>
                  <a:lnTo>
                    <a:pt x="3171190" y="4942840"/>
                  </a:lnTo>
                  <a:lnTo>
                    <a:pt x="3171190" y="4954270"/>
                  </a:lnTo>
                  <a:lnTo>
                    <a:pt x="3128010" y="4955540"/>
                  </a:lnTo>
                  <a:lnTo>
                    <a:pt x="3128010" y="4955540"/>
                  </a:lnTo>
                  <a:close/>
                  <a:moveTo>
                    <a:pt x="3117850" y="4917440"/>
                  </a:moveTo>
                  <a:lnTo>
                    <a:pt x="3117850" y="4906010"/>
                  </a:lnTo>
                  <a:lnTo>
                    <a:pt x="3171190" y="4906010"/>
                  </a:lnTo>
                  <a:lnTo>
                    <a:pt x="3171190" y="4917440"/>
                  </a:lnTo>
                  <a:lnTo>
                    <a:pt x="3117850" y="4917440"/>
                  </a:lnTo>
                  <a:close/>
                  <a:moveTo>
                    <a:pt x="3117850" y="4894580"/>
                  </a:moveTo>
                  <a:lnTo>
                    <a:pt x="3117850" y="4881880"/>
                  </a:lnTo>
                  <a:lnTo>
                    <a:pt x="3153410" y="4869180"/>
                  </a:lnTo>
                  <a:lnTo>
                    <a:pt x="3153410" y="4869180"/>
                  </a:lnTo>
                  <a:lnTo>
                    <a:pt x="3117850" y="4855210"/>
                  </a:lnTo>
                  <a:lnTo>
                    <a:pt x="3117850" y="4842510"/>
                  </a:lnTo>
                  <a:lnTo>
                    <a:pt x="3171190" y="4865370"/>
                  </a:lnTo>
                  <a:lnTo>
                    <a:pt x="3171190" y="4875530"/>
                  </a:lnTo>
                  <a:lnTo>
                    <a:pt x="3117850" y="4894580"/>
                  </a:lnTo>
                  <a:close/>
                  <a:moveTo>
                    <a:pt x="3117850" y="4829810"/>
                  </a:moveTo>
                  <a:lnTo>
                    <a:pt x="3117850" y="4792980"/>
                  </a:lnTo>
                  <a:lnTo>
                    <a:pt x="3129280" y="4792980"/>
                  </a:lnTo>
                  <a:lnTo>
                    <a:pt x="3129280" y="4818380"/>
                  </a:lnTo>
                  <a:lnTo>
                    <a:pt x="3139440" y="4818380"/>
                  </a:lnTo>
                  <a:lnTo>
                    <a:pt x="3139440" y="4795520"/>
                  </a:lnTo>
                  <a:lnTo>
                    <a:pt x="3150870" y="4795520"/>
                  </a:lnTo>
                  <a:lnTo>
                    <a:pt x="3150870" y="4818380"/>
                  </a:lnTo>
                  <a:lnTo>
                    <a:pt x="3162300" y="4818380"/>
                  </a:lnTo>
                  <a:lnTo>
                    <a:pt x="3162300" y="4791710"/>
                  </a:lnTo>
                  <a:lnTo>
                    <a:pt x="3173730" y="4791710"/>
                  </a:lnTo>
                  <a:lnTo>
                    <a:pt x="3173730" y="4829810"/>
                  </a:lnTo>
                  <a:lnTo>
                    <a:pt x="3117850" y="4829810"/>
                  </a:lnTo>
                  <a:close/>
                  <a:moveTo>
                    <a:pt x="30480" y="146050"/>
                  </a:moveTo>
                  <a:lnTo>
                    <a:pt x="1270" y="83820"/>
                  </a:lnTo>
                  <a:lnTo>
                    <a:pt x="6350" y="82550"/>
                  </a:lnTo>
                  <a:lnTo>
                    <a:pt x="30480" y="134620"/>
                  </a:lnTo>
                  <a:lnTo>
                    <a:pt x="53340" y="82550"/>
                  </a:lnTo>
                  <a:lnTo>
                    <a:pt x="58420" y="83820"/>
                  </a:lnTo>
                  <a:lnTo>
                    <a:pt x="30480" y="146050"/>
                  </a:lnTo>
                  <a:close/>
                  <a:moveTo>
                    <a:pt x="26670" y="0"/>
                  </a:moveTo>
                  <a:lnTo>
                    <a:pt x="31750" y="0"/>
                  </a:lnTo>
                  <a:lnTo>
                    <a:pt x="31750" y="139700"/>
                  </a:lnTo>
                  <a:lnTo>
                    <a:pt x="26670" y="139700"/>
                  </a:lnTo>
                  <a:lnTo>
                    <a:pt x="26670" y="0"/>
                  </a:lnTo>
                  <a:close/>
                  <a:moveTo>
                    <a:pt x="41910" y="246380"/>
                  </a:moveTo>
                  <a:lnTo>
                    <a:pt x="31750" y="234950"/>
                  </a:lnTo>
                  <a:lnTo>
                    <a:pt x="39370" y="228600"/>
                  </a:lnTo>
                  <a:lnTo>
                    <a:pt x="54610" y="246380"/>
                  </a:lnTo>
                  <a:lnTo>
                    <a:pt x="54610" y="256540"/>
                  </a:lnTo>
                  <a:lnTo>
                    <a:pt x="1270" y="256540"/>
                  </a:lnTo>
                  <a:lnTo>
                    <a:pt x="1270" y="246380"/>
                  </a:lnTo>
                  <a:lnTo>
                    <a:pt x="41910" y="246380"/>
                  </a:lnTo>
                  <a:close/>
                  <a:moveTo>
                    <a:pt x="34290" y="292100"/>
                  </a:moveTo>
                  <a:lnTo>
                    <a:pt x="34290" y="295910"/>
                  </a:lnTo>
                  <a:cubicBezTo>
                    <a:pt x="34290" y="297180"/>
                    <a:pt x="34290" y="298450"/>
                    <a:pt x="34290" y="298450"/>
                  </a:cubicBezTo>
                  <a:cubicBezTo>
                    <a:pt x="34290" y="298450"/>
                    <a:pt x="34290" y="300990"/>
                    <a:pt x="35560" y="300990"/>
                  </a:cubicBezTo>
                  <a:cubicBezTo>
                    <a:pt x="35560" y="302260"/>
                    <a:pt x="36830" y="302260"/>
                    <a:pt x="36830" y="303530"/>
                  </a:cubicBezTo>
                  <a:cubicBezTo>
                    <a:pt x="38100" y="303530"/>
                    <a:pt x="38100" y="304800"/>
                    <a:pt x="39370" y="304800"/>
                  </a:cubicBezTo>
                  <a:cubicBezTo>
                    <a:pt x="40640" y="304800"/>
                    <a:pt x="41910" y="303530"/>
                    <a:pt x="43180" y="302260"/>
                  </a:cubicBezTo>
                  <a:cubicBezTo>
                    <a:pt x="44450" y="300990"/>
                    <a:pt x="44450" y="299720"/>
                    <a:pt x="44450" y="297180"/>
                  </a:cubicBezTo>
                  <a:cubicBezTo>
                    <a:pt x="44450" y="295910"/>
                    <a:pt x="44450" y="293370"/>
                    <a:pt x="43180" y="293370"/>
                  </a:cubicBezTo>
                  <a:cubicBezTo>
                    <a:pt x="41910" y="293370"/>
                    <a:pt x="40640" y="290830"/>
                    <a:pt x="39370" y="290830"/>
                  </a:cubicBezTo>
                  <a:lnTo>
                    <a:pt x="41910" y="278130"/>
                  </a:lnTo>
                  <a:cubicBezTo>
                    <a:pt x="44450" y="278130"/>
                    <a:pt x="45720" y="279400"/>
                    <a:pt x="48260" y="280670"/>
                  </a:cubicBezTo>
                  <a:cubicBezTo>
                    <a:pt x="49530" y="281940"/>
                    <a:pt x="50800" y="283210"/>
                    <a:pt x="52070" y="284480"/>
                  </a:cubicBezTo>
                  <a:cubicBezTo>
                    <a:pt x="53340" y="285750"/>
                    <a:pt x="53340" y="288290"/>
                    <a:pt x="54610" y="289560"/>
                  </a:cubicBezTo>
                  <a:cubicBezTo>
                    <a:pt x="55880" y="290830"/>
                    <a:pt x="55880" y="293370"/>
                    <a:pt x="55880" y="295910"/>
                  </a:cubicBezTo>
                  <a:cubicBezTo>
                    <a:pt x="55880" y="298450"/>
                    <a:pt x="55880" y="300990"/>
                    <a:pt x="54610" y="302260"/>
                  </a:cubicBezTo>
                  <a:cubicBezTo>
                    <a:pt x="54610" y="304800"/>
                    <a:pt x="53340" y="306070"/>
                    <a:pt x="52070" y="308610"/>
                  </a:cubicBezTo>
                  <a:cubicBezTo>
                    <a:pt x="50800" y="309880"/>
                    <a:pt x="49530" y="311150"/>
                    <a:pt x="46990" y="312420"/>
                  </a:cubicBezTo>
                  <a:cubicBezTo>
                    <a:pt x="45720" y="313690"/>
                    <a:pt x="43180" y="313690"/>
                    <a:pt x="40640" y="313690"/>
                  </a:cubicBezTo>
                  <a:cubicBezTo>
                    <a:pt x="38100" y="313690"/>
                    <a:pt x="35560" y="312420"/>
                    <a:pt x="33020" y="311150"/>
                  </a:cubicBezTo>
                  <a:cubicBezTo>
                    <a:pt x="30480" y="309880"/>
                    <a:pt x="30480" y="309880"/>
                    <a:pt x="29210" y="307340"/>
                  </a:cubicBezTo>
                  <a:lnTo>
                    <a:pt x="29210" y="307340"/>
                  </a:lnTo>
                  <a:cubicBezTo>
                    <a:pt x="29210" y="308610"/>
                    <a:pt x="27940" y="309880"/>
                    <a:pt x="27940" y="311150"/>
                  </a:cubicBezTo>
                  <a:cubicBezTo>
                    <a:pt x="26670" y="312420"/>
                    <a:pt x="26670" y="313690"/>
                    <a:pt x="25400" y="313690"/>
                  </a:cubicBezTo>
                  <a:cubicBezTo>
                    <a:pt x="24130" y="314960"/>
                    <a:pt x="22860" y="314960"/>
                    <a:pt x="21590" y="316230"/>
                  </a:cubicBezTo>
                  <a:cubicBezTo>
                    <a:pt x="20320" y="316230"/>
                    <a:pt x="19050" y="317500"/>
                    <a:pt x="16510" y="317500"/>
                  </a:cubicBezTo>
                  <a:cubicBezTo>
                    <a:pt x="13970" y="317500"/>
                    <a:pt x="11430" y="317500"/>
                    <a:pt x="8890" y="316230"/>
                  </a:cubicBezTo>
                  <a:cubicBezTo>
                    <a:pt x="6350" y="314960"/>
                    <a:pt x="5080" y="313690"/>
                    <a:pt x="3810" y="312420"/>
                  </a:cubicBezTo>
                  <a:cubicBezTo>
                    <a:pt x="2540" y="311150"/>
                    <a:pt x="1270" y="308610"/>
                    <a:pt x="1270" y="306070"/>
                  </a:cubicBezTo>
                  <a:cubicBezTo>
                    <a:pt x="1270" y="303530"/>
                    <a:pt x="0" y="300990"/>
                    <a:pt x="0" y="297180"/>
                  </a:cubicBezTo>
                  <a:cubicBezTo>
                    <a:pt x="0" y="292100"/>
                    <a:pt x="1270" y="288290"/>
                    <a:pt x="3810" y="284480"/>
                  </a:cubicBezTo>
                  <a:cubicBezTo>
                    <a:pt x="6350" y="280670"/>
                    <a:pt x="10160" y="278130"/>
                    <a:pt x="13970" y="278130"/>
                  </a:cubicBezTo>
                  <a:lnTo>
                    <a:pt x="16510" y="289560"/>
                  </a:lnTo>
                  <a:cubicBezTo>
                    <a:pt x="13970" y="289560"/>
                    <a:pt x="12700" y="290830"/>
                    <a:pt x="11430" y="292100"/>
                  </a:cubicBezTo>
                  <a:cubicBezTo>
                    <a:pt x="10160" y="293370"/>
                    <a:pt x="10160" y="294640"/>
                    <a:pt x="10160" y="297180"/>
                  </a:cubicBezTo>
                  <a:cubicBezTo>
                    <a:pt x="10160" y="299720"/>
                    <a:pt x="11430" y="300990"/>
                    <a:pt x="12700" y="302260"/>
                  </a:cubicBezTo>
                  <a:cubicBezTo>
                    <a:pt x="13970" y="303530"/>
                    <a:pt x="15240" y="303530"/>
                    <a:pt x="17780" y="303530"/>
                  </a:cubicBezTo>
                  <a:cubicBezTo>
                    <a:pt x="19050" y="303530"/>
                    <a:pt x="20320" y="303530"/>
                    <a:pt x="21590" y="302260"/>
                  </a:cubicBezTo>
                  <a:cubicBezTo>
                    <a:pt x="22860" y="300990"/>
                    <a:pt x="22860" y="300990"/>
                    <a:pt x="22860" y="299720"/>
                  </a:cubicBezTo>
                  <a:cubicBezTo>
                    <a:pt x="22860" y="298450"/>
                    <a:pt x="24130" y="297180"/>
                    <a:pt x="24130" y="295910"/>
                  </a:cubicBezTo>
                  <a:cubicBezTo>
                    <a:pt x="24130" y="294640"/>
                    <a:pt x="24130" y="293370"/>
                    <a:pt x="24130" y="292100"/>
                  </a:cubicBezTo>
                  <a:lnTo>
                    <a:pt x="24130" y="289560"/>
                  </a:lnTo>
                  <a:lnTo>
                    <a:pt x="34290" y="289560"/>
                  </a:lnTo>
                  <a:lnTo>
                    <a:pt x="34290" y="292100"/>
                  </a:lnTo>
                  <a:close/>
                  <a:moveTo>
                    <a:pt x="30480" y="1762760"/>
                  </a:moveTo>
                  <a:lnTo>
                    <a:pt x="1270" y="1700530"/>
                  </a:lnTo>
                  <a:lnTo>
                    <a:pt x="6350" y="1697990"/>
                  </a:lnTo>
                  <a:lnTo>
                    <a:pt x="30480" y="1750060"/>
                  </a:lnTo>
                  <a:lnTo>
                    <a:pt x="53340" y="1697990"/>
                  </a:lnTo>
                  <a:lnTo>
                    <a:pt x="58420" y="1700530"/>
                  </a:lnTo>
                  <a:lnTo>
                    <a:pt x="30480" y="1762760"/>
                  </a:lnTo>
                  <a:close/>
                  <a:moveTo>
                    <a:pt x="26670" y="1616710"/>
                  </a:moveTo>
                  <a:lnTo>
                    <a:pt x="31750" y="1616710"/>
                  </a:lnTo>
                  <a:lnTo>
                    <a:pt x="31750" y="1756410"/>
                  </a:lnTo>
                  <a:lnTo>
                    <a:pt x="26670" y="1756410"/>
                  </a:lnTo>
                  <a:lnTo>
                    <a:pt x="26670" y="1616710"/>
                  </a:lnTo>
                  <a:close/>
                  <a:moveTo>
                    <a:pt x="41910" y="1863090"/>
                  </a:moveTo>
                  <a:lnTo>
                    <a:pt x="31750" y="1851660"/>
                  </a:lnTo>
                  <a:lnTo>
                    <a:pt x="39370" y="1845310"/>
                  </a:lnTo>
                  <a:lnTo>
                    <a:pt x="54610" y="1863090"/>
                  </a:lnTo>
                  <a:lnTo>
                    <a:pt x="54610" y="1873250"/>
                  </a:lnTo>
                  <a:lnTo>
                    <a:pt x="1270" y="1873250"/>
                  </a:lnTo>
                  <a:lnTo>
                    <a:pt x="1270" y="1861820"/>
                  </a:lnTo>
                  <a:lnTo>
                    <a:pt x="41910" y="1863090"/>
                  </a:lnTo>
                  <a:lnTo>
                    <a:pt x="41910" y="1863090"/>
                  </a:lnTo>
                  <a:close/>
                  <a:moveTo>
                    <a:pt x="34290" y="1908810"/>
                  </a:moveTo>
                  <a:lnTo>
                    <a:pt x="34290" y="1912620"/>
                  </a:lnTo>
                  <a:cubicBezTo>
                    <a:pt x="34290" y="1913890"/>
                    <a:pt x="34290" y="1915160"/>
                    <a:pt x="34290" y="1915160"/>
                  </a:cubicBezTo>
                  <a:cubicBezTo>
                    <a:pt x="34290" y="1915160"/>
                    <a:pt x="34290" y="1917700"/>
                    <a:pt x="35560" y="1917700"/>
                  </a:cubicBezTo>
                  <a:cubicBezTo>
                    <a:pt x="35560" y="1918970"/>
                    <a:pt x="36830" y="1918970"/>
                    <a:pt x="36830" y="1920240"/>
                  </a:cubicBezTo>
                  <a:cubicBezTo>
                    <a:pt x="38100" y="1920240"/>
                    <a:pt x="38100" y="1921510"/>
                    <a:pt x="39370" y="1921510"/>
                  </a:cubicBezTo>
                  <a:cubicBezTo>
                    <a:pt x="40640" y="1921510"/>
                    <a:pt x="41910" y="1920240"/>
                    <a:pt x="43180" y="1918970"/>
                  </a:cubicBezTo>
                  <a:cubicBezTo>
                    <a:pt x="44450" y="1917700"/>
                    <a:pt x="44450" y="1916430"/>
                    <a:pt x="44450" y="1913890"/>
                  </a:cubicBezTo>
                  <a:cubicBezTo>
                    <a:pt x="44450" y="1912620"/>
                    <a:pt x="44450" y="1910080"/>
                    <a:pt x="43180" y="1910080"/>
                  </a:cubicBezTo>
                  <a:cubicBezTo>
                    <a:pt x="41910" y="1910080"/>
                    <a:pt x="40640" y="1907540"/>
                    <a:pt x="39370" y="1907540"/>
                  </a:cubicBezTo>
                  <a:lnTo>
                    <a:pt x="41910" y="1894840"/>
                  </a:lnTo>
                  <a:cubicBezTo>
                    <a:pt x="44450" y="1894840"/>
                    <a:pt x="45720" y="1896110"/>
                    <a:pt x="48260" y="1897380"/>
                  </a:cubicBezTo>
                  <a:cubicBezTo>
                    <a:pt x="49530" y="1898650"/>
                    <a:pt x="50800" y="1899920"/>
                    <a:pt x="52070" y="1901190"/>
                  </a:cubicBezTo>
                  <a:cubicBezTo>
                    <a:pt x="53340" y="1902460"/>
                    <a:pt x="53340" y="1905000"/>
                    <a:pt x="54610" y="1906270"/>
                  </a:cubicBezTo>
                  <a:cubicBezTo>
                    <a:pt x="55880" y="1907540"/>
                    <a:pt x="55880" y="1910080"/>
                    <a:pt x="55880" y="1912620"/>
                  </a:cubicBezTo>
                  <a:cubicBezTo>
                    <a:pt x="55880" y="1915160"/>
                    <a:pt x="55880" y="1917700"/>
                    <a:pt x="54610" y="1918970"/>
                  </a:cubicBezTo>
                  <a:cubicBezTo>
                    <a:pt x="54610" y="1921510"/>
                    <a:pt x="53340" y="1922780"/>
                    <a:pt x="52070" y="1925320"/>
                  </a:cubicBezTo>
                  <a:cubicBezTo>
                    <a:pt x="50800" y="1926590"/>
                    <a:pt x="49530" y="1927860"/>
                    <a:pt x="46990" y="1929130"/>
                  </a:cubicBezTo>
                  <a:cubicBezTo>
                    <a:pt x="45720" y="1930400"/>
                    <a:pt x="43180" y="1930400"/>
                    <a:pt x="40640" y="1930400"/>
                  </a:cubicBezTo>
                  <a:cubicBezTo>
                    <a:pt x="38100" y="1930400"/>
                    <a:pt x="35560" y="1929130"/>
                    <a:pt x="33020" y="1927860"/>
                  </a:cubicBezTo>
                  <a:cubicBezTo>
                    <a:pt x="30480" y="1926590"/>
                    <a:pt x="29210" y="1924050"/>
                    <a:pt x="29210" y="1921510"/>
                  </a:cubicBezTo>
                  <a:lnTo>
                    <a:pt x="29210" y="1921510"/>
                  </a:lnTo>
                  <a:cubicBezTo>
                    <a:pt x="29210" y="1922780"/>
                    <a:pt x="27940" y="1924050"/>
                    <a:pt x="27940" y="1925320"/>
                  </a:cubicBezTo>
                  <a:cubicBezTo>
                    <a:pt x="26670" y="1926590"/>
                    <a:pt x="26670" y="1927860"/>
                    <a:pt x="25400" y="1927860"/>
                  </a:cubicBezTo>
                  <a:cubicBezTo>
                    <a:pt x="24130" y="1929130"/>
                    <a:pt x="22860" y="1929130"/>
                    <a:pt x="21590" y="1930400"/>
                  </a:cubicBezTo>
                  <a:cubicBezTo>
                    <a:pt x="20320" y="1930400"/>
                    <a:pt x="19050" y="1931670"/>
                    <a:pt x="16510" y="1931670"/>
                  </a:cubicBezTo>
                  <a:cubicBezTo>
                    <a:pt x="13970" y="1931670"/>
                    <a:pt x="11430" y="1931670"/>
                    <a:pt x="8890" y="1930400"/>
                  </a:cubicBezTo>
                  <a:cubicBezTo>
                    <a:pt x="6350" y="1929130"/>
                    <a:pt x="5080" y="1927860"/>
                    <a:pt x="3810" y="1926590"/>
                  </a:cubicBezTo>
                  <a:cubicBezTo>
                    <a:pt x="2540" y="1925320"/>
                    <a:pt x="1270" y="1922780"/>
                    <a:pt x="1270" y="1920240"/>
                  </a:cubicBezTo>
                  <a:cubicBezTo>
                    <a:pt x="1270" y="1917700"/>
                    <a:pt x="0" y="1915160"/>
                    <a:pt x="0" y="1912620"/>
                  </a:cubicBezTo>
                  <a:cubicBezTo>
                    <a:pt x="0" y="1907540"/>
                    <a:pt x="1270" y="1903730"/>
                    <a:pt x="3810" y="1899920"/>
                  </a:cubicBezTo>
                  <a:cubicBezTo>
                    <a:pt x="6350" y="1896110"/>
                    <a:pt x="10160" y="1893570"/>
                    <a:pt x="13970" y="1893570"/>
                  </a:cubicBezTo>
                  <a:lnTo>
                    <a:pt x="16510" y="1905000"/>
                  </a:lnTo>
                  <a:cubicBezTo>
                    <a:pt x="13970" y="1905000"/>
                    <a:pt x="12700" y="1906270"/>
                    <a:pt x="11430" y="1907540"/>
                  </a:cubicBezTo>
                  <a:cubicBezTo>
                    <a:pt x="10160" y="1908810"/>
                    <a:pt x="10160" y="1910080"/>
                    <a:pt x="10160" y="1912620"/>
                  </a:cubicBezTo>
                  <a:cubicBezTo>
                    <a:pt x="10160" y="1915160"/>
                    <a:pt x="11430" y="1916430"/>
                    <a:pt x="12700" y="1917700"/>
                  </a:cubicBezTo>
                  <a:cubicBezTo>
                    <a:pt x="13970" y="1918970"/>
                    <a:pt x="15240" y="1918970"/>
                    <a:pt x="17780" y="1918970"/>
                  </a:cubicBezTo>
                  <a:cubicBezTo>
                    <a:pt x="19050" y="1918970"/>
                    <a:pt x="20320" y="1918970"/>
                    <a:pt x="21590" y="1917700"/>
                  </a:cubicBezTo>
                  <a:cubicBezTo>
                    <a:pt x="22860" y="1916430"/>
                    <a:pt x="22860" y="1916430"/>
                    <a:pt x="22860" y="1915160"/>
                  </a:cubicBezTo>
                  <a:cubicBezTo>
                    <a:pt x="22860" y="1913890"/>
                    <a:pt x="24130" y="1912620"/>
                    <a:pt x="24130" y="1911350"/>
                  </a:cubicBezTo>
                  <a:cubicBezTo>
                    <a:pt x="24130" y="1910080"/>
                    <a:pt x="24130" y="1908810"/>
                    <a:pt x="24130" y="1907540"/>
                  </a:cubicBezTo>
                  <a:lnTo>
                    <a:pt x="24130" y="1905000"/>
                  </a:lnTo>
                  <a:lnTo>
                    <a:pt x="34290" y="1905000"/>
                  </a:lnTo>
                  <a:lnTo>
                    <a:pt x="34290" y="1908810"/>
                  </a:lnTo>
                  <a:close/>
                  <a:moveTo>
                    <a:pt x="54610" y="1996440"/>
                  </a:moveTo>
                  <a:lnTo>
                    <a:pt x="54610" y="2006600"/>
                  </a:lnTo>
                  <a:lnTo>
                    <a:pt x="1270" y="2029460"/>
                  </a:lnTo>
                  <a:lnTo>
                    <a:pt x="1270" y="2015490"/>
                  </a:lnTo>
                  <a:lnTo>
                    <a:pt x="12700" y="2010410"/>
                  </a:lnTo>
                  <a:lnTo>
                    <a:pt x="12700" y="1990090"/>
                  </a:lnTo>
                  <a:lnTo>
                    <a:pt x="1270" y="1985010"/>
                  </a:lnTo>
                  <a:lnTo>
                    <a:pt x="1270" y="1972310"/>
                  </a:lnTo>
                  <a:lnTo>
                    <a:pt x="54610" y="1996440"/>
                  </a:lnTo>
                  <a:close/>
                  <a:moveTo>
                    <a:pt x="39370" y="2000250"/>
                  </a:moveTo>
                  <a:lnTo>
                    <a:pt x="22860" y="1993900"/>
                  </a:lnTo>
                  <a:lnTo>
                    <a:pt x="22860" y="2006600"/>
                  </a:lnTo>
                  <a:lnTo>
                    <a:pt x="39370" y="2000250"/>
                  </a:lnTo>
                  <a:close/>
                  <a:moveTo>
                    <a:pt x="30480" y="3468370"/>
                  </a:moveTo>
                  <a:lnTo>
                    <a:pt x="1270" y="3406140"/>
                  </a:lnTo>
                  <a:lnTo>
                    <a:pt x="6350" y="3403600"/>
                  </a:lnTo>
                  <a:lnTo>
                    <a:pt x="30480" y="3455670"/>
                  </a:lnTo>
                  <a:lnTo>
                    <a:pt x="53340" y="3403600"/>
                  </a:lnTo>
                  <a:lnTo>
                    <a:pt x="58420" y="3406140"/>
                  </a:lnTo>
                  <a:lnTo>
                    <a:pt x="30480" y="3468370"/>
                  </a:lnTo>
                  <a:close/>
                  <a:moveTo>
                    <a:pt x="26670" y="3322320"/>
                  </a:moveTo>
                  <a:lnTo>
                    <a:pt x="31750" y="3322320"/>
                  </a:lnTo>
                  <a:lnTo>
                    <a:pt x="31750" y="3462020"/>
                  </a:lnTo>
                  <a:lnTo>
                    <a:pt x="26670" y="3462020"/>
                  </a:lnTo>
                  <a:lnTo>
                    <a:pt x="26670" y="3322320"/>
                  </a:lnTo>
                  <a:close/>
                  <a:moveTo>
                    <a:pt x="41910" y="3568700"/>
                  </a:moveTo>
                  <a:lnTo>
                    <a:pt x="31750" y="3557270"/>
                  </a:lnTo>
                  <a:lnTo>
                    <a:pt x="39370" y="3550920"/>
                  </a:lnTo>
                  <a:lnTo>
                    <a:pt x="54610" y="3568700"/>
                  </a:lnTo>
                  <a:lnTo>
                    <a:pt x="54610" y="3578860"/>
                  </a:lnTo>
                  <a:lnTo>
                    <a:pt x="1270" y="3578860"/>
                  </a:lnTo>
                  <a:lnTo>
                    <a:pt x="1270" y="3567430"/>
                  </a:lnTo>
                  <a:lnTo>
                    <a:pt x="41910" y="3567430"/>
                  </a:lnTo>
                  <a:lnTo>
                    <a:pt x="41910" y="3568700"/>
                  </a:lnTo>
                  <a:close/>
                  <a:moveTo>
                    <a:pt x="12700" y="3623310"/>
                  </a:moveTo>
                  <a:lnTo>
                    <a:pt x="12700" y="3599180"/>
                  </a:lnTo>
                  <a:lnTo>
                    <a:pt x="21590" y="3599180"/>
                  </a:lnTo>
                  <a:lnTo>
                    <a:pt x="54610" y="3620770"/>
                  </a:lnTo>
                  <a:lnTo>
                    <a:pt x="54610" y="3633470"/>
                  </a:lnTo>
                  <a:lnTo>
                    <a:pt x="21590" y="3633470"/>
                  </a:lnTo>
                  <a:lnTo>
                    <a:pt x="21590" y="3639820"/>
                  </a:lnTo>
                  <a:lnTo>
                    <a:pt x="12700" y="3639820"/>
                  </a:lnTo>
                  <a:lnTo>
                    <a:pt x="12700" y="3633470"/>
                  </a:lnTo>
                  <a:lnTo>
                    <a:pt x="1270" y="3633470"/>
                  </a:lnTo>
                  <a:lnTo>
                    <a:pt x="1270" y="3622040"/>
                  </a:lnTo>
                  <a:lnTo>
                    <a:pt x="12700" y="3623310"/>
                  </a:lnTo>
                  <a:lnTo>
                    <a:pt x="12700" y="3623310"/>
                  </a:lnTo>
                  <a:close/>
                  <a:moveTo>
                    <a:pt x="40640" y="3623310"/>
                  </a:moveTo>
                  <a:lnTo>
                    <a:pt x="40640" y="3623310"/>
                  </a:lnTo>
                  <a:lnTo>
                    <a:pt x="21590" y="3611880"/>
                  </a:lnTo>
                  <a:lnTo>
                    <a:pt x="21590" y="3624580"/>
                  </a:lnTo>
                  <a:lnTo>
                    <a:pt x="40640" y="3624580"/>
                  </a:lnTo>
                  <a:lnTo>
                    <a:pt x="40640" y="3623310"/>
                  </a:lnTo>
                  <a:close/>
                  <a:moveTo>
                    <a:pt x="30480" y="5085080"/>
                  </a:moveTo>
                  <a:lnTo>
                    <a:pt x="1270" y="5022850"/>
                  </a:lnTo>
                  <a:lnTo>
                    <a:pt x="6350" y="5020310"/>
                  </a:lnTo>
                  <a:lnTo>
                    <a:pt x="30480" y="5072380"/>
                  </a:lnTo>
                  <a:lnTo>
                    <a:pt x="53340" y="5020310"/>
                  </a:lnTo>
                  <a:lnTo>
                    <a:pt x="58420" y="5022850"/>
                  </a:lnTo>
                  <a:lnTo>
                    <a:pt x="30480" y="5085080"/>
                  </a:lnTo>
                  <a:close/>
                  <a:moveTo>
                    <a:pt x="26670" y="4939030"/>
                  </a:moveTo>
                  <a:lnTo>
                    <a:pt x="31750" y="4939030"/>
                  </a:lnTo>
                  <a:lnTo>
                    <a:pt x="31750" y="5078730"/>
                  </a:lnTo>
                  <a:lnTo>
                    <a:pt x="26670" y="5078730"/>
                  </a:lnTo>
                  <a:lnTo>
                    <a:pt x="26670" y="4939030"/>
                  </a:lnTo>
                  <a:close/>
                  <a:moveTo>
                    <a:pt x="41910" y="5185410"/>
                  </a:moveTo>
                  <a:lnTo>
                    <a:pt x="31750" y="5173980"/>
                  </a:lnTo>
                  <a:lnTo>
                    <a:pt x="39370" y="5167630"/>
                  </a:lnTo>
                  <a:lnTo>
                    <a:pt x="54610" y="5185410"/>
                  </a:lnTo>
                  <a:lnTo>
                    <a:pt x="54610" y="5195570"/>
                  </a:lnTo>
                  <a:lnTo>
                    <a:pt x="1270" y="5195570"/>
                  </a:lnTo>
                  <a:lnTo>
                    <a:pt x="1270" y="5184140"/>
                  </a:lnTo>
                  <a:lnTo>
                    <a:pt x="41910" y="5184140"/>
                  </a:lnTo>
                  <a:lnTo>
                    <a:pt x="41910" y="5185410"/>
                  </a:lnTo>
                  <a:close/>
                  <a:moveTo>
                    <a:pt x="12700" y="5240020"/>
                  </a:moveTo>
                  <a:lnTo>
                    <a:pt x="12700" y="5215890"/>
                  </a:lnTo>
                  <a:lnTo>
                    <a:pt x="21590" y="5215890"/>
                  </a:lnTo>
                  <a:lnTo>
                    <a:pt x="54610" y="5237480"/>
                  </a:lnTo>
                  <a:lnTo>
                    <a:pt x="54610" y="5250180"/>
                  </a:lnTo>
                  <a:lnTo>
                    <a:pt x="21590" y="5250180"/>
                  </a:lnTo>
                  <a:lnTo>
                    <a:pt x="21590" y="5256530"/>
                  </a:lnTo>
                  <a:lnTo>
                    <a:pt x="12700" y="5256530"/>
                  </a:lnTo>
                  <a:lnTo>
                    <a:pt x="12700" y="5250180"/>
                  </a:lnTo>
                  <a:lnTo>
                    <a:pt x="1270" y="5250180"/>
                  </a:lnTo>
                  <a:lnTo>
                    <a:pt x="1270" y="5238750"/>
                  </a:lnTo>
                  <a:lnTo>
                    <a:pt x="12700" y="5240020"/>
                  </a:lnTo>
                  <a:lnTo>
                    <a:pt x="12700" y="5240020"/>
                  </a:lnTo>
                  <a:close/>
                  <a:moveTo>
                    <a:pt x="40640" y="5240020"/>
                  </a:moveTo>
                  <a:lnTo>
                    <a:pt x="40640" y="5240020"/>
                  </a:lnTo>
                  <a:lnTo>
                    <a:pt x="21590" y="5227320"/>
                  </a:lnTo>
                  <a:lnTo>
                    <a:pt x="21590" y="5240020"/>
                  </a:lnTo>
                  <a:lnTo>
                    <a:pt x="40640" y="5240020"/>
                  </a:lnTo>
                  <a:close/>
                  <a:moveTo>
                    <a:pt x="54610" y="5317490"/>
                  </a:moveTo>
                  <a:lnTo>
                    <a:pt x="54610" y="5327650"/>
                  </a:lnTo>
                  <a:lnTo>
                    <a:pt x="1270" y="5351780"/>
                  </a:lnTo>
                  <a:lnTo>
                    <a:pt x="1270" y="5337810"/>
                  </a:lnTo>
                  <a:lnTo>
                    <a:pt x="12700" y="5332730"/>
                  </a:lnTo>
                  <a:lnTo>
                    <a:pt x="12700" y="5311140"/>
                  </a:lnTo>
                  <a:lnTo>
                    <a:pt x="1270" y="5306060"/>
                  </a:lnTo>
                  <a:lnTo>
                    <a:pt x="1270" y="5293360"/>
                  </a:lnTo>
                  <a:lnTo>
                    <a:pt x="54610" y="5317490"/>
                  </a:lnTo>
                  <a:close/>
                  <a:moveTo>
                    <a:pt x="39370" y="5322570"/>
                  </a:moveTo>
                  <a:lnTo>
                    <a:pt x="22860" y="5316220"/>
                  </a:lnTo>
                  <a:lnTo>
                    <a:pt x="22860" y="5328920"/>
                  </a:lnTo>
                  <a:lnTo>
                    <a:pt x="39370" y="5322570"/>
                  </a:lnTo>
                  <a:close/>
                </a:path>
              </a:pathLst>
            </a:custGeom>
            <a:solidFill>
              <a:srgbClr val="272626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2813" y="517565"/>
            <a:ext cx="734289" cy="71960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129358">
            <a:off x="14518864" y="2436094"/>
            <a:ext cx="761761" cy="724365"/>
          </a:xfrm>
          <a:prstGeom prst="rect">
            <a:avLst/>
          </a:prstGeom>
        </p:spPr>
      </p:pic>
      <p:sp>
        <p:nvSpPr>
          <p:cNvPr id="20" name="TextBox 6"/>
          <p:cNvSpPr txBox="1"/>
          <p:nvPr/>
        </p:nvSpPr>
        <p:spPr>
          <a:xfrm>
            <a:off x="470612" y="1443121"/>
            <a:ext cx="7621314" cy="2863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 defTabSz="60963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pt-B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bài văn bố cục chư­a rõ ràng. 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23" indent="-457223" defTabSz="60963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pt-B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 đạt còn lủng củng, câu văn mang tính liệt kê.</a:t>
            </a:r>
          </a:p>
          <a:p>
            <a:pPr marL="457223" indent="-457223" defTabSz="60963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pt-B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còn sai lỗi chính tả.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016052" y="1262568"/>
            <a:ext cx="1574211" cy="1451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61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16437122" y="883497"/>
            <a:ext cx="507251" cy="7153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12881582" y="1489423"/>
            <a:ext cx="748207" cy="748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5554162" y="3801117"/>
            <a:ext cx="814259" cy="8645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12899398" y="-728168"/>
            <a:ext cx="868995" cy="8010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86641" y="2778612"/>
            <a:ext cx="718275" cy="8588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94065" y="500625"/>
            <a:ext cx="955373" cy="6204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003586">
            <a:off x="15967559" y="1643955"/>
            <a:ext cx="363756" cy="7535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0968">
            <a:off x="12997295" y="746367"/>
            <a:ext cx="1290115" cy="4222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29358">
            <a:off x="11199678" y="1677494"/>
            <a:ext cx="559823" cy="5323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53495">
            <a:off x="12835610" y="3409213"/>
            <a:ext cx="840151" cy="950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601344">
            <a:off x="13452356" y="2198797"/>
            <a:ext cx="967987" cy="967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16551071" y="4318744"/>
            <a:ext cx="266654" cy="12324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659741">
            <a:off x="6770235" y="4872888"/>
            <a:ext cx="609209" cy="6227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1842453">
            <a:off x="11598856" y="4418514"/>
            <a:ext cx="584361" cy="65192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045001">
            <a:off x="11627898" y="5566308"/>
            <a:ext cx="574822" cy="10790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4492633">
            <a:off x="13318052" y="4607435"/>
            <a:ext cx="410867" cy="120843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40426" y="388042"/>
            <a:ext cx="7765317" cy="3496565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5514686" y="2542609"/>
            <a:ext cx="472005" cy="47200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002891" y="1241174"/>
            <a:ext cx="608616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8000" dirty="0">
                <a:solidFill>
                  <a:srgbClr val="272626"/>
                </a:solidFill>
                <a:latin typeface="+mj-lt"/>
              </a:rPr>
              <a:t>2. </a:t>
            </a:r>
            <a:r>
              <a:rPr lang="en-US" sz="8000" dirty="0" err="1">
                <a:solidFill>
                  <a:srgbClr val="272626"/>
                </a:solidFill>
                <a:latin typeface="+mj-lt"/>
              </a:rPr>
              <a:t>Sửa</a:t>
            </a:r>
            <a:r>
              <a:rPr lang="en-US" sz="8000" dirty="0">
                <a:solidFill>
                  <a:srgbClr val="272626"/>
                </a:solidFill>
                <a:latin typeface="+mj-lt"/>
              </a:rPr>
              <a:t>  </a:t>
            </a:r>
            <a:r>
              <a:rPr lang="en-US" sz="8000" dirty="0" err="1">
                <a:solidFill>
                  <a:srgbClr val="272626"/>
                </a:solidFill>
                <a:latin typeface="+mj-lt"/>
              </a:rPr>
              <a:t>lỗi</a:t>
            </a:r>
            <a:r>
              <a:rPr lang="en-US" sz="8000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272626"/>
                </a:solidFill>
                <a:latin typeface="+mj-lt"/>
              </a:rPr>
              <a:t>trong</a:t>
            </a:r>
            <a:r>
              <a:rPr lang="en-US" sz="8000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272626"/>
                </a:solidFill>
                <a:latin typeface="+mj-lt"/>
              </a:rPr>
              <a:t>bài</a:t>
            </a:r>
            <a:endParaRPr lang="en-US" sz="8000" dirty="0">
              <a:solidFill>
                <a:srgbClr val="272626"/>
              </a:solidFill>
              <a:latin typeface="+mj-lt"/>
            </a:endParaRPr>
          </a:p>
        </p:txBody>
      </p:sp>
      <p:pic>
        <p:nvPicPr>
          <p:cNvPr id="25" name="图片 22">
            <a:extLst>
              <a:ext uri="{FF2B5EF4-FFF2-40B4-BE49-F238E27FC236}">
                <a16:creationId xmlns:a16="http://schemas.microsoft.com/office/drawing/2014/main" id="{FAF4A1CD-FF7A-4484-AF99-43DF96F1FFC2}"/>
              </a:ext>
            </a:extLst>
          </p:cNvPr>
          <p:cNvPicPr/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55" y="1113449"/>
            <a:ext cx="5478771" cy="574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31446" y="8567425"/>
            <a:ext cx="8732469" cy="4951920"/>
            <a:chOff x="0" y="0"/>
            <a:chExt cx="2979532" cy="168960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2980802" cy="1688333"/>
            </a:xfrm>
            <a:custGeom>
              <a:avLst/>
              <a:gdLst/>
              <a:ahLst/>
              <a:cxnLst/>
              <a:rect l="l" t="t" r="r" b="b"/>
              <a:pathLst>
                <a:path w="2980802" h="1688333">
                  <a:moveTo>
                    <a:pt x="2969372" y="27940"/>
                  </a:moveTo>
                  <a:cubicBezTo>
                    <a:pt x="2960482" y="24130"/>
                    <a:pt x="2951593" y="21590"/>
                    <a:pt x="2942702" y="21590"/>
                  </a:cubicBezTo>
                  <a:cubicBezTo>
                    <a:pt x="2916032" y="20320"/>
                    <a:pt x="2871903" y="20320"/>
                    <a:pt x="2823672" y="17780"/>
                  </a:cubicBezTo>
                  <a:cubicBezTo>
                    <a:pt x="2713431" y="12700"/>
                    <a:pt x="2605486" y="6350"/>
                    <a:pt x="2495244" y="3810"/>
                  </a:cubicBezTo>
                  <a:cubicBezTo>
                    <a:pt x="2405673" y="1270"/>
                    <a:pt x="2318398" y="3810"/>
                    <a:pt x="2228827" y="2540"/>
                  </a:cubicBezTo>
                  <a:cubicBezTo>
                    <a:pt x="2189783" y="2540"/>
                    <a:pt x="2150739" y="0"/>
                    <a:pt x="2111696" y="2540"/>
                  </a:cubicBezTo>
                  <a:cubicBezTo>
                    <a:pt x="2017531" y="10160"/>
                    <a:pt x="1923366" y="11430"/>
                    <a:pt x="1826905" y="8890"/>
                  </a:cubicBezTo>
                  <a:cubicBezTo>
                    <a:pt x="1778674" y="7620"/>
                    <a:pt x="1730443" y="7620"/>
                    <a:pt x="1682213" y="7620"/>
                  </a:cubicBezTo>
                  <a:cubicBezTo>
                    <a:pt x="1594938" y="7620"/>
                    <a:pt x="1507663" y="7620"/>
                    <a:pt x="1420389" y="6350"/>
                  </a:cubicBezTo>
                  <a:cubicBezTo>
                    <a:pt x="1328521" y="5080"/>
                    <a:pt x="423621" y="2540"/>
                    <a:pt x="334050" y="1270"/>
                  </a:cubicBezTo>
                  <a:cubicBezTo>
                    <a:pt x="260555" y="0"/>
                    <a:pt x="189358" y="1270"/>
                    <a:pt x="115863" y="1270"/>
                  </a:cubicBezTo>
                  <a:cubicBezTo>
                    <a:pt x="6533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113566" y="1661663"/>
                    <a:pt x="200841" y="1665473"/>
                    <a:pt x="288116" y="1670553"/>
                  </a:cubicBezTo>
                  <a:cubicBezTo>
                    <a:pt x="336346" y="1673093"/>
                    <a:pt x="384577" y="1678173"/>
                    <a:pt x="432808" y="1679443"/>
                  </a:cubicBezTo>
                  <a:cubicBezTo>
                    <a:pt x="513192" y="1681983"/>
                    <a:pt x="1408905" y="1683253"/>
                    <a:pt x="1489290" y="1684523"/>
                  </a:cubicBezTo>
                  <a:cubicBezTo>
                    <a:pt x="1500773" y="1684523"/>
                    <a:pt x="1512257" y="1684523"/>
                    <a:pt x="1523740" y="1684523"/>
                  </a:cubicBezTo>
                  <a:cubicBezTo>
                    <a:pt x="1578861" y="1684523"/>
                    <a:pt x="1636278" y="1683253"/>
                    <a:pt x="1691399" y="1683253"/>
                  </a:cubicBezTo>
                  <a:cubicBezTo>
                    <a:pt x="1755707" y="1683253"/>
                    <a:pt x="1817718" y="1684523"/>
                    <a:pt x="1882025" y="1684523"/>
                  </a:cubicBezTo>
                  <a:cubicBezTo>
                    <a:pt x="1976190" y="1684523"/>
                    <a:pt x="2072652" y="1684523"/>
                    <a:pt x="2166816" y="1684523"/>
                  </a:cubicBezTo>
                  <a:cubicBezTo>
                    <a:pt x="2254091" y="1684523"/>
                    <a:pt x="2341365" y="1685793"/>
                    <a:pt x="2428640" y="1687063"/>
                  </a:cubicBezTo>
                  <a:cubicBezTo>
                    <a:pt x="2467684" y="1687063"/>
                    <a:pt x="2509025" y="1688333"/>
                    <a:pt x="2548068" y="1688333"/>
                  </a:cubicBezTo>
                  <a:cubicBezTo>
                    <a:pt x="2674387" y="1687063"/>
                    <a:pt x="2798409" y="1680713"/>
                    <a:pt x="2919842" y="1680713"/>
                  </a:cubicBezTo>
                  <a:cubicBezTo>
                    <a:pt x="2923652" y="1680713"/>
                    <a:pt x="2928732" y="1678173"/>
                    <a:pt x="2932542" y="1675633"/>
                  </a:cubicBezTo>
                  <a:cubicBezTo>
                    <a:pt x="2937622" y="1671823"/>
                    <a:pt x="2940162" y="1665473"/>
                    <a:pt x="2942702" y="1662933"/>
                  </a:cubicBezTo>
                  <a:cubicBezTo>
                    <a:pt x="2943972" y="1608532"/>
                    <a:pt x="2945242" y="1555862"/>
                    <a:pt x="2946512" y="1503191"/>
                  </a:cubicBezTo>
                  <a:cubicBezTo>
                    <a:pt x="2947782" y="1421677"/>
                    <a:pt x="2957942" y="639144"/>
                    <a:pt x="2959212" y="557630"/>
                  </a:cubicBezTo>
                  <a:cubicBezTo>
                    <a:pt x="2959212" y="508721"/>
                    <a:pt x="2960482" y="459813"/>
                    <a:pt x="2961752" y="410905"/>
                  </a:cubicBezTo>
                  <a:cubicBezTo>
                    <a:pt x="2963022" y="358234"/>
                    <a:pt x="2964292" y="305564"/>
                    <a:pt x="2966832" y="252893"/>
                  </a:cubicBezTo>
                  <a:cubicBezTo>
                    <a:pt x="2968102" y="221542"/>
                    <a:pt x="2968102" y="188936"/>
                    <a:pt x="2973182" y="157585"/>
                  </a:cubicBezTo>
                  <a:cubicBezTo>
                    <a:pt x="2978262" y="119963"/>
                    <a:pt x="2980802" y="83595"/>
                    <a:pt x="2979532" y="44450"/>
                  </a:cubicBezTo>
                  <a:cubicBezTo>
                    <a:pt x="2979532" y="38100"/>
                    <a:pt x="2975722" y="30480"/>
                    <a:pt x="2969372" y="2794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19125" y="1431925"/>
            <a:ext cx="5562600" cy="4619208"/>
          </a:xfrm>
          <a:prstGeom prst="roundRect">
            <a:avLst/>
          </a:prstGeom>
          <a:solidFill>
            <a:srgbClr val="FFF9ED"/>
          </a:solidFill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380424">
            <a:off x="765999" y="4806255"/>
            <a:ext cx="777791" cy="22876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680534">
            <a:off x="10873890" y="2285963"/>
            <a:ext cx="1565616" cy="512383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85827" y="2202250"/>
            <a:ext cx="5070424" cy="4303522"/>
          </a:xfrm>
          <a:prstGeom prst="rect">
            <a:avLst/>
          </a:prstGeom>
        </p:spPr>
      </p:pic>
      <p:pic>
        <p:nvPicPr>
          <p:cNvPr id="16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88" y="1969611"/>
            <a:ext cx="3754289" cy="4768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35503">
            <a:off x="-914114" y="-68022"/>
            <a:ext cx="2277275" cy="21737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131074">
            <a:off x="10934415" y="-1461480"/>
            <a:ext cx="2515169" cy="55113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55739">
            <a:off x="11254192" y="5154209"/>
            <a:ext cx="2323115" cy="23882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9490790">
            <a:off x="1579664" y="457285"/>
            <a:ext cx="1167235" cy="6150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361682">
            <a:off x="-1924644" y="3352433"/>
            <a:ext cx="2996851" cy="39909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0800000">
            <a:off x="5898521" y="-1720008"/>
            <a:ext cx="1449017" cy="4742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9925695">
            <a:off x="-1166340" y="726555"/>
            <a:ext cx="1954299" cy="195429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283809" y="261776"/>
            <a:ext cx="8299431" cy="798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  <a:spcBef>
                <a:spcPct val="0"/>
              </a:spcBef>
            </a:pPr>
            <a:r>
              <a:rPr lang="en-US" sz="7667" b="1" dirty="0" err="1">
                <a:solidFill>
                  <a:srgbClr val="D47AE8"/>
                </a:solidFill>
                <a:latin typeface="+mj-lt"/>
              </a:rPr>
              <a:t>Gợi</a:t>
            </a:r>
            <a:r>
              <a:rPr lang="en-US" sz="7667" b="1" dirty="0">
                <a:solidFill>
                  <a:srgbClr val="D47AE8"/>
                </a:solidFill>
                <a:latin typeface="+mj-lt"/>
              </a:rPr>
              <a:t> ý: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8787215">
            <a:off x="11112000" y="4470762"/>
            <a:ext cx="528706" cy="2443600"/>
          </a:xfrm>
          <a:prstGeom prst="rect">
            <a:avLst/>
          </a:prstGeom>
        </p:spPr>
      </p:pic>
      <p:pic>
        <p:nvPicPr>
          <p:cNvPr id="12" name="Pictur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-4456189" y="1568501"/>
            <a:ext cx="904677" cy="1005197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-4647358" y="4388752"/>
            <a:ext cx="904677" cy="1005197"/>
          </a:xfrm>
          <a:prstGeom prst="rect">
            <a:avLst/>
          </a:prstGeom>
        </p:spPr>
      </p:pic>
      <p:pic>
        <p:nvPicPr>
          <p:cNvPr id="16" name="Picture 19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982" l="0" r="100000">
                        <a14:backgroundMark x1="3620" y1="28947" x2="31674" y2="25000"/>
                        <a14:backgroundMark x1="31674" y1="24123" x2="44344" y2="439"/>
                        <a14:backgroundMark x1="9050" y1="28947" x2="452" y2="28947"/>
                        <a14:backgroundMark x1="70136" y1="26754" x2="99548" y2="29825"/>
                        <a14:backgroundMark x1="69231" y1="26754" x2="53846" y2="439"/>
                        <a14:backgroundMark x1="19910" y1="59211" x2="452" y2="41228"/>
                        <a14:backgroundMark x1="19910" y1="60965" x2="14027" y2="89912"/>
                        <a14:backgroundMark x1="37557" y1="89035" x2="48869" y2="81579"/>
                        <a14:backgroundMark x1="48869" y1="81579" x2="71493" y2="91228"/>
                        <a14:backgroundMark x1="86878" y1="87281" x2="80090" y2="60088"/>
                        <a14:backgroundMark x1="80090" y1="60088" x2="99548" y2="4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57" b="-2703"/>
          <a:stretch/>
        </p:blipFill>
        <p:spPr>
          <a:xfrm>
            <a:off x="983226" y="1254248"/>
            <a:ext cx="1284268" cy="1369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0994" y="-1814803"/>
            <a:ext cx="2540000" cy="2540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386665" y="1280986"/>
            <a:ext cx="8655222" cy="1059092"/>
          </a:xfrm>
          <a:prstGeom prst="roundRect">
            <a:avLst/>
          </a:prstGeom>
          <a:solidFill>
            <a:srgbClr val="FFD6E6"/>
          </a:solidFill>
          <a:ln w="76200">
            <a:solidFill>
              <a:srgbClr val="A650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2539425" y="1405957"/>
            <a:ext cx="8230622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spcBef>
                <a:spcPct val="0"/>
              </a:spcBef>
            </a:pP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,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thúc</a:t>
            </a:r>
            <a:r>
              <a:rPr lang="en-US" sz="2800" dirty="0"/>
              <a:t> </a:t>
            </a:r>
            <a:r>
              <a:rPr lang="en-US" sz="2800" dirty="0" err="1"/>
              <a:t>rõ</a:t>
            </a:r>
            <a:r>
              <a:rPr lang="en-US" sz="2800" dirty="0"/>
              <a:t> </a:t>
            </a:r>
            <a:r>
              <a:rPr lang="en-US" sz="2800" dirty="0" err="1"/>
              <a:t>ràng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  <a:endParaRPr lang="en-US" sz="4000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9">
            <a:extLst>
              <a:ext uri="{FF2B5EF4-FFF2-40B4-BE49-F238E27FC236}">
                <a16:creationId xmlns:a16="http://schemas.microsoft.com/office/drawing/2014/main" id="{8E3D471B-B5EC-22B4-EF0A-0C33A1FE43B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982" l="0" r="100000">
                        <a14:backgroundMark x1="3620" y1="28947" x2="31674" y2="25000"/>
                        <a14:backgroundMark x1="31674" y1="24123" x2="44344" y2="439"/>
                        <a14:backgroundMark x1="9050" y1="28947" x2="452" y2="28947"/>
                        <a14:backgroundMark x1="70136" y1="26754" x2="99548" y2="29825"/>
                        <a14:backgroundMark x1="69231" y1="26754" x2="53846" y2="439"/>
                        <a14:backgroundMark x1="19910" y1="59211" x2="452" y2="41228"/>
                        <a14:backgroundMark x1="19910" y1="60965" x2="14027" y2="89912"/>
                        <a14:backgroundMark x1="37557" y1="89035" x2="48869" y2="81579"/>
                        <a14:backgroundMark x1="48869" y1="81579" x2="71493" y2="91228"/>
                        <a14:backgroundMark x1="86878" y1="87281" x2="80090" y2="60088"/>
                        <a14:backgroundMark x1="80090" y1="60088" x2="99548" y2="4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57" b="-2703"/>
          <a:stretch/>
        </p:blipFill>
        <p:spPr>
          <a:xfrm>
            <a:off x="1209369" y="2650428"/>
            <a:ext cx="1195778" cy="1275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EAF2600C-D16B-B9E7-D9AC-A8D9F328984E}"/>
              </a:ext>
            </a:extLst>
          </p:cNvPr>
          <p:cNvSpPr/>
          <p:nvPr/>
        </p:nvSpPr>
        <p:spPr>
          <a:xfrm>
            <a:off x="2524317" y="2883642"/>
            <a:ext cx="8655222" cy="1029597"/>
          </a:xfrm>
          <a:prstGeom prst="roundRect">
            <a:avLst/>
          </a:prstGeom>
          <a:solidFill>
            <a:srgbClr val="FFD6E6"/>
          </a:solidFill>
          <a:ln w="76200">
            <a:solidFill>
              <a:srgbClr val="A650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82C15C7C-817F-5AB3-1308-5AAC3452D76C}"/>
              </a:ext>
            </a:extLst>
          </p:cNvPr>
          <p:cNvSpPr txBox="1"/>
          <p:nvPr/>
        </p:nvSpPr>
        <p:spPr>
          <a:xfrm>
            <a:off x="2667245" y="2920123"/>
            <a:ext cx="8230622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spcBef>
                <a:spcPct val="0"/>
              </a:spcBef>
            </a:pPr>
            <a:r>
              <a:rPr lang="vi-VN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 chi tiết về nhân vật lịch sử có đúng với câu chuyện em đã được đọc, được nghe không?</a:t>
            </a:r>
            <a:endParaRPr lang="en-US" sz="5400" dirty="0">
              <a:solidFill>
                <a:srgbClr val="27262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E4366E9F-38C5-B662-777C-C0F78D5F6223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982" l="0" r="100000">
                        <a14:backgroundMark x1="3620" y1="28947" x2="31674" y2="25000"/>
                        <a14:backgroundMark x1="31674" y1="24123" x2="44344" y2="439"/>
                        <a14:backgroundMark x1="9050" y1="28947" x2="452" y2="28947"/>
                        <a14:backgroundMark x1="70136" y1="26754" x2="99548" y2="29825"/>
                        <a14:backgroundMark x1="69231" y1="26754" x2="53846" y2="439"/>
                        <a14:backgroundMark x1="19910" y1="59211" x2="452" y2="41228"/>
                        <a14:backgroundMark x1="19910" y1="60965" x2="14027" y2="89912"/>
                        <a14:backgroundMark x1="37557" y1="89035" x2="48869" y2="81579"/>
                        <a14:backgroundMark x1="48869" y1="81579" x2="71493" y2="91228"/>
                        <a14:backgroundMark x1="86878" y1="87281" x2="80090" y2="60088"/>
                        <a14:backgroundMark x1="80090" y1="60088" x2="99548" y2="4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57" b="-2703"/>
          <a:stretch/>
        </p:blipFill>
        <p:spPr>
          <a:xfrm>
            <a:off x="1170039" y="4174428"/>
            <a:ext cx="1205610" cy="1285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3D4BD52E-0F3F-9C17-08D5-81BB882FF66A}"/>
              </a:ext>
            </a:extLst>
          </p:cNvPr>
          <p:cNvSpPr/>
          <p:nvPr/>
        </p:nvSpPr>
        <p:spPr>
          <a:xfrm>
            <a:off x="2494820" y="4230662"/>
            <a:ext cx="8655222" cy="1068925"/>
          </a:xfrm>
          <a:prstGeom prst="roundRect">
            <a:avLst/>
          </a:prstGeom>
          <a:solidFill>
            <a:srgbClr val="FFD6E6"/>
          </a:solidFill>
          <a:ln w="76200">
            <a:solidFill>
              <a:srgbClr val="A650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6169B449-7296-1B49-CD07-89CAD8666C09}"/>
              </a:ext>
            </a:extLst>
          </p:cNvPr>
          <p:cNvSpPr txBox="1"/>
          <p:nvPr/>
        </p:nvSpPr>
        <p:spPr>
          <a:xfrm>
            <a:off x="2647580" y="4335970"/>
            <a:ext cx="8230622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spcBef>
                <a:spcPct val="0"/>
              </a:spcBef>
            </a:pPr>
            <a:r>
              <a:rPr lang="vi-VN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Việc sắp xếp các chi tiết trong câu chuyện có hợp lí không?</a:t>
            </a:r>
            <a:endParaRPr lang="en-US" sz="5400" dirty="0">
              <a:solidFill>
                <a:srgbClr val="27262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6" name="Picture 19">
            <a:extLst>
              <a:ext uri="{FF2B5EF4-FFF2-40B4-BE49-F238E27FC236}">
                <a16:creationId xmlns:a16="http://schemas.microsoft.com/office/drawing/2014/main" id="{92DBDA38-4625-07E2-8C93-1AC4AA1FA5D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982" l="0" r="100000">
                        <a14:backgroundMark x1="3620" y1="28947" x2="31674" y2="25000"/>
                        <a14:backgroundMark x1="31674" y1="24123" x2="44344" y2="439"/>
                        <a14:backgroundMark x1="9050" y1="28947" x2="452" y2="28947"/>
                        <a14:backgroundMark x1="70136" y1="26754" x2="99548" y2="29825"/>
                        <a14:backgroundMark x1="69231" y1="26754" x2="53846" y2="439"/>
                        <a14:backgroundMark x1="19910" y1="59211" x2="452" y2="41228"/>
                        <a14:backgroundMark x1="19910" y1="60965" x2="14027" y2="89912"/>
                        <a14:backgroundMark x1="37557" y1="89035" x2="48869" y2="81579"/>
                        <a14:backgroundMark x1="48869" y1="81579" x2="71493" y2="91228"/>
                        <a14:backgroundMark x1="86878" y1="87281" x2="80090" y2="60088"/>
                        <a14:backgroundMark x1="80090" y1="60088" x2="99548" y2="4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57" b="-2703"/>
          <a:stretch/>
        </p:blipFill>
        <p:spPr>
          <a:xfrm>
            <a:off x="1111045" y="5572144"/>
            <a:ext cx="1205610" cy="1285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B192A75F-E6E4-6C4D-1804-BE5DB8E6BB4A}"/>
              </a:ext>
            </a:extLst>
          </p:cNvPr>
          <p:cNvSpPr/>
          <p:nvPr/>
        </p:nvSpPr>
        <p:spPr>
          <a:xfrm>
            <a:off x="2435826" y="5628378"/>
            <a:ext cx="8655222" cy="1068925"/>
          </a:xfrm>
          <a:prstGeom prst="roundRect">
            <a:avLst/>
          </a:prstGeom>
          <a:solidFill>
            <a:srgbClr val="FFD6E6"/>
          </a:solidFill>
          <a:ln w="76200">
            <a:solidFill>
              <a:srgbClr val="A650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98E25922-C397-0783-08A9-0A40020C2519}"/>
              </a:ext>
            </a:extLst>
          </p:cNvPr>
          <p:cNvSpPr txBox="1"/>
          <p:nvPr/>
        </p:nvSpPr>
        <p:spPr>
          <a:xfrm>
            <a:off x="2588586" y="5920499"/>
            <a:ext cx="823062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spcBef>
                <a:spcPct val="0"/>
              </a:spcBef>
            </a:pPr>
            <a:r>
              <a:rPr lang="vi-VN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Bài làm có mắc lỗi về dùng từ, đặt câu, chính tả không?</a:t>
            </a:r>
            <a:endParaRPr lang="en-US" sz="5400" dirty="0">
              <a:solidFill>
                <a:srgbClr val="27262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  <p:bldP spid="15" grpId="0" animBg="1"/>
      <p:bldP spid="17" grpId="0"/>
      <p:bldP spid="22" grpId="0" animBg="1"/>
      <p:bldP spid="25" grpId="0"/>
      <p:bldP spid="27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6601" y="787401"/>
            <a:ext cx="9049541" cy="4064000"/>
            <a:chOff x="0" y="0"/>
            <a:chExt cx="3739902" cy="190193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171700" y="1466785"/>
            <a:ext cx="8124114" cy="2359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7667" dirty="0">
                <a:solidFill>
                  <a:srgbClr val="272626"/>
                </a:solidFill>
                <a:latin typeface="+mj-lt"/>
              </a:rPr>
              <a:t>3.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Học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tập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những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bài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làm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tốt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.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5294" y="35792"/>
            <a:ext cx="1601411" cy="99404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45800">
            <a:off x="958358" y="4203813"/>
            <a:ext cx="2339304" cy="735817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6560">
            <a:off x="-1907340" y="7018445"/>
            <a:ext cx="1501891" cy="2118051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665975" y="3079355"/>
            <a:ext cx="4932443" cy="37239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309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#9Slide03 Arima Madurai Black</vt:lpstr>
      <vt:lpstr>#9Slide03 BoosterNextFYBlack</vt:lpstr>
      <vt:lpstr>Arial</vt:lpstr>
      <vt:lpstr>Calibri</vt:lpstr>
      <vt:lpstr>Cambria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8</cp:revision>
  <dcterms:created xsi:type="dcterms:W3CDTF">2023-12-08T12:20:23Z</dcterms:created>
  <dcterms:modified xsi:type="dcterms:W3CDTF">2023-12-08T12:35:43Z</dcterms:modified>
</cp:coreProperties>
</file>