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9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8.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7" name="Picture 6" descr="A white circle with leaves and blue text&#10;&#10;Description automatically generated">
            <a:extLst>
              <a:ext uri="{FF2B5EF4-FFF2-40B4-BE49-F238E27FC236}">
                <a16:creationId xmlns:a16="http://schemas.microsoft.com/office/drawing/2014/main" id="{A1E334DB-8756-F9D2-43CC-7DB934ACDB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9B33F505-516E-CD00-989F-552E0D7CB2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71518EA-F954-8E3F-C013-58957A21F6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E96CC3DF-AE44-181D-1FBB-E76828E8CF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3.jp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38.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err="1"/>
              <a:t>Thứ</a:t>
            </a:r>
            <a:r>
              <a:rPr lang="en-US" sz="3600" dirty="0"/>
              <a:t>….</a:t>
            </a:r>
            <a:r>
              <a:rPr lang="en-US" sz="3600" dirty="0" err="1"/>
              <a:t>ngày</a:t>
            </a:r>
            <a:r>
              <a:rPr lang="en-US" sz="3600" dirty="0"/>
              <a:t>….</a:t>
            </a:r>
            <a:r>
              <a:rPr lang="en-US" sz="3600" dirty="0" err="1"/>
              <a:t>tháng</a:t>
            </a:r>
            <a:r>
              <a:rPr lang="en-US" sz="3600" dirty="0"/>
              <a:t>….</a:t>
            </a:r>
            <a:r>
              <a:rPr lang="en-US" sz="3600" dirty="0" err="1"/>
              <a:t>năm</a:t>
            </a:r>
            <a:r>
              <a:rPr lang="en-US" sz="3600" dirty="0"/>
              <a:t>….</a:t>
            </a:r>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
        <p:nvSpPr>
          <p:cNvPr id="5" name="TextBox 4">
            <a:extLst>
              <a:ext uri="{FF2B5EF4-FFF2-40B4-BE49-F238E27FC236}">
                <a16:creationId xmlns:a16="http://schemas.microsoft.com/office/drawing/2014/main" id="{B5E6E99A-557F-1908-5DEC-501AF2BCC3C1}"/>
              </a:ext>
            </a:extLst>
          </p:cNvPr>
          <p:cNvSpPr txBox="1"/>
          <p:nvPr/>
        </p:nvSpPr>
        <p:spPr>
          <a:xfrm>
            <a:off x="2724150" y="4714875"/>
            <a:ext cx="6715125" cy="400110"/>
          </a:xfrm>
          <a:prstGeom prst="rect">
            <a:avLst/>
          </a:prstGeom>
          <a:noFill/>
        </p:spPr>
        <p:txBody>
          <a:bodyPr wrap="square" rtlCol="0">
            <a:spAutoFit/>
          </a:bodyPr>
          <a:lstStyle/>
          <a:p>
            <a:pPr algn="ctr"/>
            <a:r>
              <a:rPr lang="en-US" sz="2000" dirty="0" err="1">
                <a:solidFill>
                  <a:srgbClr val="00B050"/>
                </a:solidFill>
                <a:latin typeface="Pattaya" panose="00000500000000000000" pitchFamily="2" charset="-34"/>
                <a:cs typeface="Pattaya" panose="00000500000000000000" pitchFamily="2" charset="-34"/>
              </a:rPr>
              <a:t>Hương</a:t>
            </a:r>
            <a:r>
              <a:rPr lang="en-US" sz="2000" dirty="0">
                <a:solidFill>
                  <a:srgbClr val="00B050"/>
                </a:solidFill>
                <a:latin typeface="Pattaya" panose="00000500000000000000" pitchFamily="2" charset="-34"/>
                <a:cs typeface="Pattaya" panose="00000500000000000000" pitchFamily="2" charset="-34"/>
              </a:rPr>
              <a:t> </a:t>
            </a:r>
            <a:r>
              <a:rPr lang="en-US" sz="2000" dirty="0" err="1">
                <a:solidFill>
                  <a:srgbClr val="00B050"/>
                </a:solidFill>
                <a:latin typeface="Pattaya" panose="00000500000000000000" pitchFamily="2" charset="-34"/>
                <a:cs typeface="Pattaya" panose="00000500000000000000" pitchFamily="2" charset="-34"/>
              </a:rPr>
              <a:t>Thảo</a:t>
            </a:r>
            <a:r>
              <a:rPr lang="en-US" sz="2000" dirty="0">
                <a:solidFill>
                  <a:srgbClr val="00B050"/>
                </a:solidFill>
                <a:latin typeface="Pattaya" panose="00000500000000000000" pitchFamily="2" charset="-34"/>
                <a:cs typeface="Pattaya" panose="00000500000000000000" pitchFamily="2" charset="-34"/>
              </a:rPr>
              <a:t> – </a:t>
            </a:r>
            <a:r>
              <a:rPr lang="en-US" sz="2000" dirty="0" err="1">
                <a:solidFill>
                  <a:srgbClr val="00B050"/>
                </a:solidFill>
                <a:latin typeface="Pattaya" panose="00000500000000000000" pitchFamily="2" charset="-34"/>
                <a:cs typeface="Pattaya" panose="00000500000000000000" pitchFamily="2" charset="-34"/>
              </a:rPr>
              <a:t>Zalo</a:t>
            </a:r>
            <a:r>
              <a:rPr lang="en-US" sz="2000" dirty="0">
                <a:solidFill>
                  <a:srgbClr val="00B05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pic>
        <p:nvPicPr>
          <p:cNvPr id="3" name="Picture 2">
            <a:extLst>
              <a:ext uri="{FF2B5EF4-FFF2-40B4-BE49-F238E27FC236}">
                <a16:creationId xmlns:a16="http://schemas.microsoft.com/office/drawing/2014/main" id="{69785241-935D-E08D-E0F3-37BFBA591312}"/>
              </a:ext>
            </a:extLst>
          </p:cNvPr>
          <p:cNvPicPr>
            <a:picLocks noChangeAspect="1"/>
          </p:cNvPicPr>
          <p:nvPr/>
        </p:nvPicPr>
        <p:blipFill>
          <a:blip r:embed="rId6"/>
          <a:stretch>
            <a:fillRect/>
          </a:stretch>
        </p:blipFill>
        <p:spPr>
          <a:xfrm>
            <a:off x="1452562" y="571500"/>
            <a:ext cx="9444038" cy="2651412"/>
          </a:xfrm>
          <a:prstGeom prst="rect">
            <a:avLst/>
          </a:prstGeom>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8086" y="1693407"/>
            <a:ext cx="6894314" cy="4080057"/>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pic>
        <p:nvPicPr>
          <p:cNvPr id="2" name="Picture 1">
            <a:extLst>
              <a:ext uri="{FF2B5EF4-FFF2-40B4-BE49-F238E27FC236}">
                <a16:creationId xmlns:a16="http://schemas.microsoft.com/office/drawing/2014/main" id="{60A0A496-AD5D-445F-D63D-D405528FDBFA}"/>
              </a:ext>
            </a:extLst>
          </p:cNvPr>
          <p:cNvPicPr>
            <a:picLocks noChangeAspect="1"/>
          </p:cNvPicPr>
          <p:nvPr/>
        </p:nvPicPr>
        <p:blipFill>
          <a:blip r:embed="rId6"/>
          <a:stretch>
            <a:fillRect/>
          </a:stretch>
        </p:blipFill>
        <p:spPr>
          <a:xfrm>
            <a:off x="865588" y="1733550"/>
            <a:ext cx="6840559" cy="4048756"/>
          </a:xfrm>
          <a:prstGeom prst="rect">
            <a:avLst/>
          </a:prstGeom>
        </p:spPr>
      </p:pic>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53991" y="1817488"/>
            <a:ext cx="8308445" cy="4916940"/>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a:cxnSpLocks/>
          </p:cNvCxnSpPr>
          <p:nvPr/>
        </p:nvCxnSpPr>
        <p:spPr>
          <a:xfrm>
            <a:off x="3181572" y="2546276"/>
            <a:ext cx="584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861</Words>
  <Application>Microsoft Office PowerPoint</Application>
  <PresentationFormat>Widescreen</PresentationFormat>
  <Paragraphs>46</Paragraphs>
  <Slides>18</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Calibri (Body)</vt:lpstr>
      <vt:lpstr>等线</vt:lpstr>
      <vt:lpstr>华康少女文字W5</vt:lpstr>
      <vt:lpstr>Arial</vt:lpstr>
      <vt:lpstr>Calibri</vt:lpstr>
      <vt:lpstr>Calibri Light</vt:lpstr>
      <vt:lpstr>Cambria</vt:lpstr>
      <vt:lpstr>Pattaya</vt:lpstr>
      <vt:lpstr>SVN-Kitten</vt:lpstr>
      <vt:lpstr>Times New Roman</vt:lpstr>
      <vt:lpstr>UTM Duepuntozero</vt:lpstr>
      <vt:lpstr>Wingdings</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2023-06-07T12:25:13Z</dcterms:created>
  <dcterms:modified xsi:type="dcterms:W3CDTF">2023-09-21T00:59:22Z</dcterms:modified>
</cp:coreProperties>
</file>