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2"/>
  </p:notesMasterIdLst>
  <p:sldIdLst>
    <p:sldId id="299" r:id="rId3"/>
    <p:sldId id="258" r:id="rId4"/>
    <p:sldId id="259" r:id="rId5"/>
    <p:sldId id="260" r:id="rId6"/>
    <p:sldId id="261" r:id="rId7"/>
    <p:sldId id="262" r:id="rId8"/>
    <p:sldId id="264" r:id="rId9"/>
    <p:sldId id="2664" r:id="rId10"/>
    <p:sldId id="270" r:id="rId11"/>
    <p:sldId id="275" r:id="rId12"/>
    <p:sldId id="302" r:id="rId13"/>
    <p:sldId id="276" r:id="rId14"/>
    <p:sldId id="279" r:id="rId15"/>
    <p:sldId id="2683" r:id="rId16"/>
    <p:sldId id="2684" r:id="rId17"/>
    <p:sldId id="285" r:id="rId18"/>
    <p:sldId id="309" r:id="rId19"/>
    <p:sldId id="286" r:id="rId20"/>
    <p:sldId id="116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F3B4E-3FCC-43C9-9107-76E2EAD43E4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1FC06-C0CD-44FA-B2AC-A379F80AB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6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637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843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054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869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504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349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02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478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A5711-1FBA-4FD4-AC36-20294C7CC5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390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784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444D6-76AF-40A4-BD5B-E86E2E02E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74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9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48856-C0B6-4D71-80BF-27FACA1489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78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48856-C0B6-4D71-80BF-27FACA1489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7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10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01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29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20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34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5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9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48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8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7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3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1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4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33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8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75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3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1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62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3"/>
            <a:ext cx="10972800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707"/>
            <a:ext cx="10972800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013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95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3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1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2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5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0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3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514B78E-EA18-9952-DA2D-795C6274304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49" y="171450"/>
            <a:ext cx="1266825" cy="1266825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24FDBA1-6D66-8395-8563-5BA533A44BA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60" y="798395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2023/9/21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743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11" Type="http://schemas.openxmlformats.org/officeDocument/2006/relationships/image" Target="../media/image16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6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openxmlformats.org/officeDocument/2006/relationships/image" Target="../media/image39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6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44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6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7.png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8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51.png"/><Relationship Id="rId5" Type="http://schemas.openxmlformats.org/officeDocument/2006/relationships/image" Target="../media/image8.png"/><Relationship Id="rId4" Type="http://schemas.openxmlformats.org/officeDocument/2006/relationships/image" Target="../media/image50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hyperlink" Target="https://www.facebook.com/huongthaoGAD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11" Type="http://schemas.openxmlformats.org/officeDocument/2006/relationships/image" Target="../media/image16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openxmlformats.org/officeDocument/2006/relationships/image" Target="../media/image36.jpe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783771"/>
            <a:ext cx="6543304" cy="6190088"/>
          </a:xfrm>
          <a:prstGeom prst="rect">
            <a:avLst/>
          </a:prstGeom>
        </p:spPr>
      </p:pic>
      <p:pic>
        <p:nvPicPr>
          <p:cNvPr id="9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766" y="1642740"/>
            <a:ext cx="1727788" cy="1727788"/>
          </a:xfrm>
          <a:prstGeom prst="rect">
            <a:avLst/>
          </a:prstGeom>
        </p:spPr>
      </p:pic>
      <p:pic>
        <p:nvPicPr>
          <p:cNvPr id="10" name="图形 85">
            <a:extLst>
              <a:ext uri="{FF2B5EF4-FFF2-40B4-BE49-F238E27FC236}">
                <a16:creationId xmlns:a16="http://schemas.microsoft.com/office/drawing/2014/main" id="{C69C4A99-2D7C-4571-9EA7-00C525FF3B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221" y="560058"/>
            <a:ext cx="1041400" cy="1054100"/>
          </a:xfrm>
          <a:prstGeom prst="rect">
            <a:avLst/>
          </a:prstGeom>
        </p:spPr>
      </p:pic>
      <p:pic>
        <p:nvPicPr>
          <p:cNvPr id="11" name="Picture 5" descr="C:\Users\Administrator\Desktop\小鸟.png">
            <a:extLst>
              <a:ext uri="{FF2B5EF4-FFF2-40B4-BE49-F238E27FC236}">
                <a16:creationId xmlns:a16="http://schemas.microsoft.com/office/drawing/2014/main" id="{ADD208CA-3C01-444E-9CB0-D3777BCF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783" y="1063224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CC3A8347-D735-4639-9D8B-02C554FD0C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9" y="457788"/>
            <a:ext cx="1475295" cy="1475295"/>
          </a:xfrm>
          <a:prstGeom prst="rect">
            <a:avLst/>
          </a:prstGeom>
        </p:spPr>
      </p:pic>
      <p:pic>
        <p:nvPicPr>
          <p:cNvPr id="13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45" y="349362"/>
            <a:ext cx="1727788" cy="1727788"/>
          </a:xfrm>
          <a:prstGeom prst="rect">
            <a:avLst/>
          </a:prstGeom>
        </p:spPr>
      </p:pic>
      <p:pic>
        <p:nvPicPr>
          <p:cNvPr id="14" name="图片 28">
            <a:extLst>
              <a:ext uri="{FF2B5EF4-FFF2-40B4-BE49-F238E27FC236}">
                <a16:creationId xmlns:a16="http://schemas.microsoft.com/office/drawing/2014/main" id="{AB411A0C-6243-4A33-9951-FB125D0D1E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40" y="750127"/>
            <a:ext cx="1609724" cy="13207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52314" y="1868304"/>
            <a:ext cx="6099858" cy="2008388"/>
            <a:chOff x="4337964" y="2716029"/>
            <a:chExt cx="6099858" cy="2008388"/>
          </a:xfrm>
        </p:grpSpPr>
        <p:pic>
          <p:nvPicPr>
            <p:cNvPr id="15" name="图片 38">
              <a:extLst>
                <a:ext uri="{FF2B5EF4-FFF2-40B4-BE49-F238E27FC236}">
                  <a16:creationId xmlns:a16="http://schemas.microsoft.com/office/drawing/2014/main" id="{CEA5C366-64F3-4D49-BB13-6ADBFB1BE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3936" y="2716029"/>
              <a:ext cx="5087915" cy="20083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67CD02-C13B-460B-974B-3F4B40293086}"/>
                </a:ext>
              </a:extLst>
            </p:cNvPr>
            <p:cNvSpPr txBox="1"/>
            <p:nvPr/>
          </p:nvSpPr>
          <p:spPr>
            <a:xfrm>
              <a:off x="4337964" y="3109374"/>
              <a:ext cx="6099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EBD7EA7-C007-58B4-DC88-54128EE89EE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06085" y="3552326"/>
            <a:ext cx="7675529" cy="2725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78569D-E5A0-7166-0EC6-432330B83612}"/>
              </a:ext>
            </a:extLst>
          </p:cNvPr>
          <p:cNvSpPr txBox="1"/>
          <p:nvPr/>
        </p:nvSpPr>
        <p:spPr>
          <a:xfrm>
            <a:off x="7248525" y="5781675"/>
            <a:ext cx="2447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4794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24 C -0.01237 0.00138 -0.02305 0.00717 -0.03542 0.00902 C -0.04805 0.01551 -0.05977 0.01666 -0.07292 0.01851 C -0.18841 0.01551 -0.19063 0.03287 -0.25625 0.00347 C -0.26302 -0.00463 -0.26459 -0.01112 -0.27084 -0.02246 C -0.28073 -0.04005 -0.29128 -0.0588 -0.30521 -0.06505 C -0.34102 -0.10718 -0.42318 -0.09028 -0.44896 -0.09074 C -0.45951 -0.09561 -0.47058 -0.09723 -0.48125 -0.10209 C -0.48802 -0.1051 -0.49414 -0.10926 -0.50104 -0.11135 C -0.51055 -0.11806 -0.52123 -0.125 -0.53125 -0.12801 C -0.54701 -0.1419 -0.56315 -0.15324 -0.58021 -0.16135 C -0.58633 -0.16412 -0.59128 -0.17014 -0.59688 -0.17431 C -0.6099 -0.18357 -0.62552 -0.19074 -0.63959 -0.19468 C -0.67188 -0.19306 -0.70313 -0.19098 -0.73542 -0.1926 C -0.74987 -0.20116 -0.76446 -0.20834 -0.77813 -0.22037 C -0.78425 -0.22593 -0.79024 -0.23218 -0.79701 -0.23519 C -0.81003 -0.24908 -0.79466 -0.23403 -0.80729 -0.2426 C -0.81302 -0.2463 -0.81836 -0.25301 -0.82409 -0.25741 C -0.83008 -0.26204 -0.82617 -0.25649 -0.83138 -0.26112 C -0.84102 -0.26968 -0.85104 -0.27801 -0.86146 -0.28334 C -0.87084 -0.29445 -0.88112 -0.30556 -0.8918 -0.31297 C -0.89961 -0.32709 -0.91211 -0.33449 -0.91875 -0.35186 C -0.92019 -0.35556 -0.92201 -0.35903 -0.92292 -0.36297 C -0.92357 -0.36598 -0.92396 -0.36945 -0.925 -0.37223 C -0.92761 -0.37963 -0.93164 -0.38519 -0.93438 -0.3926 C -0.9405 -0.40857 -0.94545 -0.41783 -0.95313 -0.43149 " pathEditMode="relative" rAng="0" ptsTypes="AAAAAAAAAAAAAAAAAAAAAAAAAA">
                                      <p:cBhvr>
                                        <p:cTn id="19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56" y="-20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F3C7359-E244-44F7-AFF4-A49199937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DD0DCB9-E731-4540-99E0-8D22AE6A0B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1E2545-63EE-4E6A-862E-C83EE11FB10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6D766F2-383E-4803-8629-1D2AF58739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54487A9-352E-4260-8D27-DFC3211223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7EF24B-DF96-CC20-E0B7-58C81638A6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1431" y="-182975"/>
            <a:ext cx="5553937" cy="2194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F3DAF0-8266-A322-1668-3E33F89DF5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2607" y="2460399"/>
            <a:ext cx="5029636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8229479-EB5D-4D2D-A7A3-F2801EE4E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928" y="4346474"/>
            <a:ext cx="6351445" cy="174180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436144" y="2161458"/>
            <a:ext cx="2666899" cy="3342016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4" name="Graphic 98">
            <a:extLst>
              <a:ext uri="{FF2B5EF4-FFF2-40B4-BE49-F238E27FC236}">
                <a16:creationId xmlns:a16="http://schemas.microsoft.com/office/drawing/2014/main" id="{8719DC1F-9488-49D8-A6ED-6C21456BF3CA}"/>
              </a:ext>
            </a:extLst>
          </p:cNvPr>
          <p:cNvGrpSpPr/>
          <p:nvPr/>
        </p:nvGrpSpPr>
        <p:grpSpPr>
          <a:xfrm>
            <a:off x="2777403" y="57415"/>
            <a:ext cx="5984110" cy="3215934"/>
            <a:chOff x="3057735" y="231289"/>
            <a:chExt cx="4264042" cy="2567751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BC1CBE-5917-4C8F-A085-A95B1CBF3910}"/>
                </a:ext>
              </a:extLst>
            </p:cNvPr>
            <p:cNvSpPr/>
            <p:nvPr/>
          </p:nvSpPr>
          <p:spPr>
            <a:xfrm>
              <a:off x="3116573" y="313938"/>
              <a:ext cx="1252946" cy="1986305"/>
            </a:xfrm>
            <a:custGeom>
              <a:avLst/>
              <a:gdLst>
                <a:gd name="connsiteX0" fmla="*/ 9153 w 1252946"/>
                <a:gd name="connsiteY0" fmla="*/ 1274525 h 1986305"/>
                <a:gd name="connsiteX1" fmla="*/ 271588 w 1252946"/>
                <a:gd name="connsiteY1" fmla="*/ 499788 h 1986305"/>
                <a:gd name="connsiteX2" fmla="*/ 1252946 w 1252946"/>
                <a:gd name="connsiteY2" fmla="*/ 0 h 1986305"/>
                <a:gd name="connsiteX3" fmla="*/ 291917 w 1252946"/>
                <a:gd name="connsiteY3" fmla="*/ 619275 h 1986305"/>
                <a:gd name="connsiteX4" fmla="*/ 166244 w 1252946"/>
                <a:gd name="connsiteY4" fmla="*/ 1417138 h 1986305"/>
                <a:gd name="connsiteX5" fmla="*/ 445312 w 1252946"/>
                <a:gd name="connsiteY5" fmla="*/ 1866819 h 1986305"/>
                <a:gd name="connsiteX6" fmla="*/ 517389 w 1252946"/>
                <a:gd name="connsiteY6" fmla="*/ 1947761 h 1986305"/>
                <a:gd name="connsiteX7" fmla="*/ 439768 w 1252946"/>
                <a:gd name="connsiteY7" fmla="*/ 1986305 h 1986305"/>
                <a:gd name="connsiteX8" fmla="*/ 195814 w 1252946"/>
                <a:gd name="connsiteY8" fmla="*/ 1697225 h 1986305"/>
                <a:gd name="connsiteX9" fmla="*/ 9153 w 1252946"/>
                <a:gd name="connsiteY9" fmla="*/ 1274525 h 198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2946" h="1986305">
                  <a:moveTo>
                    <a:pt x="9153" y="1274525"/>
                  </a:moveTo>
                  <a:cubicBezTo>
                    <a:pt x="-31506" y="1006001"/>
                    <a:pt x="64597" y="728483"/>
                    <a:pt x="271588" y="499788"/>
                  </a:cubicBezTo>
                  <a:cubicBezTo>
                    <a:pt x="497060" y="249252"/>
                    <a:pt x="855598" y="75803"/>
                    <a:pt x="1252946" y="0"/>
                  </a:cubicBezTo>
                  <a:cubicBezTo>
                    <a:pt x="840813" y="110493"/>
                    <a:pt x="485971" y="327625"/>
                    <a:pt x="291917" y="619275"/>
                  </a:cubicBezTo>
                  <a:cubicBezTo>
                    <a:pt x="129281" y="867242"/>
                    <a:pt x="77534" y="1151184"/>
                    <a:pt x="166244" y="1417138"/>
                  </a:cubicBezTo>
                  <a:cubicBezTo>
                    <a:pt x="219840" y="1577738"/>
                    <a:pt x="325183" y="1726775"/>
                    <a:pt x="445312" y="1866819"/>
                  </a:cubicBezTo>
                  <a:cubicBezTo>
                    <a:pt x="469338" y="1893800"/>
                    <a:pt x="491515" y="1920780"/>
                    <a:pt x="517389" y="1947761"/>
                  </a:cubicBezTo>
                  <a:cubicBezTo>
                    <a:pt x="487819" y="1956755"/>
                    <a:pt x="461945" y="1969603"/>
                    <a:pt x="439768" y="1986305"/>
                  </a:cubicBezTo>
                  <a:cubicBezTo>
                    <a:pt x="343665" y="1896369"/>
                    <a:pt x="266043" y="1794870"/>
                    <a:pt x="195814" y="1697225"/>
                  </a:cubicBezTo>
                  <a:cubicBezTo>
                    <a:pt x="99711" y="1564890"/>
                    <a:pt x="31330" y="1423562"/>
                    <a:pt x="9153" y="1274525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0E27EE7-A4D6-4B59-B964-7F52FDA3D1E2}"/>
                </a:ext>
              </a:extLst>
            </p:cNvPr>
            <p:cNvSpPr/>
            <p:nvPr/>
          </p:nvSpPr>
          <p:spPr>
            <a:xfrm>
              <a:off x="3293994" y="272053"/>
              <a:ext cx="3965316" cy="2349533"/>
            </a:xfrm>
            <a:custGeom>
              <a:avLst/>
              <a:gdLst>
                <a:gd name="connsiteX0" fmla="*/ 1951540 w 3965316"/>
                <a:gd name="connsiteY0" fmla="*/ 2349391 h 2349533"/>
                <a:gd name="connsiteX1" fmla="*/ 1203047 w 3965316"/>
                <a:gd name="connsiteY1" fmla="*/ 2308277 h 2349533"/>
                <a:gd name="connsiteX2" fmla="*/ 966486 w 3965316"/>
                <a:gd name="connsiteY2" fmla="*/ 2273588 h 2349533"/>
                <a:gd name="connsiteX3" fmla="*/ 973878 w 3965316"/>
                <a:gd name="connsiteY3" fmla="*/ 2215772 h 2349533"/>
                <a:gd name="connsiteX4" fmla="*/ 663392 w 3965316"/>
                <a:gd name="connsiteY4" fmla="*/ 1976798 h 2349533"/>
                <a:gd name="connsiteX5" fmla="*/ 652303 w 3965316"/>
                <a:gd name="connsiteY5" fmla="*/ 1974229 h 2349533"/>
                <a:gd name="connsiteX6" fmla="*/ 648607 w 3965316"/>
                <a:gd name="connsiteY6" fmla="*/ 1974229 h 2349533"/>
                <a:gd name="connsiteX7" fmla="*/ 637518 w 3965316"/>
                <a:gd name="connsiteY7" fmla="*/ 1972944 h 2349533"/>
                <a:gd name="connsiteX8" fmla="*/ 620885 w 3965316"/>
                <a:gd name="connsiteY8" fmla="*/ 1972944 h 2349533"/>
                <a:gd name="connsiteX9" fmla="*/ 526630 w 3965316"/>
                <a:gd name="connsiteY9" fmla="*/ 1983222 h 2349533"/>
                <a:gd name="connsiteX10" fmla="*/ 495212 w 3965316"/>
                <a:gd name="connsiteY10" fmla="*/ 1976798 h 2349533"/>
                <a:gd name="connsiteX11" fmla="*/ 484123 w 3965316"/>
                <a:gd name="connsiteY11" fmla="*/ 1974229 h 2349533"/>
                <a:gd name="connsiteX12" fmla="*/ 480427 w 3965316"/>
                <a:gd name="connsiteY12" fmla="*/ 1974229 h 2349533"/>
                <a:gd name="connsiteX13" fmla="*/ 469338 w 3965316"/>
                <a:gd name="connsiteY13" fmla="*/ 1972944 h 2349533"/>
                <a:gd name="connsiteX14" fmla="*/ 452705 w 3965316"/>
                <a:gd name="connsiteY14" fmla="*/ 1972944 h 2349533"/>
                <a:gd name="connsiteX15" fmla="*/ 389868 w 3965316"/>
                <a:gd name="connsiteY15" fmla="*/ 1976798 h 2349533"/>
                <a:gd name="connsiteX16" fmla="*/ 197662 w 3965316"/>
                <a:gd name="connsiteY16" fmla="*/ 1739110 h 2349533"/>
                <a:gd name="connsiteX17" fmla="*/ 9153 w 3965316"/>
                <a:gd name="connsiteY17" fmla="*/ 1315125 h 2349533"/>
                <a:gd name="connsiteX18" fmla="*/ 271588 w 3965316"/>
                <a:gd name="connsiteY18" fmla="*/ 540388 h 2349533"/>
                <a:gd name="connsiteX19" fmla="*/ 2395092 w 3965316"/>
                <a:gd name="connsiteY19" fmla="*/ 109979 h 2349533"/>
                <a:gd name="connsiteX20" fmla="*/ 3235993 w 3965316"/>
                <a:gd name="connsiteY20" fmla="*/ 319402 h 2349533"/>
                <a:gd name="connsiteX21" fmla="*/ 3875447 w 3965316"/>
                <a:gd name="connsiteY21" fmla="*/ 780647 h 2349533"/>
                <a:gd name="connsiteX22" fmla="*/ 3237841 w 3965316"/>
                <a:gd name="connsiteY22" fmla="*/ 2150247 h 2349533"/>
                <a:gd name="connsiteX23" fmla="*/ 1951540 w 3965316"/>
                <a:gd name="connsiteY23" fmla="*/ 2349391 h 234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65316" h="2349533">
                  <a:moveTo>
                    <a:pt x="1951540" y="2349391"/>
                  </a:moveTo>
                  <a:cubicBezTo>
                    <a:pt x="1702042" y="2348106"/>
                    <a:pt x="1450696" y="2337828"/>
                    <a:pt x="1203047" y="2308277"/>
                  </a:cubicBezTo>
                  <a:cubicBezTo>
                    <a:pt x="1123577" y="2299284"/>
                    <a:pt x="1044107" y="2287721"/>
                    <a:pt x="966486" y="2273588"/>
                  </a:cubicBezTo>
                  <a:cubicBezTo>
                    <a:pt x="972030" y="2255600"/>
                    <a:pt x="975726" y="2236328"/>
                    <a:pt x="973878" y="2215772"/>
                  </a:cubicBezTo>
                  <a:cubicBezTo>
                    <a:pt x="966486" y="2092430"/>
                    <a:pt x="826027" y="2007633"/>
                    <a:pt x="663392" y="1976798"/>
                  </a:cubicBezTo>
                  <a:cubicBezTo>
                    <a:pt x="659695" y="1975513"/>
                    <a:pt x="657847" y="1975513"/>
                    <a:pt x="652303" y="1974229"/>
                  </a:cubicBezTo>
                  <a:cubicBezTo>
                    <a:pt x="650455" y="1974229"/>
                    <a:pt x="650455" y="1974229"/>
                    <a:pt x="648607" y="1974229"/>
                  </a:cubicBezTo>
                  <a:cubicBezTo>
                    <a:pt x="644910" y="1974229"/>
                    <a:pt x="641214" y="1972944"/>
                    <a:pt x="637518" y="1972944"/>
                  </a:cubicBezTo>
                  <a:cubicBezTo>
                    <a:pt x="631973" y="1971659"/>
                    <a:pt x="626429" y="1972944"/>
                    <a:pt x="620885" y="1972944"/>
                  </a:cubicBezTo>
                  <a:cubicBezTo>
                    <a:pt x="587618" y="1972944"/>
                    <a:pt x="556200" y="1976798"/>
                    <a:pt x="526630" y="1983222"/>
                  </a:cubicBezTo>
                  <a:cubicBezTo>
                    <a:pt x="515541" y="1980653"/>
                    <a:pt x="506300" y="1978083"/>
                    <a:pt x="495212" y="1976798"/>
                  </a:cubicBezTo>
                  <a:cubicBezTo>
                    <a:pt x="491515" y="1975513"/>
                    <a:pt x="489667" y="1975513"/>
                    <a:pt x="484123" y="1974229"/>
                  </a:cubicBezTo>
                  <a:cubicBezTo>
                    <a:pt x="482275" y="1974229"/>
                    <a:pt x="482275" y="1974229"/>
                    <a:pt x="480427" y="1974229"/>
                  </a:cubicBezTo>
                  <a:cubicBezTo>
                    <a:pt x="476730" y="1974229"/>
                    <a:pt x="473034" y="1972944"/>
                    <a:pt x="469338" y="1972944"/>
                  </a:cubicBezTo>
                  <a:cubicBezTo>
                    <a:pt x="463793" y="1971659"/>
                    <a:pt x="458249" y="1972944"/>
                    <a:pt x="452705" y="1972944"/>
                  </a:cubicBezTo>
                  <a:cubicBezTo>
                    <a:pt x="430527" y="1972944"/>
                    <a:pt x="410198" y="1974229"/>
                    <a:pt x="389868" y="1976798"/>
                  </a:cubicBezTo>
                  <a:cubicBezTo>
                    <a:pt x="317791" y="1900995"/>
                    <a:pt x="254954" y="1817483"/>
                    <a:pt x="197662" y="1739110"/>
                  </a:cubicBezTo>
                  <a:cubicBezTo>
                    <a:pt x="101559" y="1605490"/>
                    <a:pt x="33178" y="1464162"/>
                    <a:pt x="9153" y="1315125"/>
                  </a:cubicBezTo>
                  <a:cubicBezTo>
                    <a:pt x="-31506" y="1046601"/>
                    <a:pt x="64597" y="769083"/>
                    <a:pt x="271588" y="540388"/>
                  </a:cubicBezTo>
                  <a:cubicBezTo>
                    <a:pt x="715139" y="57302"/>
                    <a:pt x="1650295" y="-143127"/>
                    <a:pt x="2395092" y="109979"/>
                  </a:cubicBezTo>
                  <a:cubicBezTo>
                    <a:pt x="2664920" y="202485"/>
                    <a:pt x="2958773" y="242314"/>
                    <a:pt x="3235993" y="319402"/>
                  </a:cubicBezTo>
                  <a:cubicBezTo>
                    <a:pt x="3546479" y="405484"/>
                    <a:pt x="3768255" y="557091"/>
                    <a:pt x="3875447" y="780647"/>
                  </a:cubicBezTo>
                  <a:cubicBezTo>
                    <a:pt x="4112008" y="1270157"/>
                    <a:pt x="3875447" y="1863735"/>
                    <a:pt x="3237841" y="2150247"/>
                  </a:cubicBezTo>
                  <a:cubicBezTo>
                    <a:pt x="2860822" y="2321125"/>
                    <a:pt x="2391396" y="2351961"/>
                    <a:pt x="1951540" y="2349391"/>
                  </a:cubicBezTo>
                  <a:close/>
                </a:path>
              </a:pathLst>
            </a:custGeom>
            <a:solidFill>
              <a:srgbClr val="73EEFE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F945A55-F037-44FE-8B09-79CFC3348269}"/>
                </a:ext>
              </a:extLst>
            </p:cNvPr>
            <p:cNvSpPr/>
            <p:nvPr/>
          </p:nvSpPr>
          <p:spPr>
            <a:xfrm>
              <a:off x="3526257" y="2287395"/>
              <a:ext cx="268492" cy="373877"/>
            </a:xfrm>
            <a:custGeom>
              <a:avLst/>
              <a:gdLst>
                <a:gd name="connsiteX0" fmla="*/ 218592 w 268492"/>
                <a:gd name="connsiteY0" fmla="*/ 0 h 373877"/>
                <a:gd name="connsiteX1" fmla="*/ 109553 w 268492"/>
                <a:gd name="connsiteY1" fmla="*/ 182442 h 373877"/>
                <a:gd name="connsiteX2" fmla="*/ 268492 w 268492"/>
                <a:gd name="connsiteY2" fmla="*/ 373878 h 373877"/>
                <a:gd name="connsiteX3" fmla="*/ 4209 w 268492"/>
                <a:gd name="connsiteY3" fmla="*/ 199144 h 373877"/>
                <a:gd name="connsiteX4" fmla="*/ 218592 w 268492"/>
                <a:gd name="connsiteY4" fmla="*/ 0 h 37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492" h="373877">
                  <a:moveTo>
                    <a:pt x="218592" y="0"/>
                  </a:moveTo>
                  <a:cubicBezTo>
                    <a:pt x="144667" y="41114"/>
                    <a:pt x="100312" y="110493"/>
                    <a:pt x="109553" y="182442"/>
                  </a:cubicBezTo>
                  <a:cubicBezTo>
                    <a:pt x="118793" y="258245"/>
                    <a:pt x="179782" y="330194"/>
                    <a:pt x="268492" y="373878"/>
                  </a:cubicBezTo>
                  <a:cubicBezTo>
                    <a:pt x="137275" y="366169"/>
                    <a:pt x="28235" y="289081"/>
                    <a:pt x="4209" y="199144"/>
                  </a:cubicBezTo>
                  <a:cubicBezTo>
                    <a:pt x="-21665" y="97645"/>
                    <a:pt x="74438" y="2570"/>
                    <a:pt x="218592" y="0"/>
                  </a:cubicBezTo>
                  <a:close/>
                </a:path>
              </a:pathLst>
            </a:custGeom>
            <a:solidFill>
              <a:srgbClr val="73EEFE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E0C39EB-425D-4675-B072-50ADD07E6B03}"/>
                </a:ext>
              </a:extLst>
            </p:cNvPr>
            <p:cNvSpPr/>
            <p:nvPr/>
          </p:nvSpPr>
          <p:spPr>
            <a:xfrm>
              <a:off x="3692487" y="2286973"/>
              <a:ext cx="517204" cy="374430"/>
            </a:xfrm>
            <a:custGeom>
              <a:avLst/>
              <a:gdLst>
                <a:gd name="connsiteX0" fmla="*/ 4312 w 517204"/>
                <a:gd name="connsiteY0" fmla="*/ 198282 h 374430"/>
                <a:gd name="connsiteX1" fmla="*/ 242721 w 517204"/>
                <a:gd name="connsiteY1" fmla="*/ 423 h 374430"/>
                <a:gd name="connsiteX2" fmla="*/ 508852 w 517204"/>
                <a:gd name="connsiteY2" fmla="*/ 161023 h 374430"/>
                <a:gd name="connsiteX3" fmla="*/ 301861 w 517204"/>
                <a:gd name="connsiteY3" fmla="*/ 374301 h 374430"/>
                <a:gd name="connsiteX4" fmla="*/ 4312 w 517204"/>
                <a:gd name="connsiteY4" fmla="*/ 198282 h 37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204" h="374430">
                  <a:moveTo>
                    <a:pt x="4312" y="198282"/>
                  </a:moveTo>
                  <a:cubicBezTo>
                    <a:pt x="-23410" y="91644"/>
                    <a:pt x="85630" y="-7286"/>
                    <a:pt x="242721" y="423"/>
                  </a:cubicBezTo>
                  <a:cubicBezTo>
                    <a:pt x="361001" y="20980"/>
                    <a:pt x="475586" y="73656"/>
                    <a:pt x="508852" y="161023"/>
                  </a:cubicBezTo>
                  <a:cubicBezTo>
                    <a:pt x="545815" y="261238"/>
                    <a:pt x="457104" y="369161"/>
                    <a:pt x="301861" y="374301"/>
                  </a:cubicBezTo>
                  <a:cubicBezTo>
                    <a:pt x="154011" y="378155"/>
                    <a:pt x="30186" y="295927"/>
                    <a:pt x="4312" y="198282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10D9FCA-0B38-4C3F-9D99-27D0AE78BB45}"/>
                </a:ext>
              </a:extLst>
            </p:cNvPr>
            <p:cNvSpPr/>
            <p:nvPr/>
          </p:nvSpPr>
          <p:spPr>
            <a:xfrm>
              <a:off x="3230516" y="2534773"/>
              <a:ext cx="243599" cy="223211"/>
            </a:xfrm>
            <a:custGeom>
              <a:avLst/>
              <a:gdLst>
                <a:gd name="connsiteX0" fmla="*/ 141011 w 243599"/>
                <a:gd name="connsiteY0" fmla="*/ 12152 h 223211"/>
                <a:gd name="connsiteX1" fmla="*/ 144707 w 243599"/>
                <a:gd name="connsiteY1" fmla="*/ 14722 h 223211"/>
                <a:gd name="connsiteX2" fmla="*/ 155796 w 243599"/>
                <a:gd name="connsiteY2" fmla="*/ 26285 h 223211"/>
                <a:gd name="connsiteX3" fmla="*/ 237114 w 243599"/>
                <a:gd name="connsiteY3" fmla="*/ 161189 h 223211"/>
                <a:gd name="connsiteX4" fmla="*/ 105896 w 243599"/>
                <a:gd name="connsiteY4" fmla="*/ 222860 h 223211"/>
                <a:gd name="connsiteX5" fmla="*/ 553 w 243599"/>
                <a:gd name="connsiteY5" fmla="*/ 107228 h 223211"/>
                <a:gd name="connsiteX6" fmla="*/ 20882 w 243599"/>
                <a:gd name="connsiteY6" fmla="*/ 31424 h 223211"/>
                <a:gd name="connsiteX7" fmla="*/ 141011 w 243599"/>
                <a:gd name="connsiteY7" fmla="*/ 12152 h 22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599" h="223211">
                  <a:moveTo>
                    <a:pt x="141011" y="12152"/>
                  </a:moveTo>
                  <a:cubicBezTo>
                    <a:pt x="142859" y="13437"/>
                    <a:pt x="142859" y="13437"/>
                    <a:pt x="144707" y="14722"/>
                  </a:cubicBezTo>
                  <a:cubicBezTo>
                    <a:pt x="146555" y="18576"/>
                    <a:pt x="150251" y="22431"/>
                    <a:pt x="155796" y="26285"/>
                  </a:cubicBezTo>
                  <a:cubicBezTo>
                    <a:pt x="214936" y="55836"/>
                    <a:pt x="261139" y="109797"/>
                    <a:pt x="237114" y="161189"/>
                  </a:cubicBezTo>
                  <a:cubicBezTo>
                    <a:pt x="220480" y="198449"/>
                    <a:pt x="163188" y="226714"/>
                    <a:pt x="105896" y="222860"/>
                  </a:cubicBezTo>
                  <a:cubicBezTo>
                    <a:pt x="24578" y="217721"/>
                    <a:pt x="4249" y="154765"/>
                    <a:pt x="553" y="107228"/>
                  </a:cubicBezTo>
                  <a:cubicBezTo>
                    <a:pt x="-1295" y="81532"/>
                    <a:pt x="553" y="53266"/>
                    <a:pt x="20882" y="31424"/>
                  </a:cubicBezTo>
                  <a:cubicBezTo>
                    <a:pt x="46756" y="3159"/>
                    <a:pt x="104048" y="-12259"/>
                    <a:pt x="141011" y="12152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BF824F1-D9B5-49C5-90D0-3266745CE2A0}"/>
                </a:ext>
              </a:extLst>
            </p:cNvPr>
            <p:cNvSpPr/>
            <p:nvPr/>
          </p:nvSpPr>
          <p:spPr>
            <a:xfrm>
              <a:off x="3057735" y="231289"/>
              <a:ext cx="4264042" cy="2470133"/>
            </a:xfrm>
            <a:custGeom>
              <a:avLst/>
              <a:gdLst>
                <a:gd name="connsiteX0" fmla="*/ 42116 w 4264042"/>
                <a:gd name="connsiteY0" fmla="*/ 1499786 h 2470133"/>
                <a:gd name="connsiteX1" fmla="*/ 321184 w 4264042"/>
                <a:gd name="connsiteY1" fmla="*/ 1949467 h 2470133"/>
                <a:gd name="connsiteX2" fmla="*/ 461642 w 4264042"/>
                <a:gd name="connsiteY2" fmla="*/ 2099789 h 2470133"/>
                <a:gd name="connsiteX3" fmla="*/ 409895 w 4264042"/>
                <a:gd name="connsiteY3" fmla="*/ 2237264 h 2470133"/>
                <a:gd name="connsiteX4" fmla="*/ 740710 w 4264042"/>
                <a:gd name="connsiteY4" fmla="*/ 2469813 h 2470133"/>
                <a:gd name="connsiteX5" fmla="*/ 836813 w 4264042"/>
                <a:gd name="connsiteY5" fmla="*/ 2462104 h 2470133"/>
                <a:gd name="connsiteX6" fmla="*/ 907042 w 4264042"/>
                <a:gd name="connsiteY6" fmla="*/ 2469813 h 2470133"/>
                <a:gd name="connsiteX7" fmla="*/ 1162085 w 4264042"/>
                <a:gd name="connsiteY7" fmla="*/ 2378592 h 2470133"/>
                <a:gd name="connsiteX8" fmla="*/ 1413431 w 4264042"/>
                <a:gd name="connsiteY8" fmla="*/ 2404288 h 2470133"/>
                <a:gd name="connsiteX9" fmla="*/ 2121266 w 4264042"/>
                <a:gd name="connsiteY9" fmla="*/ 2428699 h 2470133"/>
                <a:gd name="connsiteX10" fmla="*/ 2400334 w 4264042"/>
                <a:gd name="connsiteY10" fmla="*/ 2427414 h 2470133"/>
                <a:gd name="connsiteX11" fmla="*/ 3642279 w 4264042"/>
                <a:gd name="connsiteY11" fmla="*/ 2155036 h 2470133"/>
                <a:gd name="connsiteX12" fmla="*/ 4119097 w 4264042"/>
                <a:gd name="connsiteY12" fmla="*/ 719911 h 2470133"/>
                <a:gd name="connsiteX13" fmla="*/ 3514758 w 4264042"/>
                <a:gd name="connsiteY13" fmla="*/ 326761 h 2470133"/>
                <a:gd name="connsiteX14" fmla="*/ 2660921 w 4264042"/>
                <a:gd name="connsiteY14" fmla="*/ 114769 h 2470133"/>
                <a:gd name="connsiteX15" fmla="*/ 1851438 w 4264042"/>
                <a:gd name="connsiteY15" fmla="*/ 1706 h 2470133"/>
                <a:gd name="connsiteX16" fmla="*/ 169637 w 4264042"/>
                <a:gd name="connsiteY16" fmla="*/ 701924 h 2470133"/>
                <a:gd name="connsiteX17" fmla="*/ 42116 w 4264042"/>
                <a:gd name="connsiteY17" fmla="*/ 1499786 h 2470133"/>
                <a:gd name="connsiteX18" fmla="*/ 687115 w 4264042"/>
                <a:gd name="connsiteY18" fmla="*/ 2056106 h 2470133"/>
                <a:gd name="connsiteX19" fmla="*/ 578075 w 4264042"/>
                <a:gd name="connsiteY19" fmla="*/ 2238548 h 2470133"/>
                <a:gd name="connsiteX20" fmla="*/ 737014 w 4264042"/>
                <a:gd name="connsiteY20" fmla="*/ 2429984 h 2470133"/>
                <a:gd name="connsiteX21" fmla="*/ 472731 w 4264042"/>
                <a:gd name="connsiteY21" fmla="*/ 2255251 h 2470133"/>
                <a:gd name="connsiteX22" fmla="*/ 687115 w 4264042"/>
                <a:gd name="connsiteY22" fmla="*/ 2056106 h 2470133"/>
                <a:gd name="connsiteX23" fmla="*/ 934764 w 4264042"/>
                <a:gd name="connsiteY23" fmla="*/ 2429984 h 2470133"/>
                <a:gd name="connsiteX24" fmla="*/ 639063 w 4264042"/>
                <a:gd name="connsiteY24" fmla="*/ 2253966 h 2470133"/>
                <a:gd name="connsiteX25" fmla="*/ 877472 w 4264042"/>
                <a:gd name="connsiteY25" fmla="*/ 2056106 h 2470133"/>
                <a:gd name="connsiteX26" fmla="*/ 1143603 w 4264042"/>
                <a:gd name="connsiteY26" fmla="*/ 2216707 h 2470133"/>
                <a:gd name="connsiteX27" fmla="*/ 934764 w 4264042"/>
                <a:gd name="connsiteY27" fmla="*/ 2429984 h 2470133"/>
                <a:gd name="connsiteX28" fmla="*/ 3474099 w 4264042"/>
                <a:gd name="connsiteY28" fmla="*/ 2191011 h 2470133"/>
                <a:gd name="connsiteX29" fmla="*/ 2185951 w 4264042"/>
                <a:gd name="connsiteY29" fmla="*/ 2390155 h 2470133"/>
                <a:gd name="connsiteX30" fmla="*/ 1437457 w 4264042"/>
                <a:gd name="connsiteY30" fmla="*/ 2349041 h 2470133"/>
                <a:gd name="connsiteX31" fmla="*/ 1200896 w 4264042"/>
                <a:gd name="connsiteY31" fmla="*/ 2314352 h 2470133"/>
                <a:gd name="connsiteX32" fmla="*/ 1208288 w 4264042"/>
                <a:gd name="connsiteY32" fmla="*/ 2256536 h 2470133"/>
                <a:gd name="connsiteX33" fmla="*/ 897802 w 4264042"/>
                <a:gd name="connsiteY33" fmla="*/ 2017562 h 2470133"/>
                <a:gd name="connsiteX34" fmla="*/ 886713 w 4264042"/>
                <a:gd name="connsiteY34" fmla="*/ 2014992 h 2470133"/>
                <a:gd name="connsiteX35" fmla="*/ 883017 w 4264042"/>
                <a:gd name="connsiteY35" fmla="*/ 2014992 h 2470133"/>
                <a:gd name="connsiteX36" fmla="*/ 871928 w 4264042"/>
                <a:gd name="connsiteY36" fmla="*/ 2013708 h 2470133"/>
                <a:gd name="connsiteX37" fmla="*/ 855295 w 4264042"/>
                <a:gd name="connsiteY37" fmla="*/ 2013708 h 2470133"/>
                <a:gd name="connsiteX38" fmla="*/ 761040 w 4264042"/>
                <a:gd name="connsiteY38" fmla="*/ 2023986 h 2470133"/>
                <a:gd name="connsiteX39" fmla="*/ 729622 w 4264042"/>
                <a:gd name="connsiteY39" fmla="*/ 2017562 h 2470133"/>
                <a:gd name="connsiteX40" fmla="*/ 718533 w 4264042"/>
                <a:gd name="connsiteY40" fmla="*/ 2014992 h 2470133"/>
                <a:gd name="connsiteX41" fmla="*/ 714837 w 4264042"/>
                <a:gd name="connsiteY41" fmla="*/ 2014992 h 2470133"/>
                <a:gd name="connsiteX42" fmla="*/ 703748 w 4264042"/>
                <a:gd name="connsiteY42" fmla="*/ 2013708 h 2470133"/>
                <a:gd name="connsiteX43" fmla="*/ 687115 w 4264042"/>
                <a:gd name="connsiteY43" fmla="*/ 2013708 h 2470133"/>
                <a:gd name="connsiteX44" fmla="*/ 624278 w 4264042"/>
                <a:gd name="connsiteY44" fmla="*/ 2017562 h 2470133"/>
                <a:gd name="connsiteX45" fmla="*/ 432072 w 4264042"/>
                <a:gd name="connsiteY45" fmla="*/ 1779873 h 2470133"/>
                <a:gd name="connsiteX46" fmla="*/ 243563 w 4264042"/>
                <a:gd name="connsiteY46" fmla="*/ 1355889 h 2470133"/>
                <a:gd name="connsiteX47" fmla="*/ 505998 w 4264042"/>
                <a:gd name="connsiteY47" fmla="*/ 581152 h 2470133"/>
                <a:gd name="connsiteX48" fmla="*/ 2631350 w 4264042"/>
                <a:gd name="connsiteY48" fmla="*/ 150743 h 2470133"/>
                <a:gd name="connsiteX49" fmla="*/ 3472251 w 4264042"/>
                <a:gd name="connsiteY49" fmla="*/ 360166 h 2470133"/>
                <a:gd name="connsiteX50" fmla="*/ 4111705 w 4264042"/>
                <a:gd name="connsiteY50" fmla="*/ 821410 h 2470133"/>
                <a:gd name="connsiteX51" fmla="*/ 3474099 w 4264042"/>
                <a:gd name="connsiteY51" fmla="*/ 2191011 h 2470133"/>
                <a:gd name="connsiteX52" fmla="*/ 254651 w 4264042"/>
                <a:gd name="connsiteY52" fmla="*/ 1781158 h 2470133"/>
                <a:gd name="connsiteX53" fmla="*/ 66142 w 4264042"/>
                <a:gd name="connsiteY53" fmla="*/ 1357173 h 2470133"/>
                <a:gd name="connsiteX54" fmla="*/ 328577 w 4264042"/>
                <a:gd name="connsiteY54" fmla="*/ 582437 h 2470133"/>
                <a:gd name="connsiteX55" fmla="*/ 1311784 w 4264042"/>
                <a:gd name="connsiteY55" fmla="*/ 82649 h 2470133"/>
                <a:gd name="connsiteX56" fmla="*/ 350754 w 4264042"/>
                <a:gd name="connsiteY56" fmla="*/ 701924 h 2470133"/>
                <a:gd name="connsiteX57" fmla="*/ 225081 w 4264042"/>
                <a:gd name="connsiteY57" fmla="*/ 1499786 h 2470133"/>
                <a:gd name="connsiteX58" fmla="*/ 504149 w 4264042"/>
                <a:gd name="connsiteY58" fmla="*/ 1949467 h 2470133"/>
                <a:gd name="connsiteX59" fmla="*/ 576227 w 4264042"/>
                <a:gd name="connsiteY59" fmla="*/ 2030410 h 2470133"/>
                <a:gd name="connsiteX60" fmla="*/ 498605 w 4264042"/>
                <a:gd name="connsiteY60" fmla="*/ 2068954 h 2470133"/>
                <a:gd name="connsiteX61" fmla="*/ 254651 w 4264042"/>
                <a:gd name="connsiteY61" fmla="*/ 1781158 h 247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264042" h="2470133">
                  <a:moveTo>
                    <a:pt x="42116" y="1499786"/>
                  </a:moveTo>
                  <a:cubicBezTo>
                    <a:pt x="95712" y="1660387"/>
                    <a:pt x="201056" y="1809424"/>
                    <a:pt x="321184" y="1949467"/>
                  </a:cubicBezTo>
                  <a:cubicBezTo>
                    <a:pt x="365539" y="2000860"/>
                    <a:pt x="409895" y="2052252"/>
                    <a:pt x="461642" y="2099789"/>
                  </a:cubicBezTo>
                  <a:cubicBezTo>
                    <a:pt x="424680" y="2138334"/>
                    <a:pt x="404350" y="2187156"/>
                    <a:pt x="409895" y="2237264"/>
                  </a:cubicBezTo>
                  <a:cubicBezTo>
                    <a:pt x="422832" y="2355465"/>
                    <a:pt x="565138" y="2464674"/>
                    <a:pt x="740710" y="2469813"/>
                  </a:cubicBezTo>
                  <a:cubicBezTo>
                    <a:pt x="773977" y="2471098"/>
                    <a:pt x="807243" y="2468528"/>
                    <a:pt x="836813" y="2462104"/>
                  </a:cubicBezTo>
                  <a:cubicBezTo>
                    <a:pt x="858991" y="2465958"/>
                    <a:pt x="883017" y="2469813"/>
                    <a:pt x="907042" y="2469813"/>
                  </a:cubicBezTo>
                  <a:cubicBezTo>
                    <a:pt x="1016082" y="2473667"/>
                    <a:pt x="1108489" y="2436408"/>
                    <a:pt x="1162085" y="2378592"/>
                  </a:cubicBezTo>
                  <a:cubicBezTo>
                    <a:pt x="1247099" y="2388870"/>
                    <a:pt x="1332113" y="2396579"/>
                    <a:pt x="1413431" y="2404288"/>
                  </a:cubicBezTo>
                  <a:cubicBezTo>
                    <a:pt x="1646296" y="2424845"/>
                    <a:pt x="1884705" y="2432554"/>
                    <a:pt x="2121266" y="2428699"/>
                  </a:cubicBezTo>
                  <a:cubicBezTo>
                    <a:pt x="2213672" y="2429984"/>
                    <a:pt x="2307927" y="2428699"/>
                    <a:pt x="2400334" y="2427414"/>
                  </a:cubicBezTo>
                  <a:cubicBezTo>
                    <a:pt x="2842038" y="2417136"/>
                    <a:pt x="3292982" y="2354180"/>
                    <a:pt x="3642279" y="2155036"/>
                  </a:cubicBezTo>
                  <a:cubicBezTo>
                    <a:pt x="4231834" y="1819702"/>
                    <a:pt x="4427736" y="1201712"/>
                    <a:pt x="4119097" y="719911"/>
                  </a:cubicBezTo>
                  <a:cubicBezTo>
                    <a:pt x="3998969" y="532330"/>
                    <a:pt x="3784585" y="405134"/>
                    <a:pt x="3514758" y="326761"/>
                  </a:cubicBezTo>
                  <a:cubicBezTo>
                    <a:pt x="3233842" y="247103"/>
                    <a:pt x="2934444" y="208559"/>
                    <a:pt x="2660921" y="114769"/>
                  </a:cubicBezTo>
                  <a:cubicBezTo>
                    <a:pt x="2402182" y="27402"/>
                    <a:pt x="2123114" y="-8572"/>
                    <a:pt x="1851438" y="1706"/>
                  </a:cubicBezTo>
                  <a:cubicBezTo>
                    <a:pt x="1162085" y="-23990"/>
                    <a:pt x="470883" y="247103"/>
                    <a:pt x="169637" y="701924"/>
                  </a:cubicBezTo>
                  <a:cubicBezTo>
                    <a:pt x="5153" y="949891"/>
                    <a:pt x="-44746" y="1233832"/>
                    <a:pt x="42116" y="1499786"/>
                  </a:cubicBezTo>
                  <a:close/>
                  <a:moveTo>
                    <a:pt x="687115" y="2056106"/>
                  </a:moveTo>
                  <a:cubicBezTo>
                    <a:pt x="613189" y="2097220"/>
                    <a:pt x="568834" y="2166599"/>
                    <a:pt x="578075" y="2238548"/>
                  </a:cubicBezTo>
                  <a:cubicBezTo>
                    <a:pt x="587315" y="2314352"/>
                    <a:pt x="648304" y="2386301"/>
                    <a:pt x="737014" y="2429984"/>
                  </a:cubicBezTo>
                  <a:cubicBezTo>
                    <a:pt x="605797" y="2422275"/>
                    <a:pt x="496757" y="2345187"/>
                    <a:pt x="472731" y="2255251"/>
                  </a:cubicBezTo>
                  <a:cubicBezTo>
                    <a:pt x="446857" y="2153751"/>
                    <a:pt x="542960" y="2058676"/>
                    <a:pt x="687115" y="2056106"/>
                  </a:cubicBezTo>
                  <a:close/>
                  <a:moveTo>
                    <a:pt x="934764" y="2429984"/>
                  </a:moveTo>
                  <a:cubicBezTo>
                    <a:pt x="788762" y="2435123"/>
                    <a:pt x="664937" y="2351611"/>
                    <a:pt x="639063" y="2253966"/>
                  </a:cubicBezTo>
                  <a:cubicBezTo>
                    <a:pt x="611341" y="2147327"/>
                    <a:pt x="720381" y="2048397"/>
                    <a:pt x="877472" y="2056106"/>
                  </a:cubicBezTo>
                  <a:cubicBezTo>
                    <a:pt x="995753" y="2076663"/>
                    <a:pt x="1110337" y="2129340"/>
                    <a:pt x="1143603" y="2216707"/>
                  </a:cubicBezTo>
                  <a:cubicBezTo>
                    <a:pt x="1180566" y="2316921"/>
                    <a:pt x="1091856" y="2424845"/>
                    <a:pt x="934764" y="2429984"/>
                  </a:cubicBezTo>
                  <a:close/>
                  <a:moveTo>
                    <a:pt x="3474099" y="2191011"/>
                  </a:moveTo>
                  <a:cubicBezTo>
                    <a:pt x="3095232" y="2361889"/>
                    <a:pt x="2627654" y="2392725"/>
                    <a:pt x="2185951" y="2390155"/>
                  </a:cubicBezTo>
                  <a:cubicBezTo>
                    <a:pt x="1936452" y="2388870"/>
                    <a:pt x="1685106" y="2378592"/>
                    <a:pt x="1437457" y="2349041"/>
                  </a:cubicBezTo>
                  <a:cubicBezTo>
                    <a:pt x="1357987" y="2340048"/>
                    <a:pt x="1278517" y="2328484"/>
                    <a:pt x="1200896" y="2314352"/>
                  </a:cubicBezTo>
                  <a:cubicBezTo>
                    <a:pt x="1206440" y="2296364"/>
                    <a:pt x="1210136" y="2277092"/>
                    <a:pt x="1208288" y="2256536"/>
                  </a:cubicBezTo>
                  <a:cubicBezTo>
                    <a:pt x="1200896" y="2133194"/>
                    <a:pt x="1060437" y="2048397"/>
                    <a:pt x="897802" y="2017562"/>
                  </a:cubicBezTo>
                  <a:cubicBezTo>
                    <a:pt x="894105" y="2016277"/>
                    <a:pt x="892257" y="2016277"/>
                    <a:pt x="886713" y="2014992"/>
                  </a:cubicBezTo>
                  <a:cubicBezTo>
                    <a:pt x="884865" y="2014992"/>
                    <a:pt x="884865" y="2014992"/>
                    <a:pt x="883017" y="2014992"/>
                  </a:cubicBezTo>
                  <a:cubicBezTo>
                    <a:pt x="879320" y="2014992"/>
                    <a:pt x="875624" y="2013708"/>
                    <a:pt x="871928" y="2013708"/>
                  </a:cubicBezTo>
                  <a:cubicBezTo>
                    <a:pt x="866383" y="2012423"/>
                    <a:pt x="860839" y="2013708"/>
                    <a:pt x="855295" y="2013708"/>
                  </a:cubicBezTo>
                  <a:cubicBezTo>
                    <a:pt x="822028" y="2013708"/>
                    <a:pt x="790610" y="2017562"/>
                    <a:pt x="761040" y="2023986"/>
                  </a:cubicBezTo>
                  <a:cubicBezTo>
                    <a:pt x="749951" y="2021417"/>
                    <a:pt x="740710" y="2018847"/>
                    <a:pt x="729622" y="2017562"/>
                  </a:cubicBezTo>
                  <a:cubicBezTo>
                    <a:pt x="725925" y="2016277"/>
                    <a:pt x="724077" y="2016277"/>
                    <a:pt x="718533" y="2014992"/>
                  </a:cubicBezTo>
                  <a:cubicBezTo>
                    <a:pt x="716685" y="2014992"/>
                    <a:pt x="716685" y="2014992"/>
                    <a:pt x="714837" y="2014992"/>
                  </a:cubicBezTo>
                  <a:cubicBezTo>
                    <a:pt x="711140" y="2014992"/>
                    <a:pt x="707444" y="2013708"/>
                    <a:pt x="703748" y="2013708"/>
                  </a:cubicBezTo>
                  <a:cubicBezTo>
                    <a:pt x="698203" y="2012423"/>
                    <a:pt x="692659" y="2013708"/>
                    <a:pt x="687115" y="2013708"/>
                  </a:cubicBezTo>
                  <a:cubicBezTo>
                    <a:pt x="664937" y="2013708"/>
                    <a:pt x="644608" y="2014992"/>
                    <a:pt x="624278" y="2017562"/>
                  </a:cubicBezTo>
                  <a:cubicBezTo>
                    <a:pt x="552201" y="1941759"/>
                    <a:pt x="489364" y="1858247"/>
                    <a:pt x="432072" y="1779873"/>
                  </a:cubicBezTo>
                  <a:cubicBezTo>
                    <a:pt x="335969" y="1646254"/>
                    <a:pt x="267588" y="1504926"/>
                    <a:pt x="243563" y="1355889"/>
                  </a:cubicBezTo>
                  <a:cubicBezTo>
                    <a:pt x="202904" y="1087365"/>
                    <a:pt x="299007" y="809847"/>
                    <a:pt x="505998" y="581152"/>
                  </a:cubicBezTo>
                  <a:cubicBezTo>
                    <a:pt x="951398" y="98066"/>
                    <a:pt x="1886553" y="-102363"/>
                    <a:pt x="2631350" y="150743"/>
                  </a:cubicBezTo>
                  <a:cubicBezTo>
                    <a:pt x="2901178" y="243249"/>
                    <a:pt x="3195031" y="283078"/>
                    <a:pt x="3472251" y="360166"/>
                  </a:cubicBezTo>
                  <a:cubicBezTo>
                    <a:pt x="3782737" y="446248"/>
                    <a:pt x="4004513" y="597855"/>
                    <a:pt x="4111705" y="821410"/>
                  </a:cubicBezTo>
                  <a:cubicBezTo>
                    <a:pt x="4350114" y="1309636"/>
                    <a:pt x="4111705" y="1904499"/>
                    <a:pt x="3474099" y="2191011"/>
                  </a:cubicBezTo>
                  <a:close/>
                  <a:moveTo>
                    <a:pt x="254651" y="1781158"/>
                  </a:moveTo>
                  <a:cubicBezTo>
                    <a:pt x="158549" y="1647539"/>
                    <a:pt x="90168" y="1506210"/>
                    <a:pt x="66142" y="1357173"/>
                  </a:cubicBezTo>
                  <a:cubicBezTo>
                    <a:pt x="25483" y="1088649"/>
                    <a:pt x="121586" y="811132"/>
                    <a:pt x="328577" y="582437"/>
                  </a:cubicBezTo>
                  <a:cubicBezTo>
                    <a:pt x="555897" y="331900"/>
                    <a:pt x="914435" y="158452"/>
                    <a:pt x="1311784" y="82649"/>
                  </a:cubicBezTo>
                  <a:cubicBezTo>
                    <a:pt x="899650" y="193142"/>
                    <a:pt x="544808" y="410273"/>
                    <a:pt x="350754" y="701924"/>
                  </a:cubicBezTo>
                  <a:cubicBezTo>
                    <a:pt x="188119" y="949891"/>
                    <a:pt x="136371" y="1233832"/>
                    <a:pt x="225081" y="1499786"/>
                  </a:cubicBezTo>
                  <a:cubicBezTo>
                    <a:pt x="278677" y="1660387"/>
                    <a:pt x="384021" y="1809424"/>
                    <a:pt x="504149" y="1949467"/>
                  </a:cubicBezTo>
                  <a:cubicBezTo>
                    <a:pt x="528175" y="1976448"/>
                    <a:pt x="550353" y="2003429"/>
                    <a:pt x="576227" y="2030410"/>
                  </a:cubicBezTo>
                  <a:cubicBezTo>
                    <a:pt x="546656" y="2039404"/>
                    <a:pt x="520783" y="2052252"/>
                    <a:pt x="498605" y="2068954"/>
                  </a:cubicBezTo>
                  <a:cubicBezTo>
                    <a:pt x="402502" y="1980303"/>
                    <a:pt x="324881" y="1877519"/>
                    <a:pt x="254651" y="1781158"/>
                  </a:cubicBezTo>
                  <a:close/>
                </a:path>
              </a:pathLst>
            </a:custGeom>
            <a:solidFill>
              <a:srgbClr val="333333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AE415A4-6218-4BA8-BDCC-CC617D1219C5}"/>
                </a:ext>
              </a:extLst>
            </p:cNvPr>
            <p:cNvSpPr/>
            <p:nvPr/>
          </p:nvSpPr>
          <p:spPr>
            <a:xfrm>
              <a:off x="3172844" y="2494403"/>
              <a:ext cx="362970" cy="304638"/>
            </a:xfrm>
            <a:custGeom>
              <a:avLst/>
              <a:gdLst>
                <a:gd name="connsiteX0" fmla="*/ 12022 w 362970"/>
                <a:gd name="connsiteY0" fmla="*/ 80788 h 304638"/>
                <a:gd name="connsiteX1" fmla="*/ 109973 w 362970"/>
                <a:gd name="connsiteY1" fmla="*/ 295350 h 304638"/>
                <a:gd name="connsiteX2" fmla="*/ 346534 w 362970"/>
                <a:gd name="connsiteY2" fmla="*/ 228540 h 304638"/>
                <a:gd name="connsiteX3" fmla="*/ 250431 w 362970"/>
                <a:gd name="connsiteY3" fmla="*/ 33250 h 304638"/>
                <a:gd name="connsiteX4" fmla="*/ 243038 w 362970"/>
                <a:gd name="connsiteY4" fmla="*/ 24257 h 304638"/>
                <a:gd name="connsiteX5" fmla="*/ 12022 w 362970"/>
                <a:gd name="connsiteY5" fmla="*/ 80788 h 304638"/>
                <a:gd name="connsiteX6" fmla="*/ 80403 w 362970"/>
                <a:gd name="connsiteY6" fmla="*/ 71794 h 304638"/>
                <a:gd name="connsiteX7" fmla="*/ 198683 w 362970"/>
                <a:gd name="connsiteY7" fmla="*/ 53807 h 304638"/>
                <a:gd name="connsiteX8" fmla="*/ 202379 w 362970"/>
                <a:gd name="connsiteY8" fmla="*/ 56377 h 304638"/>
                <a:gd name="connsiteX9" fmla="*/ 213468 w 362970"/>
                <a:gd name="connsiteY9" fmla="*/ 67940 h 304638"/>
                <a:gd name="connsiteX10" fmla="*/ 294786 w 362970"/>
                <a:gd name="connsiteY10" fmla="*/ 202844 h 304638"/>
                <a:gd name="connsiteX11" fmla="*/ 163569 w 362970"/>
                <a:gd name="connsiteY11" fmla="*/ 264515 h 304638"/>
                <a:gd name="connsiteX12" fmla="*/ 58225 w 362970"/>
                <a:gd name="connsiteY12" fmla="*/ 148883 h 304638"/>
                <a:gd name="connsiteX13" fmla="*/ 80403 w 362970"/>
                <a:gd name="connsiteY13" fmla="*/ 71794 h 30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970" h="304638">
                  <a:moveTo>
                    <a:pt x="12022" y="80788"/>
                  </a:moveTo>
                  <a:cubicBezTo>
                    <a:pt x="-17548" y="148883"/>
                    <a:pt x="4629" y="263230"/>
                    <a:pt x="109973" y="295350"/>
                  </a:cubicBezTo>
                  <a:cubicBezTo>
                    <a:pt x="196835" y="322331"/>
                    <a:pt x="307723" y="287641"/>
                    <a:pt x="346534" y="228540"/>
                  </a:cubicBezTo>
                  <a:cubicBezTo>
                    <a:pt x="392737" y="156592"/>
                    <a:pt x="335445" y="76934"/>
                    <a:pt x="250431" y="33250"/>
                  </a:cubicBezTo>
                  <a:cubicBezTo>
                    <a:pt x="248583" y="29396"/>
                    <a:pt x="246735" y="26826"/>
                    <a:pt x="243038" y="24257"/>
                  </a:cubicBezTo>
                  <a:cubicBezTo>
                    <a:pt x="159872" y="-29705"/>
                    <a:pt x="41592" y="13978"/>
                    <a:pt x="12022" y="80788"/>
                  </a:cubicBezTo>
                  <a:close/>
                  <a:moveTo>
                    <a:pt x="80403" y="71794"/>
                  </a:moveTo>
                  <a:cubicBezTo>
                    <a:pt x="104428" y="44814"/>
                    <a:pt x="161720" y="28111"/>
                    <a:pt x="198683" y="53807"/>
                  </a:cubicBezTo>
                  <a:cubicBezTo>
                    <a:pt x="200531" y="55092"/>
                    <a:pt x="200531" y="55092"/>
                    <a:pt x="202379" y="56377"/>
                  </a:cubicBezTo>
                  <a:cubicBezTo>
                    <a:pt x="204227" y="60231"/>
                    <a:pt x="207924" y="64086"/>
                    <a:pt x="213468" y="67940"/>
                  </a:cubicBezTo>
                  <a:cubicBezTo>
                    <a:pt x="272608" y="97490"/>
                    <a:pt x="318812" y="151452"/>
                    <a:pt x="294786" y="202844"/>
                  </a:cubicBezTo>
                  <a:cubicBezTo>
                    <a:pt x="278153" y="240104"/>
                    <a:pt x="220861" y="268369"/>
                    <a:pt x="163569" y="264515"/>
                  </a:cubicBezTo>
                  <a:cubicBezTo>
                    <a:pt x="82251" y="259376"/>
                    <a:pt x="61921" y="196420"/>
                    <a:pt x="58225" y="148883"/>
                  </a:cubicBezTo>
                  <a:cubicBezTo>
                    <a:pt x="60073" y="121902"/>
                    <a:pt x="61921" y="93636"/>
                    <a:pt x="80403" y="71794"/>
                  </a:cubicBezTo>
                  <a:close/>
                </a:path>
              </a:pathLst>
            </a:custGeom>
            <a:solidFill>
              <a:srgbClr val="333333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9D88B89-81BA-42A3-9B2F-83138AABCCAF}"/>
              </a:ext>
            </a:extLst>
          </p:cNvPr>
          <p:cNvSpPr txBox="1"/>
          <p:nvPr/>
        </p:nvSpPr>
        <p:spPr>
          <a:xfrm>
            <a:off x="3494541" y="731216"/>
            <a:ext cx="4891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mắc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kẹt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vượt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2162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2401" y="447676"/>
            <a:ext cx="11846996" cy="6315074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19125" y="867999"/>
            <a:ext cx="1157287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Với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m = 9, n = 6, p = 4,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hai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biểu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thức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nào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có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giá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trị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bằng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nhau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?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704359" y="0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5456C-5579-105A-1C38-F99958FFC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5" y="1643062"/>
            <a:ext cx="3276600" cy="2066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5FD42C-9267-BBDE-397C-B8D32503E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975" y="1497273"/>
            <a:ext cx="3167062" cy="2146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144CB1-D4A6-0953-7D9E-5857816CB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2549" y="4248150"/>
            <a:ext cx="2828078" cy="2052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C27A54-F946-B687-B6CF-C099AC217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6726" y="4105089"/>
            <a:ext cx="2747962" cy="20766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855733-87BC-5A1A-33D4-69CA557E7351}"/>
              </a:ext>
            </a:extLst>
          </p:cNvPr>
          <p:cNvSpPr txBox="1"/>
          <p:nvPr/>
        </p:nvSpPr>
        <p:spPr>
          <a:xfrm>
            <a:off x="876300" y="36766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FF0000"/>
                </a:solidFill>
                <a:effectLst/>
              </a:rPr>
              <a:t>= 9 – (6 – 4) = 9 – 2 =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11B1C1-4A06-7265-E1D6-F2101122D452}"/>
              </a:ext>
            </a:extLst>
          </p:cNvPr>
          <p:cNvSpPr txBox="1"/>
          <p:nvPr/>
        </p:nvSpPr>
        <p:spPr>
          <a:xfrm>
            <a:off x="7639050" y="37052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× (6 – 4) = 9 × 2 = 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CC72F9-9DA0-A470-E894-D7543ADA35DE}"/>
              </a:ext>
            </a:extLst>
          </p:cNvPr>
          <p:cNvSpPr txBox="1"/>
          <p:nvPr/>
        </p:nvSpPr>
        <p:spPr>
          <a:xfrm>
            <a:off x="609599" y="6134100"/>
            <a:ext cx="488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× 6 – 9 × 4 = 54 – 36 = 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18383F-0DE1-DA35-08C2-A3982520AD36}"/>
              </a:ext>
            </a:extLst>
          </p:cNvPr>
          <p:cNvSpPr txBox="1"/>
          <p:nvPr/>
        </p:nvSpPr>
        <p:spPr>
          <a:xfrm>
            <a:off x="8124824" y="6067425"/>
            <a:ext cx="488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– 6 + 4 =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ED177E-4F54-800B-71AB-DA427CA29F8F}"/>
              </a:ext>
            </a:extLst>
          </p:cNvPr>
          <p:cNvCxnSpPr>
            <a:cxnSpLocks/>
          </p:cNvCxnSpPr>
          <p:nvPr/>
        </p:nvCxnSpPr>
        <p:spPr>
          <a:xfrm>
            <a:off x="4057650" y="2686050"/>
            <a:ext cx="4191000" cy="2676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9868C5-E53C-AC46-7A22-384EDF943F7D}"/>
              </a:ext>
            </a:extLst>
          </p:cNvPr>
          <p:cNvCxnSpPr>
            <a:cxnSpLocks/>
          </p:cNvCxnSpPr>
          <p:nvPr/>
        </p:nvCxnSpPr>
        <p:spPr>
          <a:xfrm flipV="1">
            <a:off x="3952875" y="2733675"/>
            <a:ext cx="4219575" cy="2552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436144" y="2161458"/>
            <a:ext cx="2666899" cy="3342016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777403" y="372533"/>
            <a:ext cx="4086241" cy="2900816"/>
            <a:chOff x="2777403" y="372533"/>
            <a:chExt cx="4086241" cy="2900816"/>
          </a:xfrm>
        </p:grpSpPr>
        <p:grpSp>
          <p:nvGrpSpPr>
            <p:cNvPr id="34" name="Graphic 98">
              <a:extLst>
                <a:ext uri="{FF2B5EF4-FFF2-40B4-BE49-F238E27FC236}">
                  <a16:creationId xmlns:a16="http://schemas.microsoft.com/office/drawing/2014/main" id="{8719DC1F-9488-49D8-A6ED-6C21456BF3CA}"/>
                </a:ext>
              </a:extLst>
            </p:cNvPr>
            <p:cNvGrpSpPr/>
            <p:nvPr/>
          </p:nvGrpSpPr>
          <p:grpSpPr>
            <a:xfrm>
              <a:off x="2777403" y="372533"/>
              <a:ext cx="4086241" cy="2900816"/>
              <a:chOff x="3057735" y="231289"/>
              <a:chExt cx="4264042" cy="2567751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0BC1CBE-5917-4C8F-A085-A95B1CBF3910}"/>
                  </a:ext>
                </a:extLst>
              </p:cNvPr>
              <p:cNvSpPr/>
              <p:nvPr/>
            </p:nvSpPr>
            <p:spPr>
              <a:xfrm>
                <a:off x="3116573" y="313938"/>
                <a:ext cx="1252946" cy="1986305"/>
              </a:xfrm>
              <a:custGeom>
                <a:avLst/>
                <a:gdLst>
                  <a:gd name="connsiteX0" fmla="*/ 9153 w 1252946"/>
                  <a:gd name="connsiteY0" fmla="*/ 1274525 h 1986305"/>
                  <a:gd name="connsiteX1" fmla="*/ 271588 w 1252946"/>
                  <a:gd name="connsiteY1" fmla="*/ 499788 h 1986305"/>
                  <a:gd name="connsiteX2" fmla="*/ 1252946 w 1252946"/>
                  <a:gd name="connsiteY2" fmla="*/ 0 h 1986305"/>
                  <a:gd name="connsiteX3" fmla="*/ 291917 w 1252946"/>
                  <a:gd name="connsiteY3" fmla="*/ 619275 h 1986305"/>
                  <a:gd name="connsiteX4" fmla="*/ 166244 w 1252946"/>
                  <a:gd name="connsiteY4" fmla="*/ 1417138 h 1986305"/>
                  <a:gd name="connsiteX5" fmla="*/ 445312 w 1252946"/>
                  <a:gd name="connsiteY5" fmla="*/ 1866819 h 1986305"/>
                  <a:gd name="connsiteX6" fmla="*/ 517389 w 1252946"/>
                  <a:gd name="connsiteY6" fmla="*/ 1947761 h 1986305"/>
                  <a:gd name="connsiteX7" fmla="*/ 439768 w 1252946"/>
                  <a:gd name="connsiteY7" fmla="*/ 1986305 h 1986305"/>
                  <a:gd name="connsiteX8" fmla="*/ 195814 w 1252946"/>
                  <a:gd name="connsiteY8" fmla="*/ 1697225 h 1986305"/>
                  <a:gd name="connsiteX9" fmla="*/ 9153 w 1252946"/>
                  <a:gd name="connsiteY9" fmla="*/ 1274525 h 198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2946" h="1986305">
                    <a:moveTo>
                      <a:pt x="9153" y="1274525"/>
                    </a:moveTo>
                    <a:cubicBezTo>
                      <a:pt x="-31506" y="1006001"/>
                      <a:pt x="64597" y="728483"/>
                      <a:pt x="271588" y="499788"/>
                    </a:cubicBezTo>
                    <a:cubicBezTo>
                      <a:pt x="497060" y="249252"/>
                      <a:pt x="855598" y="75803"/>
                      <a:pt x="1252946" y="0"/>
                    </a:cubicBezTo>
                    <a:cubicBezTo>
                      <a:pt x="840813" y="110493"/>
                      <a:pt x="485971" y="327625"/>
                      <a:pt x="291917" y="619275"/>
                    </a:cubicBezTo>
                    <a:cubicBezTo>
                      <a:pt x="129281" y="867242"/>
                      <a:pt x="77534" y="1151184"/>
                      <a:pt x="166244" y="1417138"/>
                    </a:cubicBezTo>
                    <a:cubicBezTo>
                      <a:pt x="219840" y="1577738"/>
                      <a:pt x="325183" y="1726775"/>
                      <a:pt x="445312" y="1866819"/>
                    </a:cubicBezTo>
                    <a:cubicBezTo>
                      <a:pt x="469338" y="1893800"/>
                      <a:pt x="491515" y="1920780"/>
                      <a:pt x="517389" y="1947761"/>
                    </a:cubicBezTo>
                    <a:cubicBezTo>
                      <a:pt x="487819" y="1956755"/>
                      <a:pt x="461945" y="1969603"/>
                      <a:pt x="439768" y="1986305"/>
                    </a:cubicBezTo>
                    <a:cubicBezTo>
                      <a:pt x="343665" y="1896369"/>
                      <a:pt x="266043" y="1794870"/>
                      <a:pt x="195814" y="1697225"/>
                    </a:cubicBezTo>
                    <a:cubicBezTo>
                      <a:pt x="99711" y="1564890"/>
                      <a:pt x="31330" y="1423562"/>
                      <a:pt x="9153" y="1274525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0E27EE7-A4D6-4B59-B964-7F52FDA3D1E2}"/>
                  </a:ext>
                </a:extLst>
              </p:cNvPr>
              <p:cNvSpPr/>
              <p:nvPr/>
            </p:nvSpPr>
            <p:spPr>
              <a:xfrm>
                <a:off x="3293994" y="272053"/>
                <a:ext cx="3965316" cy="2349533"/>
              </a:xfrm>
              <a:custGeom>
                <a:avLst/>
                <a:gdLst>
                  <a:gd name="connsiteX0" fmla="*/ 1951540 w 3965316"/>
                  <a:gd name="connsiteY0" fmla="*/ 2349391 h 2349533"/>
                  <a:gd name="connsiteX1" fmla="*/ 1203047 w 3965316"/>
                  <a:gd name="connsiteY1" fmla="*/ 2308277 h 2349533"/>
                  <a:gd name="connsiteX2" fmla="*/ 966486 w 3965316"/>
                  <a:gd name="connsiteY2" fmla="*/ 2273588 h 2349533"/>
                  <a:gd name="connsiteX3" fmla="*/ 973878 w 3965316"/>
                  <a:gd name="connsiteY3" fmla="*/ 2215772 h 2349533"/>
                  <a:gd name="connsiteX4" fmla="*/ 663392 w 3965316"/>
                  <a:gd name="connsiteY4" fmla="*/ 1976798 h 2349533"/>
                  <a:gd name="connsiteX5" fmla="*/ 652303 w 3965316"/>
                  <a:gd name="connsiteY5" fmla="*/ 1974229 h 2349533"/>
                  <a:gd name="connsiteX6" fmla="*/ 648607 w 3965316"/>
                  <a:gd name="connsiteY6" fmla="*/ 1974229 h 2349533"/>
                  <a:gd name="connsiteX7" fmla="*/ 637518 w 3965316"/>
                  <a:gd name="connsiteY7" fmla="*/ 1972944 h 2349533"/>
                  <a:gd name="connsiteX8" fmla="*/ 620885 w 3965316"/>
                  <a:gd name="connsiteY8" fmla="*/ 1972944 h 2349533"/>
                  <a:gd name="connsiteX9" fmla="*/ 526630 w 3965316"/>
                  <a:gd name="connsiteY9" fmla="*/ 1983222 h 2349533"/>
                  <a:gd name="connsiteX10" fmla="*/ 495212 w 3965316"/>
                  <a:gd name="connsiteY10" fmla="*/ 1976798 h 2349533"/>
                  <a:gd name="connsiteX11" fmla="*/ 484123 w 3965316"/>
                  <a:gd name="connsiteY11" fmla="*/ 1974229 h 2349533"/>
                  <a:gd name="connsiteX12" fmla="*/ 480427 w 3965316"/>
                  <a:gd name="connsiteY12" fmla="*/ 1974229 h 2349533"/>
                  <a:gd name="connsiteX13" fmla="*/ 469338 w 3965316"/>
                  <a:gd name="connsiteY13" fmla="*/ 1972944 h 2349533"/>
                  <a:gd name="connsiteX14" fmla="*/ 452705 w 3965316"/>
                  <a:gd name="connsiteY14" fmla="*/ 1972944 h 2349533"/>
                  <a:gd name="connsiteX15" fmla="*/ 389868 w 3965316"/>
                  <a:gd name="connsiteY15" fmla="*/ 1976798 h 2349533"/>
                  <a:gd name="connsiteX16" fmla="*/ 197662 w 3965316"/>
                  <a:gd name="connsiteY16" fmla="*/ 1739110 h 2349533"/>
                  <a:gd name="connsiteX17" fmla="*/ 9153 w 3965316"/>
                  <a:gd name="connsiteY17" fmla="*/ 1315125 h 2349533"/>
                  <a:gd name="connsiteX18" fmla="*/ 271588 w 3965316"/>
                  <a:gd name="connsiteY18" fmla="*/ 540388 h 2349533"/>
                  <a:gd name="connsiteX19" fmla="*/ 2395092 w 3965316"/>
                  <a:gd name="connsiteY19" fmla="*/ 109979 h 2349533"/>
                  <a:gd name="connsiteX20" fmla="*/ 3235993 w 3965316"/>
                  <a:gd name="connsiteY20" fmla="*/ 319402 h 2349533"/>
                  <a:gd name="connsiteX21" fmla="*/ 3875447 w 3965316"/>
                  <a:gd name="connsiteY21" fmla="*/ 780647 h 2349533"/>
                  <a:gd name="connsiteX22" fmla="*/ 3237841 w 3965316"/>
                  <a:gd name="connsiteY22" fmla="*/ 2150247 h 2349533"/>
                  <a:gd name="connsiteX23" fmla="*/ 1951540 w 3965316"/>
                  <a:gd name="connsiteY23" fmla="*/ 2349391 h 234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965316" h="2349533">
                    <a:moveTo>
                      <a:pt x="1951540" y="2349391"/>
                    </a:moveTo>
                    <a:cubicBezTo>
                      <a:pt x="1702042" y="2348106"/>
                      <a:pt x="1450696" y="2337828"/>
                      <a:pt x="1203047" y="2308277"/>
                    </a:cubicBezTo>
                    <a:cubicBezTo>
                      <a:pt x="1123577" y="2299284"/>
                      <a:pt x="1044107" y="2287721"/>
                      <a:pt x="966486" y="2273588"/>
                    </a:cubicBezTo>
                    <a:cubicBezTo>
                      <a:pt x="972030" y="2255600"/>
                      <a:pt x="975726" y="2236328"/>
                      <a:pt x="973878" y="2215772"/>
                    </a:cubicBezTo>
                    <a:cubicBezTo>
                      <a:pt x="966486" y="2092430"/>
                      <a:pt x="826027" y="2007633"/>
                      <a:pt x="663392" y="1976798"/>
                    </a:cubicBezTo>
                    <a:cubicBezTo>
                      <a:pt x="659695" y="1975513"/>
                      <a:pt x="657847" y="1975513"/>
                      <a:pt x="652303" y="1974229"/>
                    </a:cubicBezTo>
                    <a:cubicBezTo>
                      <a:pt x="650455" y="1974229"/>
                      <a:pt x="650455" y="1974229"/>
                      <a:pt x="648607" y="1974229"/>
                    </a:cubicBezTo>
                    <a:cubicBezTo>
                      <a:pt x="644910" y="1974229"/>
                      <a:pt x="641214" y="1972944"/>
                      <a:pt x="637518" y="1972944"/>
                    </a:cubicBezTo>
                    <a:cubicBezTo>
                      <a:pt x="631973" y="1971659"/>
                      <a:pt x="626429" y="1972944"/>
                      <a:pt x="620885" y="1972944"/>
                    </a:cubicBezTo>
                    <a:cubicBezTo>
                      <a:pt x="587618" y="1972944"/>
                      <a:pt x="556200" y="1976798"/>
                      <a:pt x="526630" y="1983222"/>
                    </a:cubicBezTo>
                    <a:cubicBezTo>
                      <a:pt x="515541" y="1980653"/>
                      <a:pt x="506300" y="1978083"/>
                      <a:pt x="495212" y="1976798"/>
                    </a:cubicBezTo>
                    <a:cubicBezTo>
                      <a:pt x="491515" y="1975513"/>
                      <a:pt x="489667" y="1975513"/>
                      <a:pt x="484123" y="1974229"/>
                    </a:cubicBezTo>
                    <a:cubicBezTo>
                      <a:pt x="482275" y="1974229"/>
                      <a:pt x="482275" y="1974229"/>
                      <a:pt x="480427" y="1974229"/>
                    </a:cubicBezTo>
                    <a:cubicBezTo>
                      <a:pt x="476730" y="1974229"/>
                      <a:pt x="473034" y="1972944"/>
                      <a:pt x="469338" y="1972944"/>
                    </a:cubicBezTo>
                    <a:cubicBezTo>
                      <a:pt x="463793" y="1971659"/>
                      <a:pt x="458249" y="1972944"/>
                      <a:pt x="452705" y="1972944"/>
                    </a:cubicBezTo>
                    <a:cubicBezTo>
                      <a:pt x="430527" y="1972944"/>
                      <a:pt x="410198" y="1974229"/>
                      <a:pt x="389868" y="1976798"/>
                    </a:cubicBezTo>
                    <a:cubicBezTo>
                      <a:pt x="317791" y="1900995"/>
                      <a:pt x="254954" y="1817483"/>
                      <a:pt x="197662" y="1739110"/>
                    </a:cubicBezTo>
                    <a:cubicBezTo>
                      <a:pt x="101559" y="1605490"/>
                      <a:pt x="33178" y="1464162"/>
                      <a:pt x="9153" y="1315125"/>
                    </a:cubicBezTo>
                    <a:cubicBezTo>
                      <a:pt x="-31506" y="1046601"/>
                      <a:pt x="64597" y="769083"/>
                      <a:pt x="271588" y="540388"/>
                    </a:cubicBezTo>
                    <a:cubicBezTo>
                      <a:pt x="715139" y="57302"/>
                      <a:pt x="1650295" y="-143127"/>
                      <a:pt x="2395092" y="109979"/>
                    </a:cubicBezTo>
                    <a:cubicBezTo>
                      <a:pt x="2664920" y="202485"/>
                      <a:pt x="2958773" y="242314"/>
                      <a:pt x="3235993" y="319402"/>
                    </a:cubicBezTo>
                    <a:cubicBezTo>
                      <a:pt x="3546479" y="405484"/>
                      <a:pt x="3768255" y="557091"/>
                      <a:pt x="3875447" y="780647"/>
                    </a:cubicBezTo>
                    <a:cubicBezTo>
                      <a:pt x="4112008" y="1270157"/>
                      <a:pt x="3875447" y="1863735"/>
                      <a:pt x="3237841" y="2150247"/>
                    </a:cubicBezTo>
                    <a:cubicBezTo>
                      <a:pt x="2860822" y="2321125"/>
                      <a:pt x="2391396" y="2351961"/>
                      <a:pt x="1951540" y="2349391"/>
                    </a:cubicBezTo>
                    <a:close/>
                  </a:path>
                </a:pathLst>
              </a:custGeom>
              <a:solidFill>
                <a:srgbClr val="73EEFE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F945A55-F037-44FE-8B09-79CFC3348269}"/>
                  </a:ext>
                </a:extLst>
              </p:cNvPr>
              <p:cNvSpPr/>
              <p:nvPr/>
            </p:nvSpPr>
            <p:spPr>
              <a:xfrm>
                <a:off x="3526257" y="2287395"/>
                <a:ext cx="268492" cy="373877"/>
              </a:xfrm>
              <a:custGeom>
                <a:avLst/>
                <a:gdLst>
                  <a:gd name="connsiteX0" fmla="*/ 218592 w 268492"/>
                  <a:gd name="connsiteY0" fmla="*/ 0 h 373877"/>
                  <a:gd name="connsiteX1" fmla="*/ 109553 w 268492"/>
                  <a:gd name="connsiteY1" fmla="*/ 182442 h 373877"/>
                  <a:gd name="connsiteX2" fmla="*/ 268492 w 268492"/>
                  <a:gd name="connsiteY2" fmla="*/ 373878 h 373877"/>
                  <a:gd name="connsiteX3" fmla="*/ 4209 w 268492"/>
                  <a:gd name="connsiteY3" fmla="*/ 199144 h 373877"/>
                  <a:gd name="connsiteX4" fmla="*/ 218592 w 268492"/>
                  <a:gd name="connsiteY4" fmla="*/ 0 h 37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492" h="373877">
                    <a:moveTo>
                      <a:pt x="218592" y="0"/>
                    </a:moveTo>
                    <a:cubicBezTo>
                      <a:pt x="144667" y="41114"/>
                      <a:pt x="100312" y="110493"/>
                      <a:pt x="109553" y="182442"/>
                    </a:cubicBezTo>
                    <a:cubicBezTo>
                      <a:pt x="118793" y="258245"/>
                      <a:pt x="179782" y="330194"/>
                      <a:pt x="268492" y="373878"/>
                    </a:cubicBezTo>
                    <a:cubicBezTo>
                      <a:pt x="137275" y="366169"/>
                      <a:pt x="28235" y="289081"/>
                      <a:pt x="4209" y="199144"/>
                    </a:cubicBezTo>
                    <a:cubicBezTo>
                      <a:pt x="-21665" y="97645"/>
                      <a:pt x="74438" y="2570"/>
                      <a:pt x="218592" y="0"/>
                    </a:cubicBezTo>
                    <a:close/>
                  </a:path>
                </a:pathLst>
              </a:custGeom>
              <a:solidFill>
                <a:srgbClr val="73EEFE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E0C39EB-425D-4675-B072-50ADD07E6B03}"/>
                  </a:ext>
                </a:extLst>
              </p:cNvPr>
              <p:cNvSpPr/>
              <p:nvPr/>
            </p:nvSpPr>
            <p:spPr>
              <a:xfrm>
                <a:off x="3692487" y="2286973"/>
                <a:ext cx="517204" cy="374430"/>
              </a:xfrm>
              <a:custGeom>
                <a:avLst/>
                <a:gdLst>
                  <a:gd name="connsiteX0" fmla="*/ 4312 w 517204"/>
                  <a:gd name="connsiteY0" fmla="*/ 198282 h 374430"/>
                  <a:gd name="connsiteX1" fmla="*/ 242721 w 517204"/>
                  <a:gd name="connsiteY1" fmla="*/ 423 h 374430"/>
                  <a:gd name="connsiteX2" fmla="*/ 508852 w 517204"/>
                  <a:gd name="connsiteY2" fmla="*/ 161023 h 374430"/>
                  <a:gd name="connsiteX3" fmla="*/ 301861 w 517204"/>
                  <a:gd name="connsiteY3" fmla="*/ 374301 h 374430"/>
                  <a:gd name="connsiteX4" fmla="*/ 4312 w 517204"/>
                  <a:gd name="connsiteY4" fmla="*/ 198282 h 37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204" h="374430">
                    <a:moveTo>
                      <a:pt x="4312" y="198282"/>
                    </a:moveTo>
                    <a:cubicBezTo>
                      <a:pt x="-23410" y="91644"/>
                      <a:pt x="85630" y="-7286"/>
                      <a:pt x="242721" y="423"/>
                    </a:cubicBezTo>
                    <a:cubicBezTo>
                      <a:pt x="361001" y="20980"/>
                      <a:pt x="475586" y="73656"/>
                      <a:pt x="508852" y="161023"/>
                    </a:cubicBezTo>
                    <a:cubicBezTo>
                      <a:pt x="545815" y="261238"/>
                      <a:pt x="457104" y="369161"/>
                      <a:pt x="301861" y="374301"/>
                    </a:cubicBezTo>
                    <a:cubicBezTo>
                      <a:pt x="154011" y="378155"/>
                      <a:pt x="30186" y="295927"/>
                      <a:pt x="4312" y="198282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10D9FCA-0B38-4C3F-9D99-27D0AE78BB45}"/>
                  </a:ext>
                </a:extLst>
              </p:cNvPr>
              <p:cNvSpPr/>
              <p:nvPr/>
            </p:nvSpPr>
            <p:spPr>
              <a:xfrm>
                <a:off x="3230516" y="2534773"/>
                <a:ext cx="243599" cy="223211"/>
              </a:xfrm>
              <a:custGeom>
                <a:avLst/>
                <a:gdLst>
                  <a:gd name="connsiteX0" fmla="*/ 141011 w 243599"/>
                  <a:gd name="connsiteY0" fmla="*/ 12152 h 223211"/>
                  <a:gd name="connsiteX1" fmla="*/ 144707 w 243599"/>
                  <a:gd name="connsiteY1" fmla="*/ 14722 h 223211"/>
                  <a:gd name="connsiteX2" fmla="*/ 155796 w 243599"/>
                  <a:gd name="connsiteY2" fmla="*/ 26285 h 223211"/>
                  <a:gd name="connsiteX3" fmla="*/ 237114 w 243599"/>
                  <a:gd name="connsiteY3" fmla="*/ 161189 h 223211"/>
                  <a:gd name="connsiteX4" fmla="*/ 105896 w 243599"/>
                  <a:gd name="connsiteY4" fmla="*/ 222860 h 223211"/>
                  <a:gd name="connsiteX5" fmla="*/ 553 w 243599"/>
                  <a:gd name="connsiteY5" fmla="*/ 107228 h 223211"/>
                  <a:gd name="connsiteX6" fmla="*/ 20882 w 243599"/>
                  <a:gd name="connsiteY6" fmla="*/ 31424 h 223211"/>
                  <a:gd name="connsiteX7" fmla="*/ 141011 w 243599"/>
                  <a:gd name="connsiteY7" fmla="*/ 12152 h 22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599" h="223211">
                    <a:moveTo>
                      <a:pt x="141011" y="12152"/>
                    </a:moveTo>
                    <a:cubicBezTo>
                      <a:pt x="142859" y="13437"/>
                      <a:pt x="142859" y="13437"/>
                      <a:pt x="144707" y="14722"/>
                    </a:cubicBezTo>
                    <a:cubicBezTo>
                      <a:pt x="146555" y="18576"/>
                      <a:pt x="150251" y="22431"/>
                      <a:pt x="155796" y="26285"/>
                    </a:cubicBezTo>
                    <a:cubicBezTo>
                      <a:pt x="214936" y="55836"/>
                      <a:pt x="261139" y="109797"/>
                      <a:pt x="237114" y="161189"/>
                    </a:cubicBezTo>
                    <a:cubicBezTo>
                      <a:pt x="220480" y="198449"/>
                      <a:pt x="163188" y="226714"/>
                      <a:pt x="105896" y="222860"/>
                    </a:cubicBezTo>
                    <a:cubicBezTo>
                      <a:pt x="24578" y="217721"/>
                      <a:pt x="4249" y="154765"/>
                      <a:pt x="553" y="107228"/>
                    </a:cubicBezTo>
                    <a:cubicBezTo>
                      <a:pt x="-1295" y="81532"/>
                      <a:pt x="553" y="53266"/>
                      <a:pt x="20882" y="31424"/>
                    </a:cubicBezTo>
                    <a:cubicBezTo>
                      <a:pt x="46756" y="3159"/>
                      <a:pt x="104048" y="-12259"/>
                      <a:pt x="141011" y="12152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BF824F1-D9B5-49C5-90D0-3266745CE2A0}"/>
                  </a:ext>
                </a:extLst>
              </p:cNvPr>
              <p:cNvSpPr/>
              <p:nvPr/>
            </p:nvSpPr>
            <p:spPr>
              <a:xfrm>
                <a:off x="3057735" y="231289"/>
                <a:ext cx="4264042" cy="2470133"/>
              </a:xfrm>
              <a:custGeom>
                <a:avLst/>
                <a:gdLst>
                  <a:gd name="connsiteX0" fmla="*/ 42116 w 4264042"/>
                  <a:gd name="connsiteY0" fmla="*/ 1499786 h 2470133"/>
                  <a:gd name="connsiteX1" fmla="*/ 321184 w 4264042"/>
                  <a:gd name="connsiteY1" fmla="*/ 1949467 h 2470133"/>
                  <a:gd name="connsiteX2" fmla="*/ 461642 w 4264042"/>
                  <a:gd name="connsiteY2" fmla="*/ 2099789 h 2470133"/>
                  <a:gd name="connsiteX3" fmla="*/ 409895 w 4264042"/>
                  <a:gd name="connsiteY3" fmla="*/ 2237264 h 2470133"/>
                  <a:gd name="connsiteX4" fmla="*/ 740710 w 4264042"/>
                  <a:gd name="connsiteY4" fmla="*/ 2469813 h 2470133"/>
                  <a:gd name="connsiteX5" fmla="*/ 836813 w 4264042"/>
                  <a:gd name="connsiteY5" fmla="*/ 2462104 h 2470133"/>
                  <a:gd name="connsiteX6" fmla="*/ 907042 w 4264042"/>
                  <a:gd name="connsiteY6" fmla="*/ 2469813 h 2470133"/>
                  <a:gd name="connsiteX7" fmla="*/ 1162085 w 4264042"/>
                  <a:gd name="connsiteY7" fmla="*/ 2378592 h 2470133"/>
                  <a:gd name="connsiteX8" fmla="*/ 1413431 w 4264042"/>
                  <a:gd name="connsiteY8" fmla="*/ 2404288 h 2470133"/>
                  <a:gd name="connsiteX9" fmla="*/ 2121266 w 4264042"/>
                  <a:gd name="connsiteY9" fmla="*/ 2428699 h 2470133"/>
                  <a:gd name="connsiteX10" fmla="*/ 2400334 w 4264042"/>
                  <a:gd name="connsiteY10" fmla="*/ 2427414 h 2470133"/>
                  <a:gd name="connsiteX11" fmla="*/ 3642279 w 4264042"/>
                  <a:gd name="connsiteY11" fmla="*/ 2155036 h 2470133"/>
                  <a:gd name="connsiteX12" fmla="*/ 4119097 w 4264042"/>
                  <a:gd name="connsiteY12" fmla="*/ 719911 h 2470133"/>
                  <a:gd name="connsiteX13" fmla="*/ 3514758 w 4264042"/>
                  <a:gd name="connsiteY13" fmla="*/ 326761 h 2470133"/>
                  <a:gd name="connsiteX14" fmla="*/ 2660921 w 4264042"/>
                  <a:gd name="connsiteY14" fmla="*/ 114769 h 2470133"/>
                  <a:gd name="connsiteX15" fmla="*/ 1851438 w 4264042"/>
                  <a:gd name="connsiteY15" fmla="*/ 1706 h 2470133"/>
                  <a:gd name="connsiteX16" fmla="*/ 169637 w 4264042"/>
                  <a:gd name="connsiteY16" fmla="*/ 701924 h 2470133"/>
                  <a:gd name="connsiteX17" fmla="*/ 42116 w 4264042"/>
                  <a:gd name="connsiteY17" fmla="*/ 1499786 h 2470133"/>
                  <a:gd name="connsiteX18" fmla="*/ 687115 w 4264042"/>
                  <a:gd name="connsiteY18" fmla="*/ 2056106 h 2470133"/>
                  <a:gd name="connsiteX19" fmla="*/ 578075 w 4264042"/>
                  <a:gd name="connsiteY19" fmla="*/ 2238548 h 2470133"/>
                  <a:gd name="connsiteX20" fmla="*/ 737014 w 4264042"/>
                  <a:gd name="connsiteY20" fmla="*/ 2429984 h 2470133"/>
                  <a:gd name="connsiteX21" fmla="*/ 472731 w 4264042"/>
                  <a:gd name="connsiteY21" fmla="*/ 2255251 h 2470133"/>
                  <a:gd name="connsiteX22" fmla="*/ 687115 w 4264042"/>
                  <a:gd name="connsiteY22" fmla="*/ 2056106 h 2470133"/>
                  <a:gd name="connsiteX23" fmla="*/ 934764 w 4264042"/>
                  <a:gd name="connsiteY23" fmla="*/ 2429984 h 2470133"/>
                  <a:gd name="connsiteX24" fmla="*/ 639063 w 4264042"/>
                  <a:gd name="connsiteY24" fmla="*/ 2253966 h 2470133"/>
                  <a:gd name="connsiteX25" fmla="*/ 877472 w 4264042"/>
                  <a:gd name="connsiteY25" fmla="*/ 2056106 h 2470133"/>
                  <a:gd name="connsiteX26" fmla="*/ 1143603 w 4264042"/>
                  <a:gd name="connsiteY26" fmla="*/ 2216707 h 2470133"/>
                  <a:gd name="connsiteX27" fmla="*/ 934764 w 4264042"/>
                  <a:gd name="connsiteY27" fmla="*/ 2429984 h 2470133"/>
                  <a:gd name="connsiteX28" fmla="*/ 3474099 w 4264042"/>
                  <a:gd name="connsiteY28" fmla="*/ 2191011 h 2470133"/>
                  <a:gd name="connsiteX29" fmla="*/ 2185951 w 4264042"/>
                  <a:gd name="connsiteY29" fmla="*/ 2390155 h 2470133"/>
                  <a:gd name="connsiteX30" fmla="*/ 1437457 w 4264042"/>
                  <a:gd name="connsiteY30" fmla="*/ 2349041 h 2470133"/>
                  <a:gd name="connsiteX31" fmla="*/ 1200896 w 4264042"/>
                  <a:gd name="connsiteY31" fmla="*/ 2314352 h 2470133"/>
                  <a:gd name="connsiteX32" fmla="*/ 1208288 w 4264042"/>
                  <a:gd name="connsiteY32" fmla="*/ 2256536 h 2470133"/>
                  <a:gd name="connsiteX33" fmla="*/ 897802 w 4264042"/>
                  <a:gd name="connsiteY33" fmla="*/ 2017562 h 2470133"/>
                  <a:gd name="connsiteX34" fmla="*/ 886713 w 4264042"/>
                  <a:gd name="connsiteY34" fmla="*/ 2014992 h 2470133"/>
                  <a:gd name="connsiteX35" fmla="*/ 883017 w 4264042"/>
                  <a:gd name="connsiteY35" fmla="*/ 2014992 h 2470133"/>
                  <a:gd name="connsiteX36" fmla="*/ 871928 w 4264042"/>
                  <a:gd name="connsiteY36" fmla="*/ 2013708 h 2470133"/>
                  <a:gd name="connsiteX37" fmla="*/ 855295 w 4264042"/>
                  <a:gd name="connsiteY37" fmla="*/ 2013708 h 2470133"/>
                  <a:gd name="connsiteX38" fmla="*/ 761040 w 4264042"/>
                  <a:gd name="connsiteY38" fmla="*/ 2023986 h 2470133"/>
                  <a:gd name="connsiteX39" fmla="*/ 729622 w 4264042"/>
                  <a:gd name="connsiteY39" fmla="*/ 2017562 h 2470133"/>
                  <a:gd name="connsiteX40" fmla="*/ 718533 w 4264042"/>
                  <a:gd name="connsiteY40" fmla="*/ 2014992 h 2470133"/>
                  <a:gd name="connsiteX41" fmla="*/ 714837 w 4264042"/>
                  <a:gd name="connsiteY41" fmla="*/ 2014992 h 2470133"/>
                  <a:gd name="connsiteX42" fmla="*/ 703748 w 4264042"/>
                  <a:gd name="connsiteY42" fmla="*/ 2013708 h 2470133"/>
                  <a:gd name="connsiteX43" fmla="*/ 687115 w 4264042"/>
                  <a:gd name="connsiteY43" fmla="*/ 2013708 h 2470133"/>
                  <a:gd name="connsiteX44" fmla="*/ 624278 w 4264042"/>
                  <a:gd name="connsiteY44" fmla="*/ 2017562 h 2470133"/>
                  <a:gd name="connsiteX45" fmla="*/ 432072 w 4264042"/>
                  <a:gd name="connsiteY45" fmla="*/ 1779873 h 2470133"/>
                  <a:gd name="connsiteX46" fmla="*/ 243563 w 4264042"/>
                  <a:gd name="connsiteY46" fmla="*/ 1355889 h 2470133"/>
                  <a:gd name="connsiteX47" fmla="*/ 505998 w 4264042"/>
                  <a:gd name="connsiteY47" fmla="*/ 581152 h 2470133"/>
                  <a:gd name="connsiteX48" fmla="*/ 2631350 w 4264042"/>
                  <a:gd name="connsiteY48" fmla="*/ 150743 h 2470133"/>
                  <a:gd name="connsiteX49" fmla="*/ 3472251 w 4264042"/>
                  <a:gd name="connsiteY49" fmla="*/ 360166 h 2470133"/>
                  <a:gd name="connsiteX50" fmla="*/ 4111705 w 4264042"/>
                  <a:gd name="connsiteY50" fmla="*/ 821410 h 2470133"/>
                  <a:gd name="connsiteX51" fmla="*/ 3474099 w 4264042"/>
                  <a:gd name="connsiteY51" fmla="*/ 2191011 h 2470133"/>
                  <a:gd name="connsiteX52" fmla="*/ 254651 w 4264042"/>
                  <a:gd name="connsiteY52" fmla="*/ 1781158 h 2470133"/>
                  <a:gd name="connsiteX53" fmla="*/ 66142 w 4264042"/>
                  <a:gd name="connsiteY53" fmla="*/ 1357173 h 2470133"/>
                  <a:gd name="connsiteX54" fmla="*/ 328577 w 4264042"/>
                  <a:gd name="connsiteY54" fmla="*/ 582437 h 2470133"/>
                  <a:gd name="connsiteX55" fmla="*/ 1311784 w 4264042"/>
                  <a:gd name="connsiteY55" fmla="*/ 82649 h 2470133"/>
                  <a:gd name="connsiteX56" fmla="*/ 350754 w 4264042"/>
                  <a:gd name="connsiteY56" fmla="*/ 701924 h 2470133"/>
                  <a:gd name="connsiteX57" fmla="*/ 225081 w 4264042"/>
                  <a:gd name="connsiteY57" fmla="*/ 1499786 h 2470133"/>
                  <a:gd name="connsiteX58" fmla="*/ 504149 w 4264042"/>
                  <a:gd name="connsiteY58" fmla="*/ 1949467 h 2470133"/>
                  <a:gd name="connsiteX59" fmla="*/ 576227 w 4264042"/>
                  <a:gd name="connsiteY59" fmla="*/ 2030410 h 2470133"/>
                  <a:gd name="connsiteX60" fmla="*/ 498605 w 4264042"/>
                  <a:gd name="connsiteY60" fmla="*/ 2068954 h 2470133"/>
                  <a:gd name="connsiteX61" fmla="*/ 254651 w 4264042"/>
                  <a:gd name="connsiteY61" fmla="*/ 1781158 h 247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264042" h="2470133">
                    <a:moveTo>
                      <a:pt x="42116" y="1499786"/>
                    </a:moveTo>
                    <a:cubicBezTo>
                      <a:pt x="95712" y="1660387"/>
                      <a:pt x="201056" y="1809424"/>
                      <a:pt x="321184" y="1949467"/>
                    </a:cubicBezTo>
                    <a:cubicBezTo>
                      <a:pt x="365539" y="2000860"/>
                      <a:pt x="409895" y="2052252"/>
                      <a:pt x="461642" y="2099789"/>
                    </a:cubicBezTo>
                    <a:cubicBezTo>
                      <a:pt x="424680" y="2138334"/>
                      <a:pt x="404350" y="2187156"/>
                      <a:pt x="409895" y="2237264"/>
                    </a:cubicBezTo>
                    <a:cubicBezTo>
                      <a:pt x="422832" y="2355465"/>
                      <a:pt x="565138" y="2464674"/>
                      <a:pt x="740710" y="2469813"/>
                    </a:cubicBezTo>
                    <a:cubicBezTo>
                      <a:pt x="773977" y="2471098"/>
                      <a:pt x="807243" y="2468528"/>
                      <a:pt x="836813" y="2462104"/>
                    </a:cubicBezTo>
                    <a:cubicBezTo>
                      <a:pt x="858991" y="2465958"/>
                      <a:pt x="883017" y="2469813"/>
                      <a:pt x="907042" y="2469813"/>
                    </a:cubicBezTo>
                    <a:cubicBezTo>
                      <a:pt x="1016082" y="2473667"/>
                      <a:pt x="1108489" y="2436408"/>
                      <a:pt x="1162085" y="2378592"/>
                    </a:cubicBezTo>
                    <a:cubicBezTo>
                      <a:pt x="1247099" y="2388870"/>
                      <a:pt x="1332113" y="2396579"/>
                      <a:pt x="1413431" y="2404288"/>
                    </a:cubicBezTo>
                    <a:cubicBezTo>
                      <a:pt x="1646296" y="2424845"/>
                      <a:pt x="1884705" y="2432554"/>
                      <a:pt x="2121266" y="2428699"/>
                    </a:cubicBezTo>
                    <a:cubicBezTo>
                      <a:pt x="2213672" y="2429984"/>
                      <a:pt x="2307927" y="2428699"/>
                      <a:pt x="2400334" y="2427414"/>
                    </a:cubicBezTo>
                    <a:cubicBezTo>
                      <a:pt x="2842038" y="2417136"/>
                      <a:pt x="3292982" y="2354180"/>
                      <a:pt x="3642279" y="2155036"/>
                    </a:cubicBezTo>
                    <a:cubicBezTo>
                      <a:pt x="4231834" y="1819702"/>
                      <a:pt x="4427736" y="1201712"/>
                      <a:pt x="4119097" y="719911"/>
                    </a:cubicBezTo>
                    <a:cubicBezTo>
                      <a:pt x="3998969" y="532330"/>
                      <a:pt x="3784585" y="405134"/>
                      <a:pt x="3514758" y="326761"/>
                    </a:cubicBezTo>
                    <a:cubicBezTo>
                      <a:pt x="3233842" y="247103"/>
                      <a:pt x="2934444" y="208559"/>
                      <a:pt x="2660921" y="114769"/>
                    </a:cubicBezTo>
                    <a:cubicBezTo>
                      <a:pt x="2402182" y="27402"/>
                      <a:pt x="2123114" y="-8572"/>
                      <a:pt x="1851438" y="1706"/>
                    </a:cubicBezTo>
                    <a:cubicBezTo>
                      <a:pt x="1162085" y="-23990"/>
                      <a:pt x="470883" y="247103"/>
                      <a:pt x="169637" y="701924"/>
                    </a:cubicBezTo>
                    <a:cubicBezTo>
                      <a:pt x="5153" y="949891"/>
                      <a:pt x="-44746" y="1233832"/>
                      <a:pt x="42116" y="1499786"/>
                    </a:cubicBezTo>
                    <a:close/>
                    <a:moveTo>
                      <a:pt x="687115" y="2056106"/>
                    </a:moveTo>
                    <a:cubicBezTo>
                      <a:pt x="613189" y="2097220"/>
                      <a:pt x="568834" y="2166599"/>
                      <a:pt x="578075" y="2238548"/>
                    </a:cubicBezTo>
                    <a:cubicBezTo>
                      <a:pt x="587315" y="2314352"/>
                      <a:pt x="648304" y="2386301"/>
                      <a:pt x="737014" y="2429984"/>
                    </a:cubicBezTo>
                    <a:cubicBezTo>
                      <a:pt x="605797" y="2422275"/>
                      <a:pt x="496757" y="2345187"/>
                      <a:pt x="472731" y="2255251"/>
                    </a:cubicBezTo>
                    <a:cubicBezTo>
                      <a:pt x="446857" y="2153751"/>
                      <a:pt x="542960" y="2058676"/>
                      <a:pt x="687115" y="2056106"/>
                    </a:cubicBezTo>
                    <a:close/>
                    <a:moveTo>
                      <a:pt x="934764" y="2429984"/>
                    </a:moveTo>
                    <a:cubicBezTo>
                      <a:pt x="788762" y="2435123"/>
                      <a:pt x="664937" y="2351611"/>
                      <a:pt x="639063" y="2253966"/>
                    </a:cubicBezTo>
                    <a:cubicBezTo>
                      <a:pt x="611341" y="2147327"/>
                      <a:pt x="720381" y="2048397"/>
                      <a:pt x="877472" y="2056106"/>
                    </a:cubicBezTo>
                    <a:cubicBezTo>
                      <a:pt x="995753" y="2076663"/>
                      <a:pt x="1110337" y="2129340"/>
                      <a:pt x="1143603" y="2216707"/>
                    </a:cubicBezTo>
                    <a:cubicBezTo>
                      <a:pt x="1180566" y="2316921"/>
                      <a:pt x="1091856" y="2424845"/>
                      <a:pt x="934764" y="2429984"/>
                    </a:cubicBezTo>
                    <a:close/>
                    <a:moveTo>
                      <a:pt x="3474099" y="2191011"/>
                    </a:moveTo>
                    <a:cubicBezTo>
                      <a:pt x="3095232" y="2361889"/>
                      <a:pt x="2627654" y="2392725"/>
                      <a:pt x="2185951" y="2390155"/>
                    </a:cubicBezTo>
                    <a:cubicBezTo>
                      <a:pt x="1936452" y="2388870"/>
                      <a:pt x="1685106" y="2378592"/>
                      <a:pt x="1437457" y="2349041"/>
                    </a:cubicBezTo>
                    <a:cubicBezTo>
                      <a:pt x="1357987" y="2340048"/>
                      <a:pt x="1278517" y="2328484"/>
                      <a:pt x="1200896" y="2314352"/>
                    </a:cubicBezTo>
                    <a:cubicBezTo>
                      <a:pt x="1206440" y="2296364"/>
                      <a:pt x="1210136" y="2277092"/>
                      <a:pt x="1208288" y="2256536"/>
                    </a:cubicBezTo>
                    <a:cubicBezTo>
                      <a:pt x="1200896" y="2133194"/>
                      <a:pt x="1060437" y="2048397"/>
                      <a:pt x="897802" y="2017562"/>
                    </a:cubicBezTo>
                    <a:cubicBezTo>
                      <a:pt x="894105" y="2016277"/>
                      <a:pt x="892257" y="2016277"/>
                      <a:pt x="886713" y="2014992"/>
                    </a:cubicBezTo>
                    <a:cubicBezTo>
                      <a:pt x="884865" y="2014992"/>
                      <a:pt x="884865" y="2014992"/>
                      <a:pt x="883017" y="2014992"/>
                    </a:cubicBezTo>
                    <a:cubicBezTo>
                      <a:pt x="879320" y="2014992"/>
                      <a:pt x="875624" y="2013708"/>
                      <a:pt x="871928" y="2013708"/>
                    </a:cubicBezTo>
                    <a:cubicBezTo>
                      <a:pt x="866383" y="2012423"/>
                      <a:pt x="860839" y="2013708"/>
                      <a:pt x="855295" y="2013708"/>
                    </a:cubicBezTo>
                    <a:cubicBezTo>
                      <a:pt x="822028" y="2013708"/>
                      <a:pt x="790610" y="2017562"/>
                      <a:pt x="761040" y="2023986"/>
                    </a:cubicBezTo>
                    <a:cubicBezTo>
                      <a:pt x="749951" y="2021417"/>
                      <a:pt x="740710" y="2018847"/>
                      <a:pt x="729622" y="2017562"/>
                    </a:cubicBezTo>
                    <a:cubicBezTo>
                      <a:pt x="725925" y="2016277"/>
                      <a:pt x="724077" y="2016277"/>
                      <a:pt x="718533" y="2014992"/>
                    </a:cubicBezTo>
                    <a:cubicBezTo>
                      <a:pt x="716685" y="2014992"/>
                      <a:pt x="716685" y="2014992"/>
                      <a:pt x="714837" y="2014992"/>
                    </a:cubicBezTo>
                    <a:cubicBezTo>
                      <a:pt x="711140" y="2014992"/>
                      <a:pt x="707444" y="2013708"/>
                      <a:pt x="703748" y="2013708"/>
                    </a:cubicBezTo>
                    <a:cubicBezTo>
                      <a:pt x="698203" y="2012423"/>
                      <a:pt x="692659" y="2013708"/>
                      <a:pt x="687115" y="2013708"/>
                    </a:cubicBezTo>
                    <a:cubicBezTo>
                      <a:pt x="664937" y="2013708"/>
                      <a:pt x="644608" y="2014992"/>
                      <a:pt x="624278" y="2017562"/>
                    </a:cubicBezTo>
                    <a:cubicBezTo>
                      <a:pt x="552201" y="1941759"/>
                      <a:pt x="489364" y="1858247"/>
                      <a:pt x="432072" y="1779873"/>
                    </a:cubicBezTo>
                    <a:cubicBezTo>
                      <a:pt x="335969" y="1646254"/>
                      <a:pt x="267588" y="1504926"/>
                      <a:pt x="243563" y="1355889"/>
                    </a:cubicBezTo>
                    <a:cubicBezTo>
                      <a:pt x="202904" y="1087365"/>
                      <a:pt x="299007" y="809847"/>
                      <a:pt x="505998" y="581152"/>
                    </a:cubicBezTo>
                    <a:cubicBezTo>
                      <a:pt x="951398" y="98066"/>
                      <a:pt x="1886553" y="-102363"/>
                      <a:pt x="2631350" y="150743"/>
                    </a:cubicBezTo>
                    <a:cubicBezTo>
                      <a:pt x="2901178" y="243249"/>
                      <a:pt x="3195031" y="283078"/>
                      <a:pt x="3472251" y="360166"/>
                    </a:cubicBezTo>
                    <a:cubicBezTo>
                      <a:pt x="3782737" y="446248"/>
                      <a:pt x="4004513" y="597855"/>
                      <a:pt x="4111705" y="821410"/>
                    </a:cubicBezTo>
                    <a:cubicBezTo>
                      <a:pt x="4350114" y="1309636"/>
                      <a:pt x="4111705" y="1904499"/>
                      <a:pt x="3474099" y="2191011"/>
                    </a:cubicBezTo>
                    <a:close/>
                    <a:moveTo>
                      <a:pt x="254651" y="1781158"/>
                    </a:moveTo>
                    <a:cubicBezTo>
                      <a:pt x="158549" y="1647539"/>
                      <a:pt x="90168" y="1506210"/>
                      <a:pt x="66142" y="1357173"/>
                    </a:cubicBezTo>
                    <a:cubicBezTo>
                      <a:pt x="25483" y="1088649"/>
                      <a:pt x="121586" y="811132"/>
                      <a:pt x="328577" y="582437"/>
                    </a:cubicBezTo>
                    <a:cubicBezTo>
                      <a:pt x="555897" y="331900"/>
                      <a:pt x="914435" y="158452"/>
                      <a:pt x="1311784" y="82649"/>
                    </a:cubicBezTo>
                    <a:cubicBezTo>
                      <a:pt x="899650" y="193142"/>
                      <a:pt x="544808" y="410273"/>
                      <a:pt x="350754" y="701924"/>
                    </a:cubicBezTo>
                    <a:cubicBezTo>
                      <a:pt x="188119" y="949891"/>
                      <a:pt x="136371" y="1233832"/>
                      <a:pt x="225081" y="1499786"/>
                    </a:cubicBezTo>
                    <a:cubicBezTo>
                      <a:pt x="278677" y="1660387"/>
                      <a:pt x="384021" y="1809424"/>
                      <a:pt x="504149" y="1949467"/>
                    </a:cubicBezTo>
                    <a:cubicBezTo>
                      <a:pt x="528175" y="1976448"/>
                      <a:pt x="550353" y="2003429"/>
                      <a:pt x="576227" y="2030410"/>
                    </a:cubicBezTo>
                    <a:cubicBezTo>
                      <a:pt x="546656" y="2039404"/>
                      <a:pt x="520783" y="2052252"/>
                      <a:pt x="498605" y="2068954"/>
                    </a:cubicBezTo>
                    <a:cubicBezTo>
                      <a:pt x="402502" y="1980303"/>
                      <a:pt x="324881" y="1877519"/>
                      <a:pt x="254651" y="178115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AE415A4-6218-4BA8-BDCC-CC617D1219C5}"/>
                  </a:ext>
                </a:extLst>
              </p:cNvPr>
              <p:cNvSpPr/>
              <p:nvPr/>
            </p:nvSpPr>
            <p:spPr>
              <a:xfrm>
                <a:off x="3172844" y="2494403"/>
                <a:ext cx="362970" cy="304638"/>
              </a:xfrm>
              <a:custGeom>
                <a:avLst/>
                <a:gdLst>
                  <a:gd name="connsiteX0" fmla="*/ 12022 w 362970"/>
                  <a:gd name="connsiteY0" fmla="*/ 80788 h 304638"/>
                  <a:gd name="connsiteX1" fmla="*/ 109973 w 362970"/>
                  <a:gd name="connsiteY1" fmla="*/ 295350 h 304638"/>
                  <a:gd name="connsiteX2" fmla="*/ 346534 w 362970"/>
                  <a:gd name="connsiteY2" fmla="*/ 228540 h 304638"/>
                  <a:gd name="connsiteX3" fmla="*/ 250431 w 362970"/>
                  <a:gd name="connsiteY3" fmla="*/ 33250 h 304638"/>
                  <a:gd name="connsiteX4" fmla="*/ 243038 w 362970"/>
                  <a:gd name="connsiteY4" fmla="*/ 24257 h 304638"/>
                  <a:gd name="connsiteX5" fmla="*/ 12022 w 362970"/>
                  <a:gd name="connsiteY5" fmla="*/ 80788 h 304638"/>
                  <a:gd name="connsiteX6" fmla="*/ 80403 w 362970"/>
                  <a:gd name="connsiteY6" fmla="*/ 71794 h 304638"/>
                  <a:gd name="connsiteX7" fmla="*/ 198683 w 362970"/>
                  <a:gd name="connsiteY7" fmla="*/ 53807 h 304638"/>
                  <a:gd name="connsiteX8" fmla="*/ 202379 w 362970"/>
                  <a:gd name="connsiteY8" fmla="*/ 56377 h 304638"/>
                  <a:gd name="connsiteX9" fmla="*/ 213468 w 362970"/>
                  <a:gd name="connsiteY9" fmla="*/ 67940 h 304638"/>
                  <a:gd name="connsiteX10" fmla="*/ 294786 w 362970"/>
                  <a:gd name="connsiteY10" fmla="*/ 202844 h 304638"/>
                  <a:gd name="connsiteX11" fmla="*/ 163569 w 362970"/>
                  <a:gd name="connsiteY11" fmla="*/ 264515 h 304638"/>
                  <a:gd name="connsiteX12" fmla="*/ 58225 w 362970"/>
                  <a:gd name="connsiteY12" fmla="*/ 148883 h 304638"/>
                  <a:gd name="connsiteX13" fmla="*/ 80403 w 362970"/>
                  <a:gd name="connsiteY13" fmla="*/ 71794 h 30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2970" h="304638">
                    <a:moveTo>
                      <a:pt x="12022" y="80788"/>
                    </a:moveTo>
                    <a:cubicBezTo>
                      <a:pt x="-17548" y="148883"/>
                      <a:pt x="4629" y="263230"/>
                      <a:pt x="109973" y="295350"/>
                    </a:cubicBezTo>
                    <a:cubicBezTo>
                      <a:pt x="196835" y="322331"/>
                      <a:pt x="307723" y="287641"/>
                      <a:pt x="346534" y="228540"/>
                    </a:cubicBezTo>
                    <a:cubicBezTo>
                      <a:pt x="392737" y="156592"/>
                      <a:pt x="335445" y="76934"/>
                      <a:pt x="250431" y="33250"/>
                    </a:cubicBezTo>
                    <a:cubicBezTo>
                      <a:pt x="248583" y="29396"/>
                      <a:pt x="246735" y="26826"/>
                      <a:pt x="243038" y="24257"/>
                    </a:cubicBezTo>
                    <a:cubicBezTo>
                      <a:pt x="159872" y="-29705"/>
                      <a:pt x="41592" y="13978"/>
                      <a:pt x="12022" y="80788"/>
                    </a:cubicBezTo>
                    <a:close/>
                    <a:moveTo>
                      <a:pt x="80403" y="71794"/>
                    </a:moveTo>
                    <a:cubicBezTo>
                      <a:pt x="104428" y="44814"/>
                      <a:pt x="161720" y="28111"/>
                      <a:pt x="198683" y="53807"/>
                    </a:cubicBezTo>
                    <a:cubicBezTo>
                      <a:pt x="200531" y="55092"/>
                      <a:pt x="200531" y="55092"/>
                      <a:pt x="202379" y="56377"/>
                    </a:cubicBezTo>
                    <a:cubicBezTo>
                      <a:pt x="204227" y="60231"/>
                      <a:pt x="207924" y="64086"/>
                      <a:pt x="213468" y="67940"/>
                    </a:cubicBezTo>
                    <a:cubicBezTo>
                      <a:pt x="272608" y="97490"/>
                      <a:pt x="318812" y="151452"/>
                      <a:pt x="294786" y="202844"/>
                    </a:cubicBezTo>
                    <a:cubicBezTo>
                      <a:pt x="278153" y="240104"/>
                      <a:pt x="220861" y="268369"/>
                      <a:pt x="163569" y="264515"/>
                    </a:cubicBezTo>
                    <a:cubicBezTo>
                      <a:pt x="82251" y="259376"/>
                      <a:pt x="61921" y="196420"/>
                      <a:pt x="58225" y="148883"/>
                    </a:cubicBezTo>
                    <a:cubicBezTo>
                      <a:pt x="60073" y="121902"/>
                      <a:pt x="61921" y="93636"/>
                      <a:pt x="80403" y="71794"/>
                    </a:cubicBezTo>
                    <a:close/>
                  </a:path>
                </a:pathLst>
              </a:custGeom>
              <a:solidFill>
                <a:srgbClr val="333333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9D88B89-81BA-42A3-9B2F-83138AABCCAF}"/>
                </a:ext>
              </a:extLst>
            </p:cNvPr>
            <p:cNvSpPr txBox="1"/>
            <p:nvPr/>
          </p:nvSpPr>
          <p:spPr>
            <a:xfrm>
              <a:off x="3355037" y="855321"/>
              <a:ext cx="307559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nè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Tụi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hihi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.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4FAAFD-8A7D-4EE4-9B21-6449B6D0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12" y="3429000"/>
            <a:ext cx="4770402" cy="26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196A5B4-1A06-45D8-958B-679C3BFC8545}"/>
              </a:ext>
            </a:extLst>
          </p:cNvPr>
          <p:cNvGrpSpPr/>
          <p:nvPr/>
        </p:nvGrpSpPr>
        <p:grpSpPr>
          <a:xfrm>
            <a:off x="7541143" y="1655754"/>
            <a:ext cx="3412456" cy="1781822"/>
            <a:chOff x="7541143" y="1655754"/>
            <a:chExt cx="3412456" cy="1781822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BD2C140D-D9C3-4BCD-8ECC-A7F293E50896}"/>
                </a:ext>
              </a:extLst>
            </p:cNvPr>
            <p:cNvSpPr/>
            <p:nvPr/>
          </p:nvSpPr>
          <p:spPr>
            <a:xfrm>
              <a:off x="7541143" y="1655754"/>
              <a:ext cx="3412456" cy="1781822"/>
            </a:xfrm>
            <a:prstGeom prst="wedgeEllipseCallout">
              <a:avLst>
                <a:gd name="adj1" fmla="val -46636"/>
                <a:gd name="adj2" fmla="val 64401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Baloo 2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2D3352B-710E-4BDA-BB96-98813A2E39B6}"/>
                </a:ext>
              </a:extLst>
            </p:cNvPr>
            <p:cNvSpPr txBox="1"/>
            <p:nvPr/>
          </p:nvSpPr>
          <p:spPr>
            <a:xfrm>
              <a:off x="7857620" y="2046050"/>
              <a:ext cx="29122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cậu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34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276" y="361951"/>
            <a:ext cx="11673445" cy="6341538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C0011-9F83-AE0A-6825-1D4077CE5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1" y="528638"/>
            <a:ext cx="1673888" cy="1204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A5DF52-91C7-79DF-C7A8-75DE5B1355EE}"/>
              </a:ext>
            </a:extLst>
          </p:cNvPr>
          <p:cNvSpPr txBox="1"/>
          <p:nvPr/>
        </p:nvSpPr>
        <p:spPr>
          <a:xfrm>
            <a:off x="828674" y="1857375"/>
            <a:ext cx="107346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 theo cặp.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chơi bắt đầu từ ô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XUẤT PHÁT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Khi đến lượt, người chơi gieo xúc xắc. Di chuyển số ô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giá trị biểu thức ở ô đi đến. Nếu đúng thì hái được quả bưởi ghi số là giá trị của biểu thức đó. Nếu sai thì phải quay trở về ô xuất phát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 đó.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đến ô có đèn xanh thì được gieo xúc xắc để đi tiếp. Nếu đến ô có đèn đỏ thì dừng lại một lượt, nhường lượt chơi cho người chơi khác. Trò chơi kết thúc khi có người hái được 5 quả bưởi.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E0ED56-C6E3-30C5-CF79-FC19063F9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4675" y="578257"/>
            <a:ext cx="1347787" cy="13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02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0"/>
            <a:ext cx="12192000" cy="6857999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3BFED13-28A4-EEFA-8F5C-C6CB8B13C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860286"/>
              </p:ext>
            </p:extLst>
          </p:nvPr>
        </p:nvGraphicFramePr>
        <p:xfrm>
          <a:off x="657226" y="485775"/>
          <a:ext cx="11029950" cy="607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990">
                  <a:extLst>
                    <a:ext uri="{9D8B030D-6E8A-4147-A177-3AD203B41FA5}">
                      <a16:colId xmlns:a16="http://schemas.microsoft.com/office/drawing/2014/main" val="1125804242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587794413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2820989725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1000158983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4083144559"/>
                    </a:ext>
                  </a:extLst>
                </a:gridCol>
              </a:tblGrid>
              <a:tr h="1202034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4 x (7 -2)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a x 4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a = 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33 – (13 – 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393800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+ b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8, b = 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24 : (8 -5)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883851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27 – (7 + 2)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x a 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072032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x 2 + b x 2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7, b = 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4 + 3 x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782229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(m – 3) x 9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m = 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60 : (7 – 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+ b + c 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= 15, b = 5,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c = 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XUẤT PHÁT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08949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4D86247-23F0-3523-DC9E-9ABBD5D71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87" y="642937"/>
            <a:ext cx="1362075" cy="962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0C0348-FAF7-09D2-4BB8-AA2C9164CD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4631" y="581024"/>
            <a:ext cx="1281755" cy="1009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3ED294-C391-5B8F-2BE4-DCFC2F71C8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131" y="5457824"/>
            <a:ext cx="1281755" cy="1009651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FEC0334E-C16A-314E-96FA-4A6DAF43D588}"/>
              </a:ext>
            </a:extLst>
          </p:cNvPr>
          <p:cNvSpPr/>
          <p:nvPr/>
        </p:nvSpPr>
        <p:spPr>
          <a:xfrm>
            <a:off x="10191750" y="4972050"/>
            <a:ext cx="657225" cy="752475"/>
          </a:xfrm>
          <a:prstGeom prst="up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529B41-A95F-3450-B84C-7AFB27A91C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0025" y="1702873"/>
            <a:ext cx="4714875" cy="35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27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49DA281A-B1E5-41DC-A132-98A0632DC62B}"/>
              </a:ext>
            </a:extLst>
          </p:cNvPr>
          <p:cNvSpPr/>
          <p:nvPr/>
        </p:nvSpPr>
        <p:spPr>
          <a:xfrm>
            <a:off x="2377717" y="1379985"/>
            <a:ext cx="7664917" cy="432403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C05D325-E652-4AA8-9F90-F23920FD10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1909" y="2537236"/>
            <a:ext cx="1817635" cy="361031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9DA940B-3605-45B1-96F9-BFB3AE6D0C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6562" y="2467881"/>
            <a:ext cx="2050229" cy="3572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817516-9894-43D2-B927-B252C2B01EE1}"/>
              </a:ext>
            </a:extLst>
          </p:cNvPr>
          <p:cNvSpPr txBox="1"/>
          <p:nvPr/>
        </p:nvSpPr>
        <p:spPr>
          <a:xfrm>
            <a:off x="3311450" y="2264730"/>
            <a:ext cx="5581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dương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hihi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53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29" y="274514"/>
            <a:ext cx="4682761" cy="2426483"/>
          </a:xfrm>
          <a:prstGeom prst="rect">
            <a:avLst/>
          </a:prstGeom>
        </p:spPr>
      </p:pic>
      <p:sp>
        <p:nvSpPr>
          <p:cNvPr id="11" name="任意多边形: 形状 70">
            <a:extLst>
              <a:ext uri="{FF2B5EF4-FFF2-40B4-BE49-F238E27FC236}">
                <a16:creationId xmlns:a16="http://schemas.microsoft.com/office/drawing/2014/main" id="{C870E79C-6CFA-4605-AF58-9E59B6D30471}"/>
              </a:ext>
            </a:extLst>
          </p:cNvPr>
          <p:cNvSpPr/>
          <p:nvPr/>
        </p:nvSpPr>
        <p:spPr>
          <a:xfrm>
            <a:off x="1332183" y="2343723"/>
            <a:ext cx="9731051" cy="420454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7586" y="3615982"/>
            <a:ext cx="707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Ôn tập lại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4610" y="4692392"/>
            <a:ext cx="6221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- Chuẩn bị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trước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bài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5 :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Giải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bằng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ba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bước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tính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Baloo 2" pitchFamily="2" charset="0"/>
            </a:endParaRPr>
          </a:p>
        </p:txBody>
      </p:sp>
      <p:pic>
        <p:nvPicPr>
          <p:cNvPr id="3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 flipH="1">
            <a:off x="7774745" y="3285920"/>
            <a:ext cx="4417255" cy="36244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27233" y="617593"/>
            <a:ext cx="4611857" cy="923330"/>
            <a:chOff x="3927233" y="617593"/>
            <a:chExt cx="4611857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474EAA-5D4F-4DF4-816D-6ED31D49359E}"/>
                </a:ext>
              </a:extLst>
            </p:cNvPr>
            <p:cNvSpPr txBox="1"/>
            <p:nvPr/>
          </p:nvSpPr>
          <p:spPr>
            <a:xfrm>
              <a:off x="3927233" y="617593"/>
              <a:ext cx="46118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DẶN DÒ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655213" y="1428028"/>
              <a:ext cx="112541" cy="11254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3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id="{1E39A585-6BF0-42ED-8202-440E5A7E36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99" y="-275301"/>
            <a:ext cx="7824410" cy="7824410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C33C61DF-1C69-42B6-8B9D-65C1812C0F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53" y="599311"/>
            <a:ext cx="1609724" cy="1320799"/>
          </a:xfrm>
          <a:prstGeom prst="rect">
            <a:avLst/>
          </a:prstGeom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F79A62F5-ED80-47DA-9A51-CFE501D4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089245" flipH="1">
            <a:off x="903818" y="2477237"/>
            <a:ext cx="1034732" cy="109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01D62B-2CCF-49E3-AF59-28FED4EFEA65}"/>
              </a:ext>
            </a:extLst>
          </p:cNvPr>
          <p:cNvSpPr txBox="1"/>
          <p:nvPr/>
        </p:nvSpPr>
        <p:spPr>
          <a:xfrm>
            <a:off x="3900706" y="1852083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VÀ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HẸN </a:t>
            </a:r>
            <a:r>
              <a:rPr kumimoji="0" lang="vi-VN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GẶP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 LẠI</a:t>
            </a:r>
          </a:p>
        </p:txBody>
      </p:sp>
      <p:pic>
        <p:nvPicPr>
          <p:cNvPr id="28" name="PA_图片 11">
            <a:extLst>
              <a:ext uri="{FF2B5EF4-FFF2-40B4-BE49-F238E27FC236}">
                <a16:creationId xmlns:a16="http://schemas.microsoft.com/office/drawing/2014/main" id="{5AF51AAC-1653-4CCF-8574-150C580FE0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540" y="19061"/>
            <a:ext cx="2098797" cy="2098797"/>
          </a:xfrm>
          <a:prstGeom prst="rect">
            <a:avLst/>
          </a:prstGeom>
        </p:spPr>
      </p:pic>
      <p:pic>
        <p:nvPicPr>
          <p:cNvPr id="29" name="图片 47">
            <a:extLst>
              <a:ext uri="{FF2B5EF4-FFF2-40B4-BE49-F238E27FC236}">
                <a16:creationId xmlns:a16="http://schemas.microsoft.com/office/drawing/2014/main" id="{2C49E90A-58BE-44CC-81A6-EC78A8946C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3460" y="-74336"/>
            <a:ext cx="1849755" cy="12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34" y="101296"/>
            <a:ext cx="11312648" cy="25660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F47FBC-6C6A-4571-99CA-79A4E7CAE81D}"/>
              </a:ext>
            </a:extLst>
          </p:cNvPr>
          <p:cNvSpPr txBox="1">
            <a:spLocks/>
          </p:cNvSpPr>
          <p:nvPr/>
        </p:nvSpPr>
        <p:spPr>
          <a:xfrm>
            <a:off x="1190625" y="2400515"/>
            <a:ext cx="9944100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Zalo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0972.115.126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Facebook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4EC30-9C2F-2CF3-A4FC-DD3563B74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151" y="110773"/>
            <a:ext cx="8503200" cy="198354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0C1CCA4-F917-3D5D-8761-971EC051E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80" y="-228480"/>
            <a:ext cx="1923810" cy="1923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18A5BD-4EB2-FC54-3F9C-6CFAF96B25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545" y="3616637"/>
            <a:ext cx="10998137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1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347" y="1678861"/>
            <a:ext cx="5649310" cy="3757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19A5A5E-9E88-4589-8D7E-2F260A7E38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94306" y="5010435"/>
            <a:ext cx="1346562" cy="7495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BB669C7-19DA-4FBD-BC0A-DB9E59D8F2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46921" y="4967673"/>
            <a:ext cx="1346562" cy="7495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D13209-7B18-4B3F-85E5-9C1BEC8E3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204" y="1829441"/>
            <a:ext cx="5194242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32D51B3-72C8-4470-A726-BAD244CA4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9EFE681-63C6-4808-91E9-0F5F3A5FCA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9" y="1178949"/>
            <a:ext cx="3123260" cy="1925496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A80C565B-C3AD-4E74-87CD-D74147B0CA0A}"/>
              </a:ext>
            </a:extLst>
          </p:cNvPr>
          <p:cNvSpPr/>
          <p:nvPr/>
        </p:nvSpPr>
        <p:spPr>
          <a:xfrm>
            <a:off x="3520128" y="2010233"/>
            <a:ext cx="928980" cy="420748"/>
          </a:xfrm>
          <a:prstGeom prst="cloudCallout">
            <a:avLst>
              <a:gd name="adj1" fmla="val -9641"/>
              <a:gd name="adj2" fmla="val 9983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9D0834-9CBF-4C6F-8A45-2695059185C0}"/>
              </a:ext>
            </a:extLst>
          </p:cNvPr>
          <p:cNvSpPr txBox="1"/>
          <p:nvPr/>
        </p:nvSpPr>
        <p:spPr>
          <a:xfrm>
            <a:off x="3482633" y="2097497"/>
            <a:ext cx="100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Cứu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mình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với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!!!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66383C-E47C-4DAB-BCA4-5F98DF98A32B}"/>
              </a:ext>
            </a:extLst>
          </p:cNvPr>
          <p:cNvGrpSpPr/>
          <p:nvPr/>
        </p:nvGrpSpPr>
        <p:grpSpPr>
          <a:xfrm>
            <a:off x="3676650" y="2846762"/>
            <a:ext cx="5362575" cy="2872961"/>
            <a:chOff x="3676650" y="2846762"/>
            <a:chExt cx="5362575" cy="2872961"/>
          </a:xfrm>
        </p:grpSpPr>
        <p:sp>
          <p:nvSpPr>
            <p:cNvPr id="29" name="Cloud 28">
              <a:extLst>
                <a:ext uri="{FF2B5EF4-FFF2-40B4-BE49-F238E27FC236}">
                  <a16:creationId xmlns:a16="http://schemas.microsoft.com/office/drawing/2014/main" id="{F9BF8E77-1DE4-4941-ADDF-28299A6DB2B9}"/>
                </a:ext>
              </a:extLst>
            </p:cNvPr>
            <p:cNvSpPr/>
            <p:nvPr/>
          </p:nvSpPr>
          <p:spPr>
            <a:xfrm>
              <a:off x="3676650" y="2846762"/>
              <a:ext cx="5362575" cy="2872961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A69E62E-39FD-4B1D-A673-A7DDE9368584}"/>
                </a:ext>
              </a:extLst>
            </p:cNvPr>
            <p:cNvSpPr txBox="1"/>
            <p:nvPr/>
          </p:nvSpPr>
          <p:spPr>
            <a:xfrm>
              <a:off x="4345584" y="3317217"/>
              <a:ext cx="38569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ô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nhiễm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ạ.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tụi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con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!</a:t>
              </a:r>
            </a:p>
          </p:txBody>
        </p:sp>
      </p:grpSp>
      <p:pic>
        <p:nvPicPr>
          <p:cNvPr id="36" name="Graphic 35">
            <a:extLst>
              <a:ext uri="{FF2B5EF4-FFF2-40B4-BE49-F238E27FC236}">
                <a16:creationId xmlns:a16="http://schemas.microsoft.com/office/drawing/2014/main" id="{4D490C89-0904-4FEE-BC3D-5573A4B20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070" y="3673505"/>
            <a:ext cx="1552309" cy="308330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37CBE4E-7E89-4952-9C6F-C4D2104C4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2683" y="1891862"/>
            <a:ext cx="1477511" cy="466659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AEB4231C-667E-4C35-B628-9C9FDA95F9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5367" y="3673505"/>
            <a:ext cx="1769522" cy="30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>
            <a:extLst>
              <a:ext uri="{FF2B5EF4-FFF2-40B4-BE49-F238E27FC236}">
                <a16:creationId xmlns:a16="http://schemas.microsoft.com/office/drawing/2014/main" id="{7E3EA2B5-7DC7-4387-8E67-FAA52143BC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13" name="图片 3">
            <a:extLst>
              <a:ext uri="{FF2B5EF4-FFF2-40B4-BE49-F238E27FC236}">
                <a16:creationId xmlns:a16="http://schemas.microsoft.com/office/drawing/2014/main" id="{3603B653-2C80-40CA-B6B5-3E55BF918F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969" y="225050"/>
            <a:ext cx="1727788" cy="1768688"/>
          </a:xfrm>
          <a:prstGeom prst="rect">
            <a:avLst/>
          </a:prstGeom>
        </p:spPr>
      </p:pic>
      <p:pic>
        <p:nvPicPr>
          <p:cNvPr id="14" name="图形 85">
            <a:extLst>
              <a:ext uri="{FF2B5EF4-FFF2-40B4-BE49-F238E27FC236}">
                <a16:creationId xmlns:a16="http://schemas.microsoft.com/office/drawing/2014/main" id="{F7B178C0-1831-4D8F-8C98-7A95138EA7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516" y="225050"/>
            <a:ext cx="1041400" cy="10541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B777080-8002-4987-8D2F-6CC8F75333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951" y="91700"/>
            <a:ext cx="1609724" cy="13207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8073583-AD7D-4331-858E-B179D38132CF}"/>
              </a:ext>
            </a:extLst>
          </p:cNvPr>
          <p:cNvGrpSpPr/>
          <p:nvPr/>
        </p:nvGrpSpPr>
        <p:grpSpPr>
          <a:xfrm>
            <a:off x="373480" y="-1715911"/>
            <a:ext cx="11649436" cy="8997245"/>
            <a:chOff x="373480" y="-1715911"/>
            <a:chExt cx="11649436" cy="8997245"/>
          </a:xfrm>
        </p:grpSpPr>
        <p:pic>
          <p:nvPicPr>
            <p:cNvPr id="11" name="图片 8">
              <a:extLst>
                <a:ext uri="{FF2B5EF4-FFF2-40B4-BE49-F238E27FC236}">
                  <a16:creationId xmlns:a16="http://schemas.microsoft.com/office/drawing/2014/main" id="{C9F3B6F7-E640-4C24-8C5B-461CD67A4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58955">
              <a:off x="373480" y="-1715911"/>
              <a:ext cx="11649436" cy="899724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9F599F5-3998-4BCD-9FB0-531190221A9E}"/>
                </a:ext>
              </a:extLst>
            </p:cNvPr>
            <p:cNvSpPr txBox="1"/>
            <p:nvPr/>
          </p:nvSpPr>
          <p:spPr>
            <a:xfrm>
              <a:off x="2539969" y="2782711"/>
              <a:ext cx="764097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Sau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khi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xem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chương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truyền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tivi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, Na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ô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nhiễm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. Hai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giúp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thử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sau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0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F3C7359-E244-44F7-AFF4-A49199937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8707804-9398-4803-9D4A-64A2C7326A3D}"/>
              </a:ext>
            </a:extLst>
          </p:cNvPr>
          <p:cNvSpPr txBox="1"/>
          <p:nvPr/>
        </p:nvSpPr>
        <p:spPr>
          <a:xfrm>
            <a:off x="3478923" y="2464011"/>
            <a:ext cx="5029200" cy="212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DỌN SẠCH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BÃI BIỂN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DD0DCB9-E731-4540-99E0-8D22AE6A0B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1E2545-63EE-4E6A-862E-C83EE11FB10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6D766F2-383E-4803-8629-1D2AF58739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54487A9-352E-4260-8D27-DFC3211223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60AF70-5125-4AAF-8937-13EA840C9F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1406" y="-202025"/>
            <a:ext cx="5553937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5AE88557-0F4D-45CD-A207-AAA16351C6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9533E8C-E97E-4F92-9781-0F0D8BABD26E}"/>
              </a:ext>
            </a:extLst>
          </p:cNvPr>
          <p:cNvGrpSpPr/>
          <p:nvPr/>
        </p:nvGrpSpPr>
        <p:grpSpPr>
          <a:xfrm flipH="1">
            <a:off x="8623300" y="3048000"/>
            <a:ext cx="3045980" cy="3674415"/>
            <a:chOff x="2557324" y="2574770"/>
            <a:chExt cx="3188568" cy="3932518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B000D2C0-0815-43C6-BB58-BFDA3F396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B106EED2-D1DE-46B7-8766-A04A36C74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EB6C7F36-3CB5-4FBB-B7DE-EDFAC3B73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9" name="Graphic 37">
              <a:extLst>
                <a:ext uri="{FF2B5EF4-FFF2-40B4-BE49-F238E27FC236}">
                  <a16:creationId xmlns:a16="http://schemas.microsoft.com/office/drawing/2014/main" id="{0F712168-F3B0-4B6E-B71C-A7FE3AC26DFD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5644F07-DDA6-493B-A566-072023501032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3D36886-180A-4E96-883A-634BA8FEEC45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0" name="Graphic 37">
                <a:extLst>
                  <a:ext uri="{FF2B5EF4-FFF2-40B4-BE49-F238E27FC236}">
                    <a16:creationId xmlns:a16="http://schemas.microsoft.com/office/drawing/2014/main" id="{ACC041D8-BD03-4438-BD56-9281FDC2E478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BDE6183C-9C5D-43F6-B5E9-1C6A33DF3E74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39D014A9-3B57-4203-867C-D098B7A7C65F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B545E563-CA65-4A6C-8793-488E5648BB23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71CB4949-0470-4487-9BFE-F57FD76F6311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04D17A44-9E18-421D-A7E1-1134A72B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2A03054-DE7C-43E1-BC72-1F94BEC77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8594023-F2C4-4F37-AA6D-6B2A4082D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0EC1B5A0-128F-4D7E-BC0D-F654B03C0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59042CA-D36D-492F-9FC6-0CCA254B81AE}"/>
              </a:ext>
            </a:extLst>
          </p:cNvPr>
          <p:cNvSpPr/>
          <p:nvPr/>
        </p:nvSpPr>
        <p:spPr>
          <a:xfrm>
            <a:off x="2810248" y="174571"/>
            <a:ext cx="6331730" cy="3769542"/>
          </a:xfrm>
          <a:prstGeom prst="wedgeEllipseCallout">
            <a:avLst>
              <a:gd name="adj1" fmla="val 46624"/>
              <a:gd name="adj2" fmla="val 36409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3613174" y="874455"/>
            <a:ext cx="49656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dọn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nhặt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rác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hoàn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3742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" y="514350"/>
            <a:ext cx="11591925" cy="6229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385F8A-2672-FBBF-8170-A397003458B8}"/>
              </a:ext>
            </a:extLst>
          </p:cNvPr>
          <p:cNvGrpSpPr/>
          <p:nvPr/>
        </p:nvGrpSpPr>
        <p:grpSpPr>
          <a:xfrm>
            <a:off x="9734551" y="5152772"/>
            <a:ext cx="2305050" cy="1705228"/>
            <a:chOff x="0" y="4189899"/>
            <a:chExt cx="3215545" cy="2563579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2803D15-CD4C-4669-87DB-AF7E8EA5A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923" y="4996148"/>
              <a:ext cx="2348622" cy="173259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75E0C1-8741-4A93-B36D-FCEB6ED89067}"/>
                </a:ext>
              </a:extLst>
            </p:cNvPr>
            <p:cNvGrpSpPr/>
            <p:nvPr/>
          </p:nvGrpSpPr>
          <p:grpSpPr>
            <a:xfrm>
              <a:off x="0" y="4189899"/>
              <a:ext cx="1873035" cy="2563579"/>
              <a:chOff x="0" y="2574771"/>
              <a:chExt cx="2601022" cy="3911602"/>
            </a:xfrm>
          </p:grpSpPr>
          <p:pic>
            <p:nvPicPr>
              <p:cNvPr id="25" name="Graphic 185">
                <a:extLst>
                  <a:ext uri="{FF2B5EF4-FFF2-40B4-BE49-F238E27FC236}">
                    <a16:creationId xmlns:a16="http://schemas.microsoft.com/office/drawing/2014/main" id="{B4813FA4-FE1B-45E0-8E70-C6EFB5229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420" y="2574771"/>
                <a:ext cx="2126272" cy="3890793"/>
              </a:xfrm>
              <a:prstGeom prst="rect">
                <a:avLst/>
              </a:prstGeom>
            </p:spPr>
          </p:pic>
          <p:pic>
            <p:nvPicPr>
              <p:cNvPr id="26" name="Graphic 186">
                <a:extLst>
                  <a:ext uri="{FF2B5EF4-FFF2-40B4-BE49-F238E27FC236}">
                    <a16:creationId xmlns:a16="http://schemas.microsoft.com/office/drawing/2014/main" id="{0188D9FF-A829-453E-A820-10791D121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848992" flipH="1">
                <a:off x="1479576" y="5572416"/>
                <a:ext cx="679548" cy="911124"/>
              </a:xfrm>
              <a:prstGeom prst="rect">
                <a:avLst/>
              </a:prstGeom>
            </p:spPr>
          </p:pic>
          <p:pic>
            <p:nvPicPr>
              <p:cNvPr id="27" name="Graphic 187">
                <a:extLst>
                  <a:ext uri="{FF2B5EF4-FFF2-40B4-BE49-F238E27FC236}">
                    <a16:creationId xmlns:a16="http://schemas.microsoft.com/office/drawing/2014/main" id="{11C69D01-1A10-4546-B66B-55238E413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687864" y="5538437"/>
                <a:ext cx="421031" cy="947936"/>
              </a:xfrm>
              <a:prstGeom prst="rect">
                <a:avLst/>
              </a:prstGeom>
            </p:spPr>
          </p:pic>
          <p:grpSp>
            <p:nvGrpSpPr>
              <p:cNvPr id="28" name="Graphic 48">
                <a:extLst>
                  <a:ext uri="{FF2B5EF4-FFF2-40B4-BE49-F238E27FC236}">
                    <a16:creationId xmlns:a16="http://schemas.microsoft.com/office/drawing/2014/main" id="{90A91BE8-EEC7-4A3A-83C0-C7533D04ECCE}"/>
                  </a:ext>
                </a:extLst>
              </p:cNvPr>
              <p:cNvGrpSpPr/>
              <p:nvPr/>
            </p:nvGrpSpPr>
            <p:grpSpPr>
              <a:xfrm rot="21348225" flipH="1">
                <a:off x="700006" y="3535337"/>
                <a:ext cx="1039866" cy="519311"/>
                <a:chOff x="4486476" y="4509041"/>
                <a:chExt cx="854211" cy="406216"/>
              </a:xfrm>
            </p:grpSpPr>
            <p:sp>
              <p:nvSpPr>
                <p:cNvPr id="31" name="Freeform: Shape 191">
                  <a:extLst>
                    <a:ext uri="{FF2B5EF4-FFF2-40B4-BE49-F238E27FC236}">
                      <a16:creationId xmlns:a16="http://schemas.microsoft.com/office/drawing/2014/main" id="{657E79D4-BB29-4FE0-924C-5425C212B935}"/>
                    </a:ext>
                  </a:extLst>
                </p:cNvPr>
                <p:cNvSpPr/>
                <p:nvPr/>
              </p:nvSpPr>
              <p:spPr>
                <a:xfrm rot="21348225">
                  <a:off x="4486476" y="4509041"/>
                  <a:ext cx="86582" cy="280168"/>
                </a:xfrm>
                <a:custGeom>
                  <a:avLst/>
                  <a:gdLst>
                    <a:gd name="connsiteX0" fmla="*/ 155014 w 163773"/>
                    <a:gd name="connsiteY0" fmla="*/ 289988 h 289988"/>
                    <a:gd name="connsiteX1" fmla="*/ 148346 w 163773"/>
                    <a:gd name="connsiteY1" fmla="*/ 286683 h 289988"/>
                    <a:gd name="connsiteX2" fmla="*/ 1661 w 163773"/>
                    <a:gd name="connsiteY2" fmla="*/ 107385 h 289988"/>
                    <a:gd name="connsiteX3" fmla="*/ 3566 w 163773"/>
                    <a:gd name="connsiteY3" fmla="*/ 97470 h 289988"/>
                    <a:gd name="connsiteX4" fmla="*/ 14996 w 163773"/>
                    <a:gd name="connsiteY4" fmla="*/ 99123 h 289988"/>
                    <a:gd name="connsiteX5" fmla="*/ 142631 w 163773"/>
                    <a:gd name="connsiteY5" fmla="*/ 255286 h 289988"/>
                    <a:gd name="connsiteX6" fmla="*/ 129296 w 163773"/>
                    <a:gd name="connsiteY6" fmla="*/ 171833 h 289988"/>
                    <a:gd name="connsiteX7" fmla="*/ 29284 w 163773"/>
                    <a:gd name="connsiteY7" fmla="*/ 10713 h 289988"/>
                    <a:gd name="connsiteX8" fmla="*/ 33094 w 163773"/>
                    <a:gd name="connsiteY8" fmla="*/ 798 h 289988"/>
                    <a:gd name="connsiteX9" fmla="*/ 44524 w 163773"/>
                    <a:gd name="connsiteY9" fmla="*/ 4103 h 289988"/>
                    <a:gd name="connsiteX10" fmla="*/ 144536 w 163773"/>
                    <a:gd name="connsiteY10" fmla="*/ 166050 h 289988"/>
                    <a:gd name="connsiteX11" fmla="*/ 145489 w 163773"/>
                    <a:gd name="connsiteY11" fmla="*/ 168528 h 289988"/>
                    <a:gd name="connsiteX12" fmla="*/ 163586 w 163773"/>
                    <a:gd name="connsiteY12" fmla="*/ 282552 h 289988"/>
                    <a:gd name="connsiteX13" fmla="*/ 158824 w 163773"/>
                    <a:gd name="connsiteY13" fmla="*/ 289988 h 289988"/>
                    <a:gd name="connsiteX14" fmla="*/ 155014 w 163773"/>
                    <a:gd name="connsiteY14" fmla="*/ 289988 h 289988"/>
                    <a:gd name="connsiteX0" fmla="*/ 154626 w 163384"/>
                    <a:gd name="connsiteY0" fmla="*/ 289988 h 289988"/>
                    <a:gd name="connsiteX1" fmla="*/ 147958 w 163384"/>
                    <a:gd name="connsiteY1" fmla="*/ 286683 h 289988"/>
                    <a:gd name="connsiteX2" fmla="*/ 1273 w 163384"/>
                    <a:gd name="connsiteY2" fmla="*/ 107385 h 289988"/>
                    <a:gd name="connsiteX3" fmla="*/ 3178 w 163384"/>
                    <a:gd name="connsiteY3" fmla="*/ 97470 h 289988"/>
                    <a:gd name="connsiteX4" fmla="*/ 14608 w 163384"/>
                    <a:gd name="connsiteY4" fmla="*/ 99123 h 289988"/>
                    <a:gd name="connsiteX5" fmla="*/ 142243 w 163384"/>
                    <a:gd name="connsiteY5" fmla="*/ 255286 h 289988"/>
                    <a:gd name="connsiteX6" fmla="*/ 128908 w 163384"/>
                    <a:gd name="connsiteY6" fmla="*/ 171833 h 289988"/>
                    <a:gd name="connsiteX7" fmla="*/ 28896 w 163384"/>
                    <a:gd name="connsiteY7" fmla="*/ 10713 h 289988"/>
                    <a:gd name="connsiteX8" fmla="*/ 32706 w 163384"/>
                    <a:gd name="connsiteY8" fmla="*/ 798 h 289988"/>
                    <a:gd name="connsiteX9" fmla="*/ 44136 w 163384"/>
                    <a:gd name="connsiteY9" fmla="*/ 4103 h 289988"/>
                    <a:gd name="connsiteX10" fmla="*/ 144148 w 163384"/>
                    <a:gd name="connsiteY10" fmla="*/ 166050 h 289988"/>
                    <a:gd name="connsiteX11" fmla="*/ 145101 w 163384"/>
                    <a:gd name="connsiteY11" fmla="*/ 168528 h 289988"/>
                    <a:gd name="connsiteX12" fmla="*/ 163198 w 163384"/>
                    <a:gd name="connsiteY12" fmla="*/ 282552 h 289988"/>
                    <a:gd name="connsiteX13" fmla="*/ 158436 w 163384"/>
                    <a:gd name="connsiteY13" fmla="*/ 289988 h 289988"/>
                    <a:gd name="connsiteX14" fmla="*/ 154626 w 163384"/>
                    <a:gd name="connsiteY14" fmla="*/ 289988 h 289988"/>
                    <a:gd name="connsiteX0" fmla="*/ 151452 w 160210"/>
                    <a:gd name="connsiteY0" fmla="*/ 289988 h 289988"/>
                    <a:gd name="connsiteX1" fmla="*/ 144784 w 160210"/>
                    <a:gd name="connsiteY1" fmla="*/ 286683 h 289988"/>
                    <a:gd name="connsiteX2" fmla="*/ 10298 w 160210"/>
                    <a:gd name="connsiteY2" fmla="*/ 138331 h 289988"/>
                    <a:gd name="connsiteX3" fmla="*/ 4 w 160210"/>
                    <a:gd name="connsiteY3" fmla="*/ 97470 h 289988"/>
                    <a:gd name="connsiteX4" fmla="*/ 11434 w 160210"/>
                    <a:gd name="connsiteY4" fmla="*/ 99123 h 289988"/>
                    <a:gd name="connsiteX5" fmla="*/ 139069 w 160210"/>
                    <a:gd name="connsiteY5" fmla="*/ 255286 h 289988"/>
                    <a:gd name="connsiteX6" fmla="*/ 125734 w 160210"/>
                    <a:gd name="connsiteY6" fmla="*/ 171833 h 289988"/>
                    <a:gd name="connsiteX7" fmla="*/ 25722 w 160210"/>
                    <a:gd name="connsiteY7" fmla="*/ 10713 h 289988"/>
                    <a:gd name="connsiteX8" fmla="*/ 29532 w 160210"/>
                    <a:gd name="connsiteY8" fmla="*/ 798 h 289988"/>
                    <a:gd name="connsiteX9" fmla="*/ 40962 w 160210"/>
                    <a:gd name="connsiteY9" fmla="*/ 4103 h 289988"/>
                    <a:gd name="connsiteX10" fmla="*/ 140974 w 160210"/>
                    <a:gd name="connsiteY10" fmla="*/ 166050 h 289988"/>
                    <a:gd name="connsiteX11" fmla="*/ 141927 w 160210"/>
                    <a:gd name="connsiteY11" fmla="*/ 168528 h 289988"/>
                    <a:gd name="connsiteX12" fmla="*/ 160024 w 160210"/>
                    <a:gd name="connsiteY12" fmla="*/ 282552 h 289988"/>
                    <a:gd name="connsiteX13" fmla="*/ 155262 w 160210"/>
                    <a:gd name="connsiteY13" fmla="*/ 289988 h 289988"/>
                    <a:gd name="connsiteX14" fmla="*/ 151452 w 160210"/>
                    <a:gd name="connsiteY14" fmla="*/ 289988 h 289988"/>
                    <a:gd name="connsiteX0" fmla="*/ 151530 w 160288"/>
                    <a:gd name="connsiteY0" fmla="*/ 289988 h 289988"/>
                    <a:gd name="connsiteX1" fmla="*/ 144862 w 160288"/>
                    <a:gd name="connsiteY1" fmla="*/ 286683 h 289988"/>
                    <a:gd name="connsiteX2" fmla="*/ 10376 w 160288"/>
                    <a:gd name="connsiteY2" fmla="*/ 138331 h 289988"/>
                    <a:gd name="connsiteX3" fmla="*/ 82 w 160288"/>
                    <a:gd name="connsiteY3" fmla="*/ 97470 h 289988"/>
                    <a:gd name="connsiteX4" fmla="*/ 16392 w 160288"/>
                    <a:gd name="connsiteY4" fmla="*/ 130069 h 289988"/>
                    <a:gd name="connsiteX5" fmla="*/ 139147 w 160288"/>
                    <a:gd name="connsiteY5" fmla="*/ 255286 h 289988"/>
                    <a:gd name="connsiteX6" fmla="*/ 125812 w 160288"/>
                    <a:gd name="connsiteY6" fmla="*/ 171833 h 289988"/>
                    <a:gd name="connsiteX7" fmla="*/ 25800 w 160288"/>
                    <a:gd name="connsiteY7" fmla="*/ 10713 h 289988"/>
                    <a:gd name="connsiteX8" fmla="*/ 29610 w 160288"/>
                    <a:gd name="connsiteY8" fmla="*/ 798 h 289988"/>
                    <a:gd name="connsiteX9" fmla="*/ 41040 w 160288"/>
                    <a:gd name="connsiteY9" fmla="*/ 4103 h 289988"/>
                    <a:gd name="connsiteX10" fmla="*/ 141052 w 160288"/>
                    <a:gd name="connsiteY10" fmla="*/ 166050 h 289988"/>
                    <a:gd name="connsiteX11" fmla="*/ 142005 w 160288"/>
                    <a:gd name="connsiteY11" fmla="*/ 168528 h 289988"/>
                    <a:gd name="connsiteX12" fmla="*/ 160102 w 160288"/>
                    <a:gd name="connsiteY12" fmla="*/ 282552 h 289988"/>
                    <a:gd name="connsiteX13" fmla="*/ 155340 w 160288"/>
                    <a:gd name="connsiteY13" fmla="*/ 289988 h 289988"/>
                    <a:gd name="connsiteX14" fmla="*/ 151530 w 160288"/>
                    <a:gd name="connsiteY14" fmla="*/ 289988 h 289988"/>
                    <a:gd name="connsiteX0" fmla="*/ 141423 w 150181"/>
                    <a:gd name="connsiteY0" fmla="*/ 289988 h 289988"/>
                    <a:gd name="connsiteX1" fmla="*/ 134755 w 150181"/>
                    <a:gd name="connsiteY1" fmla="*/ 286683 h 289988"/>
                    <a:gd name="connsiteX2" fmla="*/ 269 w 150181"/>
                    <a:gd name="connsiteY2" fmla="*/ 138331 h 289988"/>
                    <a:gd name="connsiteX3" fmla="*/ 19252 w 150181"/>
                    <a:gd name="connsiteY3" fmla="*/ 128415 h 289988"/>
                    <a:gd name="connsiteX4" fmla="*/ 6285 w 150181"/>
                    <a:gd name="connsiteY4" fmla="*/ 130069 h 289988"/>
                    <a:gd name="connsiteX5" fmla="*/ 129040 w 150181"/>
                    <a:gd name="connsiteY5" fmla="*/ 255286 h 289988"/>
                    <a:gd name="connsiteX6" fmla="*/ 115705 w 150181"/>
                    <a:gd name="connsiteY6" fmla="*/ 171833 h 289988"/>
                    <a:gd name="connsiteX7" fmla="*/ 15693 w 150181"/>
                    <a:gd name="connsiteY7" fmla="*/ 10713 h 289988"/>
                    <a:gd name="connsiteX8" fmla="*/ 19503 w 150181"/>
                    <a:gd name="connsiteY8" fmla="*/ 798 h 289988"/>
                    <a:gd name="connsiteX9" fmla="*/ 30933 w 150181"/>
                    <a:gd name="connsiteY9" fmla="*/ 4103 h 289988"/>
                    <a:gd name="connsiteX10" fmla="*/ 130945 w 150181"/>
                    <a:gd name="connsiteY10" fmla="*/ 166050 h 289988"/>
                    <a:gd name="connsiteX11" fmla="*/ 131898 w 150181"/>
                    <a:gd name="connsiteY11" fmla="*/ 168528 h 289988"/>
                    <a:gd name="connsiteX12" fmla="*/ 149995 w 150181"/>
                    <a:gd name="connsiteY12" fmla="*/ 282552 h 289988"/>
                    <a:gd name="connsiteX13" fmla="*/ 145233 w 150181"/>
                    <a:gd name="connsiteY13" fmla="*/ 289988 h 289988"/>
                    <a:gd name="connsiteX14" fmla="*/ 141423 w 150181"/>
                    <a:gd name="connsiteY14" fmla="*/ 289988 h 289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0181" h="289988">
                      <a:moveTo>
                        <a:pt x="141423" y="289988"/>
                      </a:moveTo>
                      <a:cubicBezTo>
                        <a:pt x="138565" y="289988"/>
                        <a:pt x="136660" y="289162"/>
                        <a:pt x="134755" y="286683"/>
                      </a:cubicBezTo>
                      <a:lnTo>
                        <a:pt x="269" y="138331"/>
                      </a:lnTo>
                      <a:cubicBezTo>
                        <a:pt x="-2588" y="135026"/>
                        <a:pt x="18249" y="129792"/>
                        <a:pt x="19252" y="128415"/>
                      </a:cubicBezTo>
                      <a:cubicBezTo>
                        <a:pt x="20255" y="127038"/>
                        <a:pt x="3428" y="126764"/>
                        <a:pt x="6285" y="130069"/>
                      </a:cubicBezTo>
                      <a:lnTo>
                        <a:pt x="129040" y="255286"/>
                      </a:lnTo>
                      <a:lnTo>
                        <a:pt x="115705" y="171833"/>
                      </a:lnTo>
                      <a:lnTo>
                        <a:pt x="15693" y="10713"/>
                      </a:lnTo>
                      <a:cubicBezTo>
                        <a:pt x="13788" y="7408"/>
                        <a:pt x="14740" y="2450"/>
                        <a:pt x="19503" y="798"/>
                      </a:cubicBezTo>
                      <a:cubicBezTo>
                        <a:pt x="23313" y="-855"/>
                        <a:pt x="29028" y="-28"/>
                        <a:pt x="30933" y="4103"/>
                      </a:cubicBezTo>
                      <a:lnTo>
                        <a:pt x="130945" y="166050"/>
                      </a:lnTo>
                      <a:cubicBezTo>
                        <a:pt x="130945" y="166876"/>
                        <a:pt x="131898" y="167702"/>
                        <a:pt x="131898" y="168528"/>
                      </a:cubicBezTo>
                      <a:lnTo>
                        <a:pt x="149995" y="282552"/>
                      </a:lnTo>
                      <a:cubicBezTo>
                        <a:pt x="150948" y="285857"/>
                        <a:pt x="148090" y="289162"/>
                        <a:pt x="145233" y="289988"/>
                      </a:cubicBezTo>
                      <a:lnTo>
                        <a:pt x="141423" y="289988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: Shape 192">
                  <a:extLst>
                    <a:ext uri="{FF2B5EF4-FFF2-40B4-BE49-F238E27FC236}">
                      <a16:creationId xmlns:a16="http://schemas.microsoft.com/office/drawing/2014/main" id="{8D1DACC8-5917-4D3C-9EF9-6FE12468DEAA}"/>
                    </a:ext>
                  </a:extLst>
                </p:cNvPr>
                <p:cNvSpPr/>
                <p:nvPr/>
              </p:nvSpPr>
              <p:spPr>
                <a:xfrm>
                  <a:off x="5274367" y="4524580"/>
                  <a:ext cx="66320" cy="252724"/>
                </a:xfrm>
                <a:custGeom>
                  <a:avLst/>
                  <a:gdLst>
                    <a:gd name="connsiteX0" fmla="*/ 7863 w 127877"/>
                    <a:gd name="connsiteY0" fmla="*/ 271539 h 271538"/>
                    <a:gd name="connsiteX1" fmla="*/ 5005 w 127877"/>
                    <a:gd name="connsiteY1" fmla="*/ 270712 h 271538"/>
                    <a:gd name="connsiteX2" fmla="*/ 243 w 127877"/>
                    <a:gd name="connsiteY2" fmla="*/ 262450 h 271538"/>
                    <a:gd name="connsiteX3" fmla="*/ 33580 w 127877"/>
                    <a:gd name="connsiteY3" fmla="*/ 145121 h 271538"/>
                    <a:gd name="connsiteX4" fmla="*/ 33580 w 127877"/>
                    <a:gd name="connsiteY4" fmla="*/ 144295 h 271538"/>
                    <a:gd name="connsiteX5" fmla="*/ 100255 w 127877"/>
                    <a:gd name="connsiteY5" fmla="*/ 4657 h 271538"/>
                    <a:gd name="connsiteX6" fmla="*/ 110733 w 127877"/>
                    <a:gd name="connsiteY6" fmla="*/ 526 h 271538"/>
                    <a:gd name="connsiteX7" fmla="*/ 115495 w 127877"/>
                    <a:gd name="connsiteY7" fmla="*/ 9615 h 271538"/>
                    <a:gd name="connsiteX8" fmla="*/ 48820 w 127877"/>
                    <a:gd name="connsiteY8" fmla="*/ 148426 h 271538"/>
                    <a:gd name="connsiteX9" fmla="*/ 27865 w 127877"/>
                    <a:gd name="connsiteY9" fmla="*/ 224442 h 271538"/>
                    <a:gd name="connsiteX10" fmla="*/ 112638 w 127877"/>
                    <a:gd name="connsiteY10" fmla="*/ 112071 h 271538"/>
                    <a:gd name="connsiteX11" fmla="*/ 124068 w 127877"/>
                    <a:gd name="connsiteY11" fmla="*/ 109592 h 271538"/>
                    <a:gd name="connsiteX12" fmla="*/ 126925 w 127877"/>
                    <a:gd name="connsiteY12" fmla="*/ 119507 h 271538"/>
                    <a:gd name="connsiteX13" fmla="*/ 14530 w 127877"/>
                    <a:gd name="connsiteY13" fmla="*/ 269060 h 271538"/>
                    <a:gd name="connsiteX14" fmla="*/ 7863 w 127877"/>
                    <a:gd name="connsiteY14" fmla="*/ 271539 h 27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877" h="271538">
                      <a:moveTo>
                        <a:pt x="7863" y="271539"/>
                      </a:moveTo>
                      <a:cubicBezTo>
                        <a:pt x="6910" y="271539"/>
                        <a:pt x="5958" y="271539"/>
                        <a:pt x="5005" y="270712"/>
                      </a:cubicBezTo>
                      <a:cubicBezTo>
                        <a:pt x="1195" y="269060"/>
                        <a:pt x="-710" y="265755"/>
                        <a:pt x="243" y="262450"/>
                      </a:cubicBezTo>
                      <a:lnTo>
                        <a:pt x="33580" y="145121"/>
                      </a:lnTo>
                      <a:cubicBezTo>
                        <a:pt x="33580" y="145121"/>
                        <a:pt x="33580" y="144295"/>
                        <a:pt x="33580" y="144295"/>
                      </a:cubicBezTo>
                      <a:lnTo>
                        <a:pt x="100255" y="4657"/>
                      </a:lnTo>
                      <a:cubicBezTo>
                        <a:pt x="102160" y="1352"/>
                        <a:pt x="106923" y="-1127"/>
                        <a:pt x="110733" y="526"/>
                      </a:cubicBezTo>
                      <a:cubicBezTo>
                        <a:pt x="114543" y="2179"/>
                        <a:pt x="117400" y="6310"/>
                        <a:pt x="115495" y="9615"/>
                      </a:cubicBezTo>
                      <a:lnTo>
                        <a:pt x="48820" y="148426"/>
                      </a:lnTo>
                      <a:lnTo>
                        <a:pt x="27865" y="224442"/>
                      </a:lnTo>
                      <a:lnTo>
                        <a:pt x="112638" y="112071"/>
                      </a:lnTo>
                      <a:cubicBezTo>
                        <a:pt x="115495" y="108766"/>
                        <a:pt x="120258" y="107940"/>
                        <a:pt x="124068" y="109592"/>
                      </a:cubicBezTo>
                      <a:cubicBezTo>
                        <a:pt x="127878" y="112071"/>
                        <a:pt x="128830" y="116202"/>
                        <a:pt x="126925" y="119507"/>
                      </a:cubicBezTo>
                      <a:lnTo>
                        <a:pt x="14530" y="269060"/>
                      </a:lnTo>
                      <a:cubicBezTo>
                        <a:pt x="12625" y="270712"/>
                        <a:pt x="9768" y="271539"/>
                        <a:pt x="7863" y="271539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" name="Graphic 48">
                  <a:extLst>
                    <a:ext uri="{FF2B5EF4-FFF2-40B4-BE49-F238E27FC236}">
                      <a16:creationId xmlns:a16="http://schemas.microsoft.com/office/drawing/2014/main" id="{92A84C43-618F-4F6A-A05E-A265007E00A4}"/>
                    </a:ext>
                  </a:extLst>
                </p:cNvPr>
                <p:cNvGrpSpPr/>
                <p:nvPr/>
              </p:nvGrpSpPr>
              <p:grpSpPr>
                <a:xfrm>
                  <a:off x="4548002" y="4548088"/>
                  <a:ext cx="779874" cy="367169"/>
                  <a:chOff x="4548002" y="4548088"/>
                  <a:chExt cx="779874" cy="367169"/>
                </a:xfrm>
              </p:grpSpPr>
              <p:sp>
                <p:nvSpPr>
                  <p:cNvPr id="34" name="Freeform: Shape 194">
                    <a:extLst>
                      <a:ext uri="{FF2B5EF4-FFF2-40B4-BE49-F238E27FC236}">
                        <a16:creationId xmlns:a16="http://schemas.microsoft.com/office/drawing/2014/main" id="{E2C98194-FCF8-4771-8EA6-E499ABE458B5}"/>
                      </a:ext>
                    </a:extLst>
                  </p:cNvPr>
                  <p:cNvSpPr/>
                  <p:nvPr/>
                </p:nvSpPr>
                <p:spPr>
                  <a:xfrm>
                    <a:off x="4548002" y="4548088"/>
                    <a:ext cx="779874" cy="367169"/>
                  </a:xfrm>
                  <a:custGeom>
                    <a:avLst/>
                    <a:gdLst>
                      <a:gd name="connsiteX0" fmla="*/ 0 w 752475"/>
                      <a:gd name="connsiteY0" fmla="*/ 109066 h 342109"/>
                      <a:gd name="connsiteX1" fmla="*/ 430530 w 752475"/>
                      <a:gd name="connsiteY1" fmla="*/ 0 h 342109"/>
                      <a:gd name="connsiteX2" fmla="*/ 752475 w 752475"/>
                      <a:gd name="connsiteY2" fmla="*/ 90062 h 342109"/>
                      <a:gd name="connsiteX3" fmla="*/ 713423 w 752475"/>
                      <a:gd name="connsiteY3" fmla="*/ 209870 h 342109"/>
                      <a:gd name="connsiteX4" fmla="*/ 371475 w 752475"/>
                      <a:gd name="connsiteY4" fmla="*/ 342071 h 342109"/>
                      <a:gd name="connsiteX5" fmla="*/ 23812 w 752475"/>
                      <a:gd name="connsiteY5" fmla="*/ 227221 h 342109"/>
                      <a:gd name="connsiteX6" fmla="*/ 0 w 752475"/>
                      <a:gd name="connsiteY6" fmla="*/ 109066 h 34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475" h="342109">
                        <a:moveTo>
                          <a:pt x="0" y="109066"/>
                        </a:moveTo>
                        <a:lnTo>
                          <a:pt x="430530" y="0"/>
                        </a:lnTo>
                        <a:cubicBezTo>
                          <a:pt x="499110" y="11568"/>
                          <a:pt x="661988" y="63622"/>
                          <a:pt x="752475" y="90062"/>
                        </a:cubicBezTo>
                        <a:cubicBezTo>
                          <a:pt x="743903" y="130549"/>
                          <a:pt x="729615" y="170209"/>
                          <a:pt x="713423" y="209870"/>
                        </a:cubicBezTo>
                        <a:cubicBezTo>
                          <a:pt x="677228" y="239615"/>
                          <a:pt x="518160" y="339592"/>
                          <a:pt x="371475" y="342071"/>
                        </a:cubicBezTo>
                        <a:cubicBezTo>
                          <a:pt x="224790" y="344550"/>
                          <a:pt x="23812" y="227221"/>
                          <a:pt x="23812" y="227221"/>
                        </a:cubicBezTo>
                        <a:cubicBezTo>
                          <a:pt x="7620" y="185082"/>
                          <a:pt x="0" y="109066"/>
                          <a:pt x="0" y="1090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Freeform: Shape 195">
                    <a:extLst>
                      <a:ext uri="{FF2B5EF4-FFF2-40B4-BE49-F238E27FC236}">
                        <a16:creationId xmlns:a16="http://schemas.microsoft.com/office/drawing/2014/main" id="{3B003D17-1DC4-4F56-8215-F49B664AC7CA}"/>
                      </a:ext>
                    </a:extLst>
                  </p:cNvPr>
                  <p:cNvSpPr/>
                  <p:nvPr/>
                </p:nvSpPr>
                <p:spPr>
                  <a:xfrm>
                    <a:off x="4602562" y="4629047"/>
                    <a:ext cx="673511" cy="88379"/>
                  </a:xfrm>
                  <a:custGeom>
                    <a:avLst/>
                    <a:gdLst>
                      <a:gd name="connsiteX0" fmla="*/ 654368 w 654367"/>
                      <a:gd name="connsiteY0" fmla="*/ 89369 h 89369"/>
                      <a:gd name="connsiteX1" fmla="*/ 390525 w 654367"/>
                      <a:gd name="connsiteY1" fmla="*/ 133 h 89369"/>
                      <a:gd name="connsiteX2" fmla="*/ 0 w 654367"/>
                      <a:gd name="connsiteY2" fmla="*/ 89369 h 89369"/>
                      <a:gd name="connsiteX3" fmla="*/ 390525 w 654367"/>
                      <a:gd name="connsiteY3" fmla="*/ 33184 h 89369"/>
                      <a:gd name="connsiteX4" fmla="*/ 654368 w 654367"/>
                      <a:gd name="connsiteY4" fmla="*/ 89369 h 89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4367" h="89369">
                        <a:moveTo>
                          <a:pt x="654368" y="89369"/>
                        </a:moveTo>
                        <a:cubicBezTo>
                          <a:pt x="654368" y="89369"/>
                          <a:pt x="443865" y="3438"/>
                          <a:pt x="390525" y="133"/>
                        </a:cubicBezTo>
                        <a:cubicBezTo>
                          <a:pt x="338138" y="-3998"/>
                          <a:pt x="0" y="89369"/>
                          <a:pt x="0" y="89369"/>
                        </a:cubicBezTo>
                        <a:cubicBezTo>
                          <a:pt x="0" y="89369"/>
                          <a:pt x="303848" y="29052"/>
                          <a:pt x="390525" y="33184"/>
                        </a:cubicBezTo>
                        <a:cubicBezTo>
                          <a:pt x="479107" y="38141"/>
                          <a:pt x="654368" y="89369"/>
                          <a:pt x="654368" y="89369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: Shape 196">
                    <a:extLst>
                      <a:ext uri="{FF2B5EF4-FFF2-40B4-BE49-F238E27FC236}">
                        <a16:creationId xmlns:a16="http://schemas.microsoft.com/office/drawing/2014/main" id="{CAB7ECBE-160B-4E1D-8D12-7336E0F612F5}"/>
                      </a:ext>
                    </a:extLst>
                  </p:cNvPr>
                  <p:cNvSpPr/>
                  <p:nvPr/>
                </p:nvSpPr>
                <p:spPr>
                  <a:xfrm>
                    <a:off x="4621400" y="4740541"/>
                    <a:ext cx="600964" cy="60092"/>
                  </a:xfrm>
                  <a:custGeom>
                    <a:avLst/>
                    <a:gdLst>
                      <a:gd name="connsiteX0" fmla="*/ 583883 w 583882"/>
                      <a:gd name="connsiteY0" fmla="*/ 60765 h 60765"/>
                      <a:gd name="connsiteX1" fmla="*/ 384810 w 583882"/>
                      <a:gd name="connsiteY1" fmla="*/ 449 h 60765"/>
                      <a:gd name="connsiteX2" fmla="*/ 0 w 583882"/>
                      <a:gd name="connsiteY2" fmla="*/ 46719 h 60765"/>
                      <a:gd name="connsiteX3" fmla="*/ 384810 w 583882"/>
                      <a:gd name="connsiteY3" fmla="*/ 24410 h 60765"/>
                      <a:gd name="connsiteX4" fmla="*/ 583883 w 583882"/>
                      <a:gd name="connsiteY4" fmla="*/ 60765 h 60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3882" h="60765">
                        <a:moveTo>
                          <a:pt x="583883" y="60765"/>
                        </a:moveTo>
                        <a:cubicBezTo>
                          <a:pt x="583883" y="60765"/>
                          <a:pt x="453390" y="5406"/>
                          <a:pt x="384810" y="449"/>
                        </a:cubicBezTo>
                        <a:cubicBezTo>
                          <a:pt x="300038" y="-5335"/>
                          <a:pt x="0" y="46719"/>
                          <a:pt x="0" y="46719"/>
                        </a:cubicBezTo>
                        <a:cubicBezTo>
                          <a:pt x="0" y="46719"/>
                          <a:pt x="319088" y="19453"/>
                          <a:pt x="384810" y="24410"/>
                        </a:cubicBezTo>
                        <a:cubicBezTo>
                          <a:pt x="449580" y="29368"/>
                          <a:pt x="583883" y="60765"/>
                          <a:pt x="583883" y="60765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: Shape 197">
                    <a:extLst>
                      <a:ext uri="{FF2B5EF4-FFF2-40B4-BE49-F238E27FC236}">
                        <a16:creationId xmlns:a16="http://schemas.microsoft.com/office/drawing/2014/main" id="{3203D032-23CE-4C56-8C32-0BD2239EC102}"/>
                      </a:ext>
                    </a:extLst>
                  </p:cNvPr>
                  <p:cNvSpPr/>
                  <p:nvPr/>
                </p:nvSpPr>
                <p:spPr>
                  <a:xfrm>
                    <a:off x="4629749" y="4809152"/>
                    <a:ext cx="536260" cy="65526"/>
                  </a:xfrm>
                  <a:custGeom>
                    <a:avLst/>
                    <a:gdLst>
                      <a:gd name="connsiteX0" fmla="*/ 521018 w 521017"/>
                      <a:gd name="connsiteY0" fmla="*/ 19830 h 66260"/>
                      <a:gd name="connsiteX1" fmla="*/ 0 w 521017"/>
                      <a:gd name="connsiteY1" fmla="*/ 0 h 66260"/>
                      <a:gd name="connsiteX2" fmla="*/ 244793 w 521017"/>
                      <a:gd name="connsiteY2" fmla="*/ 63622 h 66260"/>
                      <a:gd name="connsiteX3" fmla="*/ 521018 w 521017"/>
                      <a:gd name="connsiteY3" fmla="*/ 19830 h 6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1017" h="66260">
                        <a:moveTo>
                          <a:pt x="521018" y="19830"/>
                        </a:moveTo>
                        <a:cubicBezTo>
                          <a:pt x="521018" y="19830"/>
                          <a:pt x="308610" y="85105"/>
                          <a:pt x="0" y="0"/>
                        </a:cubicBezTo>
                        <a:cubicBezTo>
                          <a:pt x="0" y="0"/>
                          <a:pt x="99060" y="47923"/>
                          <a:pt x="244793" y="63622"/>
                        </a:cubicBezTo>
                        <a:cubicBezTo>
                          <a:pt x="389573" y="79321"/>
                          <a:pt x="521018" y="19830"/>
                          <a:pt x="521018" y="19830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D2EF681-F05B-43F0-909E-B762494D1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420624">
                <a:off x="1773921" y="2908192"/>
                <a:ext cx="827101" cy="65720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113E257-E746-4460-9E26-7D2ABF673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096557">
                <a:off x="0" y="3760985"/>
                <a:ext cx="841135" cy="657204"/>
              </a:xfrm>
              <a:prstGeom prst="rect">
                <a:avLst/>
              </a:prstGeom>
            </p:spPr>
          </p:pic>
        </p:grp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0C2CAC66-DB5E-3E77-5CA1-8AB692A52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1034642"/>
            <a:ext cx="11277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 vi P của hình tam giác có độ dài ba cạnh lần lượt là a, b, c (cùng đơn vị đo) được tính theo công thức: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 = a + b + c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47">
            <a:extLst>
              <a:ext uri="{FF2B5EF4-FFF2-40B4-BE49-F238E27FC236}">
                <a16:creationId xmlns:a16="http://schemas.microsoft.com/office/drawing/2014/main" id="{3F67FE28-5839-DDD4-7473-72DB45A64AAC}"/>
              </a:ext>
            </a:extLst>
          </p:cNvPr>
          <p:cNvSpPr/>
          <p:nvPr/>
        </p:nvSpPr>
        <p:spPr>
          <a:xfrm>
            <a:off x="4475759" y="178615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64FCA9-419E-6143-A918-8449A0A7280C}"/>
              </a:ext>
            </a:extLst>
          </p:cNvPr>
          <p:cNvGrpSpPr/>
          <p:nvPr/>
        </p:nvGrpSpPr>
        <p:grpSpPr>
          <a:xfrm>
            <a:off x="8982076" y="2476500"/>
            <a:ext cx="2571750" cy="2061150"/>
            <a:chOff x="8982076" y="2476500"/>
            <a:chExt cx="2571750" cy="2061150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6D2282C1-3086-7CFB-2DD5-B8D8B9B1C289}"/>
                </a:ext>
              </a:extLst>
            </p:cNvPr>
            <p:cNvSpPr/>
            <p:nvPr/>
          </p:nvSpPr>
          <p:spPr>
            <a:xfrm>
              <a:off x="8982076" y="2476500"/>
              <a:ext cx="2571750" cy="1524000"/>
            </a:xfrm>
            <a:prstGeom prst="triangle">
              <a:avLst>
                <a:gd name="adj" fmla="val 3830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C65843-FDBD-78CC-343E-5ADB3FD17912}"/>
                </a:ext>
              </a:extLst>
            </p:cNvPr>
            <p:cNvSpPr txBox="1"/>
            <p:nvPr/>
          </p:nvSpPr>
          <p:spPr>
            <a:xfrm>
              <a:off x="9182100" y="2667000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86210C-DF58-1BA3-6BF4-CB3170182518}"/>
                </a:ext>
              </a:extLst>
            </p:cNvPr>
            <p:cNvSpPr txBox="1"/>
            <p:nvPr/>
          </p:nvSpPr>
          <p:spPr>
            <a:xfrm>
              <a:off x="10601325" y="2667000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FAB0A3-4A35-9756-A8DF-C2E1C89E3A5A}"/>
                </a:ext>
              </a:extLst>
            </p:cNvPr>
            <p:cNvSpPr txBox="1"/>
            <p:nvPr/>
          </p:nvSpPr>
          <p:spPr>
            <a:xfrm>
              <a:off x="10077450" y="3952875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D210084-A703-E3CD-7C10-235FADD1C4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87" y="2328862"/>
            <a:ext cx="1590675" cy="1781175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7D36E83-143D-DD6E-BD53-E88F4DEF4172}"/>
              </a:ext>
            </a:extLst>
          </p:cNvPr>
          <p:cNvSpPr/>
          <p:nvPr/>
        </p:nvSpPr>
        <p:spPr>
          <a:xfrm>
            <a:off x="2924174" y="2809875"/>
            <a:ext cx="2628901" cy="1104900"/>
          </a:xfrm>
          <a:prstGeom prst="wedgeRoundRectCallout">
            <a:avLst>
              <a:gd name="adj1" fmla="val -78800"/>
              <a:gd name="adj2" fmla="val -2461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+ b + c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959557-4CF1-0A47-52E7-E2F10C62BC94}"/>
              </a:ext>
            </a:extLst>
          </p:cNvPr>
          <p:cNvSpPr txBox="1"/>
          <p:nvPr/>
        </p:nvSpPr>
        <p:spPr>
          <a:xfrm>
            <a:off x="1504950" y="4276725"/>
            <a:ext cx="7258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Tính</a:t>
            </a:r>
            <a:r>
              <a:rPr lang="en-US" sz="3600" b="1" dirty="0">
                <a:solidFill>
                  <a:srgbClr val="002060"/>
                </a:solidFill>
              </a:rPr>
              <a:t> chu vi </a:t>
            </a:r>
            <a:r>
              <a:rPr lang="en-US" sz="3600" b="1" dirty="0" err="1">
                <a:solidFill>
                  <a:srgbClr val="002060"/>
                </a:solidFill>
              </a:rPr>
              <a:t>hình</a:t>
            </a:r>
            <a:r>
              <a:rPr lang="en-US" sz="3600" b="1" dirty="0">
                <a:solidFill>
                  <a:srgbClr val="002060"/>
                </a:solidFill>
              </a:rPr>
              <a:t> tam </a:t>
            </a:r>
            <a:r>
              <a:rPr lang="en-US" sz="3600" b="1" dirty="0" err="1">
                <a:solidFill>
                  <a:srgbClr val="002060"/>
                </a:solidFill>
              </a:rPr>
              <a:t>giác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biết</a:t>
            </a:r>
            <a:r>
              <a:rPr lang="en-US" sz="3600" b="1" dirty="0">
                <a:solidFill>
                  <a:srgbClr val="002060"/>
                </a:solidFill>
              </a:rPr>
              <a:t>: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a) a = 62 cm, b = 75 cm, c = 81 cm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b) a = 50 dm, b = 61 dm, c = 72 dm</a:t>
            </a:r>
          </a:p>
        </p:txBody>
      </p:sp>
    </p:spTree>
    <p:extLst>
      <p:ext uri="{BB962C8B-B14F-4D97-AF65-F5344CB8AC3E}">
        <p14:creationId xmlns:p14="http://schemas.microsoft.com/office/powerpoint/2010/main" val="12931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397" y="530817"/>
            <a:ext cx="10959199" cy="5918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34" y="-177139"/>
            <a:ext cx="1727788" cy="17277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B8B574F-FEE7-7E60-7729-103479DDCE56}"/>
              </a:ext>
            </a:extLst>
          </p:cNvPr>
          <p:cNvGrpSpPr/>
          <p:nvPr/>
        </p:nvGrpSpPr>
        <p:grpSpPr>
          <a:xfrm>
            <a:off x="-19234" y="4819650"/>
            <a:ext cx="2276659" cy="1965092"/>
            <a:chOff x="-19234" y="4221163"/>
            <a:chExt cx="2824879" cy="256357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75E0C1-8741-4A93-B36D-FCEB6ED89067}"/>
                </a:ext>
              </a:extLst>
            </p:cNvPr>
            <p:cNvGrpSpPr/>
            <p:nvPr/>
          </p:nvGrpSpPr>
          <p:grpSpPr>
            <a:xfrm>
              <a:off x="-19234" y="4221163"/>
              <a:ext cx="1873035" cy="2563579"/>
              <a:chOff x="0" y="2574771"/>
              <a:chExt cx="2601022" cy="3911602"/>
            </a:xfrm>
          </p:grpSpPr>
          <p:pic>
            <p:nvPicPr>
              <p:cNvPr id="25" name="Graphic 185">
                <a:extLst>
                  <a:ext uri="{FF2B5EF4-FFF2-40B4-BE49-F238E27FC236}">
                    <a16:creationId xmlns:a16="http://schemas.microsoft.com/office/drawing/2014/main" id="{B4813FA4-FE1B-45E0-8E70-C6EFB5229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420" y="2574771"/>
                <a:ext cx="2126272" cy="3890793"/>
              </a:xfrm>
              <a:prstGeom prst="rect">
                <a:avLst/>
              </a:prstGeom>
            </p:spPr>
          </p:pic>
          <p:pic>
            <p:nvPicPr>
              <p:cNvPr id="26" name="Graphic 186">
                <a:extLst>
                  <a:ext uri="{FF2B5EF4-FFF2-40B4-BE49-F238E27FC236}">
                    <a16:creationId xmlns:a16="http://schemas.microsoft.com/office/drawing/2014/main" id="{0188D9FF-A829-453E-A820-10791D121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848992" flipH="1">
                <a:off x="1479576" y="5572416"/>
                <a:ext cx="679548" cy="911124"/>
              </a:xfrm>
              <a:prstGeom prst="rect">
                <a:avLst/>
              </a:prstGeom>
            </p:spPr>
          </p:pic>
          <p:pic>
            <p:nvPicPr>
              <p:cNvPr id="27" name="Graphic 187">
                <a:extLst>
                  <a:ext uri="{FF2B5EF4-FFF2-40B4-BE49-F238E27FC236}">
                    <a16:creationId xmlns:a16="http://schemas.microsoft.com/office/drawing/2014/main" id="{11C69D01-1A10-4546-B66B-55238E413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687864" y="5538437"/>
                <a:ext cx="421031" cy="947936"/>
              </a:xfrm>
              <a:prstGeom prst="rect">
                <a:avLst/>
              </a:prstGeom>
            </p:spPr>
          </p:pic>
          <p:grpSp>
            <p:nvGrpSpPr>
              <p:cNvPr id="28" name="Graphic 48">
                <a:extLst>
                  <a:ext uri="{FF2B5EF4-FFF2-40B4-BE49-F238E27FC236}">
                    <a16:creationId xmlns:a16="http://schemas.microsoft.com/office/drawing/2014/main" id="{90A91BE8-EEC7-4A3A-83C0-C7533D04ECCE}"/>
                  </a:ext>
                </a:extLst>
              </p:cNvPr>
              <p:cNvGrpSpPr/>
              <p:nvPr/>
            </p:nvGrpSpPr>
            <p:grpSpPr>
              <a:xfrm rot="21348225" flipH="1">
                <a:off x="700006" y="3535337"/>
                <a:ext cx="1039866" cy="519311"/>
                <a:chOff x="4486476" y="4509041"/>
                <a:chExt cx="854211" cy="406216"/>
              </a:xfrm>
            </p:grpSpPr>
            <p:sp>
              <p:nvSpPr>
                <p:cNvPr id="31" name="Freeform: Shape 191">
                  <a:extLst>
                    <a:ext uri="{FF2B5EF4-FFF2-40B4-BE49-F238E27FC236}">
                      <a16:creationId xmlns:a16="http://schemas.microsoft.com/office/drawing/2014/main" id="{657E79D4-BB29-4FE0-924C-5425C212B935}"/>
                    </a:ext>
                  </a:extLst>
                </p:cNvPr>
                <p:cNvSpPr/>
                <p:nvPr/>
              </p:nvSpPr>
              <p:spPr>
                <a:xfrm rot="21348225">
                  <a:off x="4486476" y="4509041"/>
                  <a:ext cx="86582" cy="280168"/>
                </a:xfrm>
                <a:custGeom>
                  <a:avLst/>
                  <a:gdLst>
                    <a:gd name="connsiteX0" fmla="*/ 155014 w 163773"/>
                    <a:gd name="connsiteY0" fmla="*/ 289988 h 289988"/>
                    <a:gd name="connsiteX1" fmla="*/ 148346 w 163773"/>
                    <a:gd name="connsiteY1" fmla="*/ 286683 h 289988"/>
                    <a:gd name="connsiteX2" fmla="*/ 1661 w 163773"/>
                    <a:gd name="connsiteY2" fmla="*/ 107385 h 289988"/>
                    <a:gd name="connsiteX3" fmla="*/ 3566 w 163773"/>
                    <a:gd name="connsiteY3" fmla="*/ 97470 h 289988"/>
                    <a:gd name="connsiteX4" fmla="*/ 14996 w 163773"/>
                    <a:gd name="connsiteY4" fmla="*/ 99123 h 289988"/>
                    <a:gd name="connsiteX5" fmla="*/ 142631 w 163773"/>
                    <a:gd name="connsiteY5" fmla="*/ 255286 h 289988"/>
                    <a:gd name="connsiteX6" fmla="*/ 129296 w 163773"/>
                    <a:gd name="connsiteY6" fmla="*/ 171833 h 289988"/>
                    <a:gd name="connsiteX7" fmla="*/ 29284 w 163773"/>
                    <a:gd name="connsiteY7" fmla="*/ 10713 h 289988"/>
                    <a:gd name="connsiteX8" fmla="*/ 33094 w 163773"/>
                    <a:gd name="connsiteY8" fmla="*/ 798 h 289988"/>
                    <a:gd name="connsiteX9" fmla="*/ 44524 w 163773"/>
                    <a:gd name="connsiteY9" fmla="*/ 4103 h 289988"/>
                    <a:gd name="connsiteX10" fmla="*/ 144536 w 163773"/>
                    <a:gd name="connsiteY10" fmla="*/ 166050 h 289988"/>
                    <a:gd name="connsiteX11" fmla="*/ 145489 w 163773"/>
                    <a:gd name="connsiteY11" fmla="*/ 168528 h 289988"/>
                    <a:gd name="connsiteX12" fmla="*/ 163586 w 163773"/>
                    <a:gd name="connsiteY12" fmla="*/ 282552 h 289988"/>
                    <a:gd name="connsiteX13" fmla="*/ 158824 w 163773"/>
                    <a:gd name="connsiteY13" fmla="*/ 289988 h 289988"/>
                    <a:gd name="connsiteX14" fmla="*/ 155014 w 163773"/>
                    <a:gd name="connsiteY14" fmla="*/ 289988 h 289988"/>
                    <a:gd name="connsiteX0" fmla="*/ 154626 w 163384"/>
                    <a:gd name="connsiteY0" fmla="*/ 289988 h 289988"/>
                    <a:gd name="connsiteX1" fmla="*/ 147958 w 163384"/>
                    <a:gd name="connsiteY1" fmla="*/ 286683 h 289988"/>
                    <a:gd name="connsiteX2" fmla="*/ 1273 w 163384"/>
                    <a:gd name="connsiteY2" fmla="*/ 107385 h 289988"/>
                    <a:gd name="connsiteX3" fmla="*/ 3178 w 163384"/>
                    <a:gd name="connsiteY3" fmla="*/ 97470 h 289988"/>
                    <a:gd name="connsiteX4" fmla="*/ 14608 w 163384"/>
                    <a:gd name="connsiteY4" fmla="*/ 99123 h 289988"/>
                    <a:gd name="connsiteX5" fmla="*/ 142243 w 163384"/>
                    <a:gd name="connsiteY5" fmla="*/ 255286 h 289988"/>
                    <a:gd name="connsiteX6" fmla="*/ 128908 w 163384"/>
                    <a:gd name="connsiteY6" fmla="*/ 171833 h 289988"/>
                    <a:gd name="connsiteX7" fmla="*/ 28896 w 163384"/>
                    <a:gd name="connsiteY7" fmla="*/ 10713 h 289988"/>
                    <a:gd name="connsiteX8" fmla="*/ 32706 w 163384"/>
                    <a:gd name="connsiteY8" fmla="*/ 798 h 289988"/>
                    <a:gd name="connsiteX9" fmla="*/ 44136 w 163384"/>
                    <a:gd name="connsiteY9" fmla="*/ 4103 h 289988"/>
                    <a:gd name="connsiteX10" fmla="*/ 144148 w 163384"/>
                    <a:gd name="connsiteY10" fmla="*/ 166050 h 289988"/>
                    <a:gd name="connsiteX11" fmla="*/ 145101 w 163384"/>
                    <a:gd name="connsiteY11" fmla="*/ 168528 h 289988"/>
                    <a:gd name="connsiteX12" fmla="*/ 163198 w 163384"/>
                    <a:gd name="connsiteY12" fmla="*/ 282552 h 289988"/>
                    <a:gd name="connsiteX13" fmla="*/ 158436 w 163384"/>
                    <a:gd name="connsiteY13" fmla="*/ 289988 h 289988"/>
                    <a:gd name="connsiteX14" fmla="*/ 154626 w 163384"/>
                    <a:gd name="connsiteY14" fmla="*/ 289988 h 289988"/>
                    <a:gd name="connsiteX0" fmla="*/ 151452 w 160210"/>
                    <a:gd name="connsiteY0" fmla="*/ 289988 h 289988"/>
                    <a:gd name="connsiteX1" fmla="*/ 144784 w 160210"/>
                    <a:gd name="connsiteY1" fmla="*/ 286683 h 289988"/>
                    <a:gd name="connsiteX2" fmla="*/ 10298 w 160210"/>
                    <a:gd name="connsiteY2" fmla="*/ 138331 h 289988"/>
                    <a:gd name="connsiteX3" fmla="*/ 4 w 160210"/>
                    <a:gd name="connsiteY3" fmla="*/ 97470 h 289988"/>
                    <a:gd name="connsiteX4" fmla="*/ 11434 w 160210"/>
                    <a:gd name="connsiteY4" fmla="*/ 99123 h 289988"/>
                    <a:gd name="connsiteX5" fmla="*/ 139069 w 160210"/>
                    <a:gd name="connsiteY5" fmla="*/ 255286 h 289988"/>
                    <a:gd name="connsiteX6" fmla="*/ 125734 w 160210"/>
                    <a:gd name="connsiteY6" fmla="*/ 171833 h 289988"/>
                    <a:gd name="connsiteX7" fmla="*/ 25722 w 160210"/>
                    <a:gd name="connsiteY7" fmla="*/ 10713 h 289988"/>
                    <a:gd name="connsiteX8" fmla="*/ 29532 w 160210"/>
                    <a:gd name="connsiteY8" fmla="*/ 798 h 289988"/>
                    <a:gd name="connsiteX9" fmla="*/ 40962 w 160210"/>
                    <a:gd name="connsiteY9" fmla="*/ 4103 h 289988"/>
                    <a:gd name="connsiteX10" fmla="*/ 140974 w 160210"/>
                    <a:gd name="connsiteY10" fmla="*/ 166050 h 289988"/>
                    <a:gd name="connsiteX11" fmla="*/ 141927 w 160210"/>
                    <a:gd name="connsiteY11" fmla="*/ 168528 h 289988"/>
                    <a:gd name="connsiteX12" fmla="*/ 160024 w 160210"/>
                    <a:gd name="connsiteY12" fmla="*/ 282552 h 289988"/>
                    <a:gd name="connsiteX13" fmla="*/ 155262 w 160210"/>
                    <a:gd name="connsiteY13" fmla="*/ 289988 h 289988"/>
                    <a:gd name="connsiteX14" fmla="*/ 151452 w 160210"/>
                    <a:gd name="connsiteY14" fmla="*/ 289988 h 289988"/>
                    <a:gd name="connsiteX0" fmla="*/ 151530 w 160288"/>
                    <a:gd name="connsiteY0" fmla="*/ 289988 h 289988"/>
                    <a:gd name="connsiteX1" fmla="*/ 144862 w 160288"/>
                    <a:gd name="connsiteY1" fmla="*/ 286683 h 289988"/>
                    <a:gd name="connsiteX2" fmla="*/ 10376 w 160288"/>
                    <a:gd name="connsiteY2" fmla="*/ 138331 h 289988"/>
                    <a:gd name="connsiteX3" fmla="*/ 82 w 160288"/>
                    <a:gd name="connsiteY3" fmla="*/ 97470 h 289988"/>
                    <a:gd name="connsiteX4" fmla="*/ 16392 w 160288"/>
                    <a:gd name="connsiteY4" fmla="*/ 130069 h 289988"/>
                    <a:gd name="connsiteX5" fmla="*/ 139147 w 160288"/>
                    <a:gd name="connsiteY5" fmla="*/ 255286 h 289988"/>
                    <a:gd name="connsiteX6" fmla="*/ 125812 w 160288"/>
                    <a:gd name="connsiteY6" fmla="*/ 171833 h 289988"/>
                    <a:gd name="connsiteX7" fmla="*/ 25800 w 160288"/>
                    <a:gd name="connsiteY7" fmla="*/ 10713 h 289988"/>
                    <a:gd name="connsiteX8" fmla="*/ 29610 w 160288"/>
                    <a:gd name="connsiteY8" fmla="*/ 798 h 289988"/>
                    <a:gd name="connsiteX9" fmla="*/ 41040 w 160288"/>
                    <a:gd name="connsiteY9" fmla="*/ 4103 h 289988"/>
                    <a:gd name="connsiteX10" fmla="*/ 141052 w 160288"/>
                    <a:gd name="connsiteY10" fmla="*/ 166050 h 289988"/>
                    <a:gd name="connsiteX11" fmla="*/ 142005 w 160288"/>
                    <a:gd name="connsiteY11" fmla="*/ 168528 h 289988"/>
                    <a:gd name="connsiteX12" fmla="*/ 160102 w 160288"/>
                    <a:gd name="connsiteY12" fmla="*/ 282552 h 289988"/>
                    <a:gd name="connsiteX13" fmla="*/ 155340 w 160288"/>
                    <a:gd name="connsiteY13" fmla="*/ 289988 h 289988"/>
                    <a:gd name="connsiteX14" fmla="*/ 151530 w 160288"/>
                    <a:gd name="connsiteY14" fmla="*/ 289988 h 289988"/>
                    <a:gd name="connsiteX0" fmla="*/ 141423 w 150181"/>
                    <a:gd name="connsiteY0" fmla="*/ 289988 h 289988"/>
                    <a:gd name="connsiteX1" fmla="*/ 134755 w 150181"/>
                    <a:gd name="connsiteY1" fmla="*/ 286683 h 289988"/>
                    <a:gd name="connsiteX2" fmla="*/ 269 w 150181"/>
                    <a:gd name="connsiteY2" fmla="*/ 138331 h 289988"/>
                    <a:gd name="connsiteX3" fmla="*/ 19252 w 150181"/>
                    <a:gd name="connsiteY3" fmla="*/ 128415 h 289988"/>
                    <a:gd name="connsiteX4" fmla="*/ 6285 w 150181"/>
                    <a:gd name="connsiteY4" fmla="*/ 130069 h 289988"/>
                    <a:gd name="connsiteX5" fmla="*/ 129040 w 150181"/>
                    <a:gd name="connsiteY5" fmla="*/ 255286 h 289988"/>
                    <a:gd name="connsiteX6" fmla="*/ 115705 w 150181"/>
                    <a:gd name="connsiteY6" fmla="*/ 171833 h 289988"/>
                    <a:gd name="connsiteX7" fmla="*/ 15693 w 150181"/>
                    <a:gd name="connsiteY7" fmla="*/ 10713 h 289988"/>
                    <a:gd name="connsiteX8" fmla="*/ 19503 w 150181"/>
                    <a:gd name="connsiteY8" fmla="*/ 798 h 289988"/>
                    <a:gd name="connsiteX9" fmla="*/ 30933 w 150181"/>
                    <a:gd name="connsiteY9" fmla="*/ 4103 h 289988"/>
                    <a:gd name="connsiteX10" fmla="*/ 130945 w 150181"/>
                    <a:gd name="connsiteY10" fmla="*/ 166050 h 289988"/>
                    <a:gd name="connsiteX11" fmla="*/ 131898 w 150181"/>
                    <a:gd name="connsiteY11" fmla="*/ 168528 h 289988"/>
                    <a:gd name="connsiteX12" fmla="*/ 149995 w 150181"/>
                    <a:gd name="connsiteY12" fmla="*/ 282552 h 289988"/>
                    <a:gd name="connsiteX13" fmla="*/ 145233 w 150181"/>
                    <a:gd name="connsiteY13" fmla="*/ 289988 h 289988"/>
                    <a:gd name="connsiteX14" fmla="*/ 141423 w 150181"/>
                    <a:gd name="connsiteY14" fmla="*/ 289988 h 289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0181" h="289988">
                      <a:moveTo>
                        <a:pt x="141423" y="289988"/>
                      </a:moveTo>
                      <a:cubicBezTo>
                        <a:pt x="138565" y="289988"/>
                        <a:pt x="136660" y="289162"/>
                        <a:pt x="134755" y="286683"/>
                      </a:cubicBezTo>
                      <a:lnTo>
                        <a:pt x="269" y="138331"/>
                      </a:lnTo>
                      <a:cubicBezTo>
                        <a:pt x="-2588" y="135026"/>
                        <a:pt x="18249" y="129792"/>
                        <a:pt x="19252" y="128415"/>
                      </a:cubicBezTo>
                      <a:cubicBezTo>
                        <a:pt x="20255" y="127038"/>
                        <a:pt x="3428" y="126764"/>
                        <a:pt x="6285" y="130069"/>
                      </a:cubicBezTo>
                      <a:lnTo>
                        <a:pt x="129040" y="255286"/>
                      </a:lnTo>
                      <a:lnTo>
                        <a:pt x="115705" y="171833"/>
                      </a:lnTo>
                      <a:lnTo>
                        <a:pt x="15693" y="10713"/>
                      </a:lnTo>
                      <a:cubicBezTo>
                        <a:pt x="13788" y="7408"/>
                        <a:pt x="14740" y="2450"/>
                        <a:pt x="19503" y="798"/>
                      </a:cubicBezTo>
                      <a:cubicBezTo>
                        <a:pt x="23313" y="-855"/>
                        <a:pt x="29028" y="-28"/>
                        <a:pt x="30933" y="4103"/>
                      </a:cubicBezTo>
                      <a:lnTo>
                        <a:pt x="130945" y="166050"/>
                      </a:lnTo>
                      <a:cubicBezTo>
                        <a:pt x="130945" y="166876"/>
                        <a:pt x="131898" y="167702"/>
                        <a:pt x="131898" y="168528"/>
                      </a:cubicBezTo>
                      <a:lnTo>
                        <a:pt x="149995" y="282552"/>
                      </a:lnTo>
                      <a:cubicBezTo>
                        <a:pt x="150948" y="285857"/>
                        <a:pt x="148090" y="289162"/>
                        <a:pt x="145233" y="289988"/>
                      </a:cubicBezTo>
                      <a:lnTo>
                        <a:pt x="141423" y="289988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Freeform: Shape 192">
                  <a:extLst>
                    <a:ext uri="{FF2B5EF4-FFF2-40B4-BE49-F238E27FC236}">
                      <a16:creationId xmlns:a16="http://schemas.microsoft.com/office/drawing/2014/main" id="{8D1DACC8-5917-4D3C-9EF9-6FE12468DEAA}"/>
                    </a:ext>
                  </a:extLst>
                </p:cNvPr>
                <p:cNvSpPr/>
                <p:nvPr/>
              </p:nvSpPr>
              <p:spPr>
                <a:xfrm>
                  <a:off x="5274367" y="4524580"/>
                  <a:ext cx="66320" cy="252724"/>
                </a:xfrm>
                <a:custGeom>
                  <a:avLst/>
                  <a:gdLst>
                    <a:gd name="connsiteX0" fmla="*/ 7863 w 127877"/>
                    <a:gd name="connsiteY0" fmla="*/ 271539 h 271538"/>
                    <a:gd name="connsiteX1" fmla="*/ 5005 w 127877"/>
                    <a:gd name="connsiteY1" fmla="*/ 270712 h 271538"/>
                    <a:gd name="connsiteX2" fmla="*/ 243 w 127877"/>
                    <a:gd name="connsiteY2" fmla="*/ 262450 h 271538"/>
                    <a:gd name="connsiteX3" fmla="*/ 33580 w 127877"/>
                    <a:gd name="connsiteY3" fmla="*/ 145121 h 271538"/>
                    <a:gd name="connsiteX4" fmla="*/ 33580 w 127877"/>
                    <a:gd name="connsiteY4" fmla="*/ 144295 h 271538"/>
                    <a:gd name="connsiteX5" fmla="*/ 100255 w 127877"/>
                    <a:gd name="connsiteY5" fmla="*/ 4657 h 271538"/>
                    <a:gd name="connsiteX6" fmla="*/ 110733 w 127877"/>
                    <a:gd name="connsiteY6" fmla="*/ 526 h 271538"/>
                    <a:gd name="connsiteX7" fmla="*/ 115495 w 127877"/>
                    <a:gd name="connsiteY7" fmla="*/ 9615 h 271538"/>
                    <a:gd name="connsiteX8" fmla="*/ 48820 w 127877"/>
                    <a:gd name="connsiteY8" fmla="*/ 148426 h 271538"/>
                    <a:gd name="connsiteX9" fmla="*/ 27865 w 127877"/>
                    <a:gd name="connsiteY9" fmla="*/ 224442 h 271538"/>
                    <a:gd name="connsiteX10" fmla="*/ 112638 w 127877"/>
                    <a:gd name="connsiteY10" fmla="*/ 112071 h 271538"/>
                    <a:gd name="connsiteX11" fmla="*/ 124068 w 127877"/>
                    <a:gd name="connsiteY11" fmla="*/ 109592 h 271538"/>
                    <a:gd name="connsiteX12" fmla="*/ 126925 w 127877"/>
                    <a:gd name="connsiteY12" fmla="*/ 119507 h 271538"/>
                    <a:gd name="connsiteX13" fmla="*/ 14530 w 127877"/>
                    <a:gd name="connsiteY13" fmla="*/ 269060 h 271538"/>
                    <a:gd name="connsiteX14" fmla="*/ 7863 w 127877"/>
                    <a:gd name="connsiteY14" fmla="*/ 271539 h 27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877" h="271538">
                      <a:moveTo>
                        <a:pt x="7863" y="271539"/>
                      </a:moveTo>
                      <a:cubicBezTo>
                        <a:pt x="6910" y="271539"/>
                        <a:pt x="5958" y="271539"/>
                        <a:pt x="5005" y="270712"/>
                      </a:cubicBezTo>
                      <a:cubicBezTo>
                        <a:pt x="1195" y="269060"/>
                        <a:pt x="-710" y="265755"/>
                        <a:pt x="243" y="262450"/>
                      </a:cubicBezTo>
                      <a:lnTo>
                        <a:pt x="33580" y="145121"/>
                      </a:lnTo>
                      <a:cubicBezTo>
                        <a:pt x="33580" y="145121"/>
                        <a:pt x="33580" y="144295"/>
                        <a:pt x="33580" y="144295"/>
                      </a:cubicBezTo>
                      <a:lnTo>
                        <a:pt x="100255" y="4657"/>
                      </a:lnTo>
                      <a:cubicBezTo>
                        <a:pt x="102160" y="1352"/>
                        <a:pt x="106923" y="-1127"/>
                        <a:pt x="110733" y="526"/>
                      </a:cubicBezTo>
                      <a:cubicBezTo>
                        <a:pt x="114543" y="2179"/>
                        <a:pt x="117400" y="6310"/>
                        <a:pt x="115495" y="9615"/>
                      </a:cubicBezTo>
                      <a:lnTo>
                        <a:pt x="48820" y="148426"/>
                      </a:lnTo>
                      <a:lnTo>
                        <a:pt x="27865" y="224442"/>
                      </a:lnTo>
                      <a:lnTo>
                        <a:pt x="112638" y="112071"/>
                      </a:lnTo>
                      <a:cubicBezTo>
                        <a:pt x="115495" y="108766"/>
                        <a:pt x="120258" y="107940"/>
                        <a:pt x="124068" y="109592"/>
                      </a:cubicBezTo>
                      <a:cubicBezTo>
                        <a:pt x="127878" y="112071"/>
                        <a:pt x="128830" y="116202"/>
                        <a:pt x="126925" y="119507"/>
                      </a:cubicBezTo>
                      <a:lnTo>
                        <a:pt x="14530" y="269060"/>
                      </a:lnTo>
                      <a:cubicBezTo>
                        <a:pt x="12625" y="270712"/>
                        <a:pt x="9768" y="271539"/>
                        <a:pt x="7863" y="271539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" name="Graphic 48">
                  <a:extLst>
                    <a:ext uri="{FF2B5EF4-FFF2-40B4-BE49-F238E27FC236}">
                      <a16:creationId xmlns:a16="http://schemas.microsoft.com/office/drawing/2014/main" id="{92A84C43-618F-4F6A-A05E-A265007E00A4}"/>
                    </a:ext>
                  </a:extLst>
                </p:cNvPr>
                <p:cNvGrpSpPr/>
                <p:nvPr/>
              </p:nvGrpSpPr>
              <p:grpSpPr>
                <a:xfrm>
                  <a:off x="4548002" y="4548088"/>
                  <a:ext cx="779874" cy="367169"/>
                  <a:chOff x="4548002" y="4548088"/>
                  <a:chExt cx="779874" cy="367169"/>
                </a:xfrm>
              </p:grpSpPr>
              <p:sp>
                <p:nvSpPr>
                  <p:cNvPr id="34" name="Freeform: Shape 194">
                    <a:extLst>
                      <a:ext uri="{FF2B5EF4-FFF2-40B4-BE49-F238E27FC236}">
                        <a16:creationId xmlns:a16="http://schemas.microsoft.com/office/drawing/2014/main" id="{E2C98194-FCF8-4771-8EA6-E499ABE458B5}"/>
                      </a:ext>
                    </a:extLst>
                  </p:cNvPr>
                  <p:cNvSpPr/>
                  <p:nvPr/>
                </p:nvSpPr>
                <p:spPr>
                  <a:xfrm>
                    <a:off x="4548002" y="4548088"/>
                    <a:ext cx="779874" cy="367169"/>
                  </a:xfrm>
                  <a:custGeom>
                    <a:avLst/>
                    <a:gdLst>
                      <a:gd name="connsiteX0" fmla="*/ 0 w 752475"/>
                      <a:gd name="connsiteY0" fmla="*/ 109066 h 342109"/>
                      <a:gd name="connsiteX1" fmla="*/ 430530 w 752475"/>
                      <a:gd name="connsiteY1" fmla="*/ 0 h 342109"/>
                      <a:gd name="connsiteX2" fmla="*/ 752475 w 752475"/>
                      <a:gd name="connsiteY2" fmla="*/ 90062 h 342109"/>
                      <a:gd name="connsiteX3" fmla="*/ 713423 w 752475"/>
                      <a:gd name="connsiteY3" fmla="*/ 209870 h 342109"/>
                      <a:gd name="connsiteX4" fmla="*/ 371475 w 752475"/>
                      <a:gd name="connsiteY4" fmla="*/ 342071 h 342109"/>
                      <a:gd name="connsiteX5" fmla="*/ 23812 w 752475"/>
                      <a:gd name="connsiteY5" fmla="*/ 227221 h 342109"/>
                      <a:gd name="connsiteX6" fmla="*/ 0 w 752475"/>
                      <a:gd name="connsiteY6" fmla="*/ 109066 h 34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475" h="342109">
                        <a:moveTo>
                          <a:pt x="0" y="109066"/>
                        </a:moveTo>
                        <a:lnTo>
                          <a:pt x="430530" y="0"/>
                        </a:lnTo>
                        <a:cubicBezTo>
                          <a:pt x="499110" y="11568"/>
                          <a:pt x="661988" y="63622"/>
                          <a:pt x="752475" y="90062"/>
                        </a:cubicBezTo>
                        <a:cubicBezTo>
                          <a:pt x="743903" y="130549"/>
                          <a:pt x="729615" y="170209"/>
                          <a:pt x="713423" y="209870"/>
                        </a:cubicBezTo>
                        <a:cubicBezTo>
                          <a:pt x="677228" y="239615"/>
                          <a:pt x="518160" y="339592"/>
                          <a:pt x="371475" y="342071"/>
                        </a:cubicBezTo>
                        <a:cubicBezTo>
                          <a:pt x="224790" y="344550"/>
                          <a:pt x="23812" y="227221"/>
                          <a:pt x="23812" y="227221"/>
                        </a:cubicBezTo>
                        <a:cubicBezTo>
                          <a:pt x="7620" y="185082"/>
                          <a:pt x="0" y="109066"/>
                          <a:pt x="0" y="1090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Freeform: Shape 195">
                    <a:extLst>
                      <a:ext uri="{FF2B5EF4-FFF2-40B4-BE49-F238E27FC236}">
                        <a16:creationId xmlns:a16="http://schemas.microsoft.com/office/drawing/2014/main" id="{3B003D17-1DC4-4F56-8215-F49B664AC7CA}"/>
                      </a:ext>
                    </a:extLst>
                  </p:cNvPr>
                  <p:cNvSpPr/>
                  <p:nvPr/>
                </p:nvSpPr>
                <p:spPr>
                  <a:xfrm>
                    <a:off x="4602562" y="4629047"/>
                    <a:ext cx="673511" cy="88379"/>
                  </a:xfrm>
                  <a:custGeom>
                    <a:avLst/>
                    <a:gdLst>
                      <a:gd name="connsiteX0" fmla="*/ 654368 w 654367"/>
                      <a:gd name="connsiteY0" fmla="*/ 89369 h 89369"/>
                      <a:gd name="connsiteX1" fmla="*/ 390525 w 654367"/>
                      <a:gd name="connsiteY1" fmla="*/ 133 h 89369"/>
                      <a:gd name="connsiteX2" fmla="*/ 0 w 654367"/>
                      <a:gd name="connsiteY2" fmla="*/ 89369 h 89369"/>
                      <a:gd name="connsiteX3" fmla="*/ 390525 w 654367"/>
                      <a:gd name="connsiteY3" fmla="*/ 33184 h 89369"/>
                      <a:gd name="connsiteX4" fmla="*/ 654368 w 654367"/>
                      <a:gd name="connsiteY4" fmla="*/ 89369 h 89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4367" h="89369">
                        <a:moveTo>
                          <a:pt x="654368" y="89369"/>
                        </a:moveTo>
                        <a:cubicBezTo>
                          <a:pt x="654368" y="89369"/>
                          <a:pt x="443865" y="3438"/>
                          <a:pt x="390525" y="133"/>
                        </a:cubicBezTo>
                        <a:cubicBezTo>
                          <a:pt x="338138" y="-3998"/>
                          <a:pt x="0" y="89369"/>
                          <a:pt x="0" y="89369"/>
                        </a:cubicBezTo>
                        <a:cubicBezTo>
                          <a:pt x="0" y="89369"/>
                          <a:pt x="303848" y="29052"/>
                          <a:pt x="390525" y="33184"/>
                        </a:cubicBezTo>
                        <a:cubicBezTo>
                          <a:pt x="479107" y="38141"/>
                          <a:pt x="654368" y="89369"/>
                          <a:pt x="654368" y="89369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" name="Freeform: Shape 196">
                    <a:extLst>
                      <a:ext uri="{FF2B5EF4-FFF2-40B4-BE49-F238E27FC236}">
                        <a16:creationId xmlns:a16="http://schemas.microsoft.com/office/drawing/2014/main" id="{CAB7ECBE-160B-4E1D-8D12-7336E0F612F5}"/>
                      </a:ext>
                    </a:extLst>
                  </p:cNvPr>
                  <p:cNvSpPr/>
                  <p:nvPr/>
                </p:nvSpPr>
                <p:spPr>
                  <a:xfrm>
                    <a:off x="4621400" y="4740541"/>
                    <a:ext cx="600964" cy="60092"/>
                  </a:xfrm>
                  <a:custGeom>
                    <a:avLst/>
                    <a:gdLst>
                      <a:gd name="connsiteX0" fmla="*/ 583883 w 583882"/>
                      <a:gd name="connsiteY0" fmla="*/ 60765 h 60765"/>
                      <a:gd name="connsiteX1" fmla="*/ 384810 w 583882"/>
                      <a:gd name="connsiteY1" fmla="*/ 449 h 60765"/>
                      <a:gd name="connsiteX2" fmla="*/ 0 w 583882"/>
                      <a:gd name="connsiteY2" fmla="*/ 46719 h 60765"/>
                      <a:gd name="connsiteX3" fmla="*/ 384810 w 583882"/>
                      <a:gd name="connsiteY3" fmla="*/ 24410 h 60765"/>
                      <a:gd name="connsiteX4" fmla="*/ 583883 w 583882"/>
                      <a:gd name="connsiteY4" fmla="*/ 60765 h 60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3882" h="60765">
                        <a:moveTo>
                          <a:pt x="583883" y="60765"/>
                        </a:moveTo>
                        <a:cubicBezTo>
                          <a:pt x="583883" y="60765"/>
                          <a:pt x="453390" y="5406"/>
                          <a:pt x="384810" y="449"/>
                        </a:cubicBezTo>
                        <a:cubicBezTo>
                          <a:pt x="300038" y="-5335"/>
                          <a:pt x="0" y="46719"/>
                          <a:pt x="0" y="46719"/>
                        </a:cubicBezTo>
                        <a:cubicBezTo>
                          <a:pt x="0" y="46719"/>
                          <a:pt x="319088" y="19453"/>
                          <a:pt x="384810" y="24410"/>
                        </a:cubicBezTo>
                        <a:cubicBezTo>
                          <a:pt x="449580" y="29368"/>
                          <a:pt x="583883" y="60765"/>
                          <a:pt x="583883" y="60765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" name="Freeform: Shape 197">
                    <a:extLst>
                      <a:ext uri="{FF2B5EF4-FFF2-40B4-BE49-F238E27FC236}">
                        <a16:creationId xmlns:a16="http://schemas.microsoft.com/office/drawing/2014/main" id="{3203D032-23CE-4C56-8C32-0BD2239EC102}"/>
                      </a:ext>
                    </a:extLst>
                  </p:cNvPr>
                  <p:cNvSpPr/>
                  <p:nvPr/>
                </p:nvSpPr>
                <p:spPr>
                  <a:xfrm>
                    <a:off x="4629749" y="4809152"/>
                    <a:ext cx="536260" cy="65526"/>
                  </a:xfrm>
                  <a:custGeom>
                    <a:avLst/>
                    <a:gdLst>
                      <a:gd name="connsiteX0" fmla="*/ 521018 w 521017"/>
                      <a:gd name="connsiteY0" fmla="*/ 19830 h 66260"/>
                      <a:gd name="connsiteX1" fmla="*/ 0 w 521017"/>
                      <a:gd name="connsiteY1" fmla="*/ 0 h 66260"/>
                      <a:gd name="connsiteX2" fmla="*/ 244793 w 521017"/>
                      <a:gd name="connsiteY2" fmla="*/ 63622 h 66260"/>
                      <a:gd name="connsiteX3" fmla="*/ 521018 w 521017"/>
                      <a:gd name="connsiteY3" fmla="*/ 19830 h 6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1017" h="66260">
                        <a:moveTo>
                          <a:pt x="521018" y="19830"/>
                        </a:moveTo>
                        <a:cubicBezTo>
                          <a:pt x="521018" y="19830"/>
                          <a:pt x="308610" y="85105"/>
                          <a:pt x="0" y="0"/>
                        </a:cubicBezTo>
                        <a:cubicBezTo>
                          <a:pt x="0" y="0"/>
                          <a:pt x="99060" y="47923"/>
                          <a:pt x="244793" y="63622"/>
                        </a:cubicBezTo>
                        <a:cubicBezTo>
                          <a:pt x="389573" y="79321"/>
                          <a:pt x="521018" y="19830"/>
                          <a:pt x="521018" y="19830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D2EF681-F05B-43F0-909E-B762494D1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420624">
                <a:off x="1773921" y="2908192"/>
                <a:ext cx="827101" cy="65720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113E257-E746-4460-9E26-7D2ABF673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096557">
                <a:off x="0" y="3760985"/>
                <a:ext cx="841135" cy="657204"/>
              </a:xfrm>
              <a:prstGeom prst="rect">
                <a:avLst/>
              </a:prstGeom>
            </p:spPr>
          </p:pic>
        </p:grpSp>
        <p:pic>
          <p:nvPicPr>
            <p:cNvPr id="40" name="Graphic 46">
              <a:extLst>
                <a:ext uri="{FF2B5EF4-FFF2-40B4-BE49-F238E27FC236}">
                  <a16:creationId xmlns:a16="http://schemas.microsoft.com/office/drawing/2014/main" id="{5BDAACA6-EE76-4BEC-8457-E6DACC62F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7812" y="5452856"/>
              <a:ext cx="1447833" cy="113555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C6F817F-7C06-1CB7-C3E6-47E7BDBD89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7724" y="666749"/>
            <a:ext cx="3316851" cy="809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415758-D9D3-7078-76AF-62E43228911A}"/>
              </a:ext>
            </a:extLst>
          </p:cNvPr>
          <p:cNvSpPr txBox="1"/>
          <p:nvPr/>
        </p:nvSpPr>
        <p:spPr>
          <a:xfrm>
            <a:off x="1066800" y="1704975"/>
            <a:ext cx="725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a) a = 62 cm, b = 75 cm, c = 81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EDAABF-D021-88E0-5DDB-0DF74501E887}"/>
              </a:ext>
            </a:extLst>
          </p:cNvPr>
          <p:cNvSpPr txBox="1"/>
          <p:nvPr/>
        </p:nvSpPr>
        <p:spPr>
          <a:xfrm>
            <a:off x="2562225" y="2543175"/>
            <a:ext cx="907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</a:rPr>
              <a:t>P = a + b + c = 62 + 75 + 81 = 218 (cm)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3BD1C7-CE22-8553-575D-90E13252C11B}"/>
              </a:ext>
            </a:extLst>
          </p:cNvPr>
          <p:cNvSpPr txBox="1"/>
          <p:nvPr/>
        </p:nvSpPr>
        <p:spPr>
          <a:xfrm>
            <a:off x="1285875" y="3295650"/>
            <a:ext cx="725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b) a = 50 dm, b = 61 dm, c = 72 dm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79C05F-1991-CF4F-B51E-DF6CF87F6370}"/>
              </a:ext>
            </a:extLst>
          </p:cNvPr>
          <p:cNvSpPr txBox="1"/>
          <p:nvPr/>
        </p:nvSpPr>
        <p:spPr>
          <a:xfrm>
            <a:off x="2533650" y="4133850"/>
            <a:ext cx="907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 = a + b + c = 50 + 61 + 72 = 183 (dm)</a:t>
            </a:r>
          </a:p>
        </p:txBody>
      </p:sp>
    </p:spTree>
    <p:extLst>
      <p:ext uri="{BB962C8B-B14F-4D97-AF65-F5344CB8AC3E}">
        <p14:creationId xmlns:p14="http://schemas.microsoft.com/office/powerpoint/2010/main" val="417588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8189999" y="2957282"/>
            <a:ext cx="2906880" cy="3434589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16DAD0-BCEF-48D6-8EC8-D7836AB7C18E}"/>
              </a:ext>
            </a:extLst>
          </p:cNvPr>
          <p:cNvGrpSpPr/>
          <p:nvPr/>
        </p:nvGrpSpPr>
        <p:grpSpPr>
          <a:xfrm>
            <a:off x="537677" y="2954503"/>
            <a:ext cx="2293048" cy="3196421"/>
            <a:chOff x="0" y="2574771"/>
            <a:chExt cx="2601022" cy="3911602"/>
          </a:xfrm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BA41334F-4286-4F6A-AE82-5546EC4A2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021FEE9B-27FE-404A-A28B-6E045AF13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268BEDF5-3715-4DAE-9409-0FCAFA82E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49" name="Graphic 48">
              <a:extLst>
                <a:ext uri="{FF2B5EF4-FFF2-40B4-BE49-F238E27FC236}">
                  <a16:creationId xmlns:a16="http://schemas.microsoft.com/office/drawing/2014/main" id="{1C8E2313-C3AA-43DE-B3C5-8476910FABF8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7649E71-B0C6-4D0A-BDAA-4C880722D9C7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C64D996-FCCE-4B2E-AA91-293D7B03818E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7" name="Graphic 48">
                <a:extLst>
                  <a:ext uri="{FF2B5EF4-FFF2-40B4-BE49-F238E27FC236}">
                    <a16:creationId xmlns:a16="http://schemas.microsoft.com/office/drawing/2014/main" id="{4ABAD7AC-2E9B-4FBA-BE71-8DEC82A2C961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FB289C6D-558D-48E1-A6CD-F72A384786EB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E17C174F-7BEC-4F38-8776-AE487B49474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6B47A718-FF9E-4902-98A9-6D9E91704091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6D049EE7-0BE1-458D-B951-E75F37DF7EF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DEF609F-98B6-4B64-BBF6-A01E1F9C3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FB4D7B6-D576-4CED-8BA9-B45A6070D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pic>
        <p:nvPicPr>
          <p:cNvPr id="73" name="Graphic 72">
            <a:extLst>
              <a:ext uri="{FF2B5EF4-FFF2-40B4-BE49-F238E27FC236}">
                <a16:creationId xmlns:a16="http://schemas.microsoft.com/office/drawing/2014/main" id="{F39ACC1B-B1DB-490D-B3ED-C6EB1D2080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23280">
            <a:off x="2546111" y="4854895"/>
            <a:ext cx="1264686" cy="15054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A786200-D3BD-4047-8260-19E39117CF4F}"/>
              </a:ext>
            </a:extLst>
          </p:cNvPr>
          <p:cNvGrpSpPr/>
          <p:nvPr/>
        </p:nvGrpSpPr>
        <p:grpSpPr>
          <a:xfrm>
            <a:off x="2670092" y="1029080"/>
            <a:ext cx="6725801" cy="3386768"/>
            <a:chOff x="2739755" y="481788"/>
            <a:chExt cx="6725801" cy="3386768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9734C14A-6C99-4581-98D2-B51A3EF6C6A2}"/>
                </a:ext>
              </a:extLst>
            </p:cNvPr>
            <p:cNvSpPr/>
            <p:nvPr/>
          </p:nvSpPr>
          <p:spPr>
            <a:xfrm rot="264196">
              <a:off x="2739755" y="481788"/>
              <a:ext cx="6725801" cy="3386768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35FC83-2614-416C-9744-1B500324407E}"/>
                </a:ext>
              </a:extLst>
            </p:cNvPr>
            <p:cNvSpPr txBox="1"/>
            <p:nvPr/>
          </p:nvSpPr>
          <p:spPr>
            <a:xfrm>
              <a:off x="3414043" y="1307742"/>
              <a:ext cx="56480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Bãi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biển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dọn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sạch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rồi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nè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Cảm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cậu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5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862</Words>
  <Application>Microsoft Office PowerPoint</Application>
  <PresentationFormat>Widescreen</PresentationFormat>
  <Paragraphs>88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UVF Lobster12</vt:lpstr>
      <vt:lpstr>Arial</vt:lpstr>
      <vt:lpstr>Baloo 2</vt:lpstr>
      <vt:lpstr>Calibri</vt:lpstr>
      <vt:lpstr>Calibri Light</vt:lpstr>
      <vt:lpstr>Tahoma</vt:lpstr>
      <vt:lpstr>Times New Roman</vt:lpstr>
      <vt:lpstr>1_Office Theme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33</cp:revision>
  <dcterms:created xsi:type="dcterms:W3CDTF">2023-06-23T08:48:11Z</dcterms:created>
  <dcterms:modified xsi:type="dcterms:W3CDTF">2023-09-21T00:43:25Z</dcterms:modified>
</cp:coreProperties>
</file>