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</p:sldMasterIdLst>
  <p:notesMasterIdLst>
    <p:notesMasterId r:id="rId26"/>
  </p:notesMasterIdLst>
  <p:sldIdLst>
    <p:sldId id="295" r:id="rId3"/>
    <p:sldId id="334" r:id="rId4"/>
    <p:sldId id="303" r:id="rId5"/>
    <p:sldId id="304" r:id="rId6"/>
    <p:sldId id="329" r:id="rId7"/>
    <p:sldId id="330" r:id="rId8"/>
    <p:sldId id="305" r:id="rId9"/>
    <p:sldId id="306" r:id="rId10"/>
    <p:sldId id="328" r:id="rId11"/>
    <p:sldId id="332" r:id="rId12"/>
    <p:sldId id="313" r:id="rId13"/>
    <p:sldId id="314" r:id="rId14"/>
    <p:sldId id="315" r:id="rId15"/>
    <p:sldId id="335" r:id="rId16"/>
    <p:sldId id="321" r:id="rId17"/>
    <p:sldId id="322" r:id="rId18"/>
    <p:sldId id="323" r:id="rId19"/>
    <p:sldId id="324" r:id="rId20"/>
    <p:sldId id="325" r:id="rId21"/>
    <p:sldId id="302" r:id="rId22"/>
    <p:sldId id="326" r:id="rId23"/>
    <p:sldId id="327" r:id="rId24"/>
    <p:sldId id="116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5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8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2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9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727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67930B7-9427-5060-AD84-A423791EEA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BBF62A0-B010-E843-2AA3-B262CB59DA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98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5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Vận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720</Words>
  <Application>Microsoft Office PowerPoint</Application>
  <PresentationFormat>Widescreen</PresentationFormat>
  <Paragraphs>95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Times New Roman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2023-06-22T12:42:59Z</dcterms:created>
  <dcterms:modified xsi:type="dcterms:W3CDTF">2023-09-21T00:42:45Z</dcterms:modified>
</cp:coreProperties>
</file>