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40"/>
  </p:notesMasterIdLst>
  <p:sldIdLst>
    <p:sldId id="11554" r:id="rId4"/>
    <p:sldId id="266" r:id="rId5"/>
    <p:sldId id="282" r:id="rId6"/>
    <p:sldId id="11541" r:id="rId7"/>
    <p:sldId id="258" r:id="rId8"/>
    <p:sldId id="11553" r:id="rId9"/>
    <p:sldId id="11542" r:id="rId10"/>
    <p:sldId id="11545" r:id="rId11"/>
    <p:sldId id="11555" r:id="rId12"/>
    <p:sldId id="11556" r:id="rId13"/>
    <p:sldId id="11558" r:id="rId14"/>
    <p:sldId id="287" r:id="rId15"/>
    <p:sldId id="11557" r:id="rId16"/>
    <p:sldId id="11559" r:id="rId17"/>
    <p:sldId id="11560" r:id="rId18"/>
    <p:sldId id="11561" r:id="rId19"/>
    <p:sldId id="11562" r:id="rId20"/>
    <p:sldId id="11563" r:id="rId21"/>
    <p:sldId id="11564" r:id="rId22"/>
    <p:sldId id="11534" r:id="rId23"/>
    <p:sldId id="328" r:id="rId24"/>
    <p:sldId id="347" r:id="rId25"/>
    <p:sldId id="348" r:id="rId26"/>
    <p:sldId id="330" r:id="rId27"/>
    <p:sldId id="319" r:id="rId28"/>
    <p:sldId id="373" r:id="rId29"/>
    <p:sldId id="349" r:id="rId30"/>
    <p:sldId id="11548" r:id="rId31"/>
    <p:sldId id="11549" r:id="rId32"/>
    <p:sldId id="11550" r:id="rId33"/>
    <p:sldId id="11565" r:id="rId34"/>
    <p:sldId id="11566" r:id="rId35"/>
    <p:sldId id="11567" r:id="rId36"/>
    <p:sldId id="11568" r:id="rId37"/>
    <p:sldId id="11527"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5</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96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0736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4172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0954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0851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7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41987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3984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637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5995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0070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11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9/20/2023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9/20/2023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10" name="Picture 9" descr="A white circle with leaves and blue text&#10;&#10;Description automatically generated">
            <a:extLst>
              <a:ext uri="{FF2B5EF4-FFF2-40B4-BE49-F238E27FC236}">
                <a16:creationId xmlns:a16="http://schemas.microsoft.com/office/drawing/2014/main" id="{357A6F4F-066D-271F-3971-E14395F459B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68225" y="219075"/>
            <a:ext cx="1409700" cy="1409700"/>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9/20/2023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2023/9/20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57835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9.png"/><Relationship Id="rId3" Type="http://schemas.openxmlformats.org/officeDocument/2006/relationships/image" Target="../media/image42.png"/><Relationship Id="rId21" Type="http://schemas.openxmlformats.org/officeDocument/2006/relationships/image" Target="NULL"/><Relationship Id="rId7" Type="http://schemas.openxmlformats.org/officeDocument/2006/relationships/image" Target="../media/image46.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7.png"/><Relationship Id="rId24"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3.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5.png"/><Relationship Id="rId4" Type="http://schemas.openxmlformats.org/officeDocument/2006/relationships/image" Target="../media/image51.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7.png"/><Relationship Id="rId4" Type="http://schemas.openxmlformats.org/officeDocument/2006/relationships/image" Target="../media/image51.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2.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43.png"/><Relationship Id="rId12" Type="http://schemas.microsoft.com/office/2007/relationships/hdphoto" Target="../media/hdphoto1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12.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slide" Target="slide2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microsoft.com/office/2007/relationships/hdphoto" Target="../media/hdphoto15.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5" Type="http://schemas.openxmlformats.org/officeDocument/2006/relationships/slideLayout" Target="../slideLayouts/slideLayout14.xml"/><Relationship Id="rId10" Type="http://schemas.openxmlformats.org/officeDocument/2006/relationships/slide" Target="slide6.xml"/><Relationship Id="rId4" Type="http://schemas.openxmlformats.org/officeDocument/2006/relationships/audio" Target="../media/media2.mp3"/><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592</Words>
  <Application>Microsoft Office PowerPoint</Application>
  <PresentationFormat>Widescreen</PresentationFormat>
  <Paragraphs>117</Paragraphs>
  <Slides>36</Slides>
  <Notes>12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包图简圆体</vt:lpstr>
      <vt:lpstr>字魂64号-萌趣软糖体</vt:lpstr>
      <vt:lpstr>Arial</vt:lpstr>
      <vt:lpstr>Bahnschrift</vt:lpstr>
      <vt:lpstr>Calibri</vt:lpstr>
      <vt:lpstr>Calibri Light</vt:lpstr>
      <vt:lpstr>Cambria</vt:lpstr>
      <vt:lpstr>SVN-Hole Hearted</vt:lpstr>
      <vt:lpstr>Times New Roman</vt:lpstr>
      <vt:lpstr>Custom Design</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2023-07-01T00:47:13Z</dcterms:created>
  <dcterms:modified xsi:type="dcterms:W3CDTF">2023-09-20T01:53:52Z</dcterms:modified>
</cp:coreProperties>
</file>