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7" r:id="rId4"/>
    <p:sldId id="278" r:id="rId5"/>
    <p:sldId id="282" r:id="rId6"/>
    <p:sldId id="334" r:id="rId7"/>
    <p:sldId id="335" r:id="rId8"/>
    <p:sldId id="336" r:id="rId9"/>
    <p:sldId id="291" r:id="rId10"/>
    <p:sldId id="264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B16A-8419-451B-8B37-717C62F57930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717D-84AB-4054-A33D-4362D700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6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HƯƠNG THẢO – ZALO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717D-84AB-4054-A33D-4362D700A8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7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1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59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1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67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6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4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2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69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61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bịch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bón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vè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thách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38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7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20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80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24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4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941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5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3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9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7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7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xmlns="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2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712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9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2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99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E37DF0B8-D708-6B3D-95B9-CB8535BA6F7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776" y="179109"/>
            <a:ext cx="1431499" cy="14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2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B5AFFD27-4CAD-F27E-B896-F6AE6F3596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693" y="528648"/>
            <a:ext cx="1351771" cy="13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36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6.png"/><Relationship Id="rId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6.png"/><Relationship Id="rId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7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7.png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7.png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7.png"/><Relationship Id="rId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9.png"/><Relationship Id="rId4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46.png"/><Relationship Id="rId10" Type="http://schemas.microsoft.com/office/2007/relationships/hdphoto" Target="../media/hdphoto2.wdp"/><Relationship Id="rId4" Type="http://schemas.openxmlformats.org/officeDocument/2006/relationships/image" Target="../media/image41.svg"/><Relationship Id="rId9" Type="http://schemas.openxmlformats.org/officeDocument/2006/relationships/image" Target="../media/image43.png"/><Relationship Id="rId14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2.svg"/><Relationship Id="rId26" Type="http://schemas.openxmlformats.org/officeDocument/2006/relationships/image" Target="../media/image28.svg"/><Relationship Id="rId3" Type="http://schemas.openxmlformats.org/officeDocument/2006/relationships/image" Target="../media/image10.svg"/><Relationship Id="rId21" Type="http://schemas.openxmlformats.org/officeDocument/2006/relationships/image" Target="../media/image19.png"/><Relationship Id="rId34" Type="http://schemas.openxmlformats.org/officeDocument/2006/relationships/image" Target="../media/image28.png"/><Relationship Id="rId7" Type="http://schemas.openxmlformats.org/officeDocument/2006/relationships/image" Target="../media/image14.sv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5" Type="http://schemas.openxmlformats.org/officeDocument/2006/relationships/image" Target="../media/image22.png"/><Relationship Id="rId33" Type="http://schemas.openxmlformats.org/officeDocument/2006/relationships/image" Target="../media/image32.svg"/><Relationship Id="rId2" Type="http://schemas.openxmlformats.org/officeDocument/2006/relationships/image" Target="../media/image8.pn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1.png"/><Relationship Id="rId32" Type="http://schemas.openxmlformats.org/officeDocument/2006/relationships/image" Target="../media/image27.png"/><Relationship Id="rId5" Type="http://schemas.openxmlformats.org/officeDocument/2006/relationships/image" Target="../media/image12.sv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openxmlformats.org/officeDocument/2006/relationships/image" Target="../media/image30.sv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31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6.sv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18" Type="http://schemas.openxmlformats.org/officeDocument/2006/relationships/image" Target="../media/image35.svg"/><Relationship Id="rId3" Type="http://schemas.openxmlformats.org/officeDocument/2006/relationships/image" Target="../media/image8.png"/><Relationship Id="rId21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4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29.png"/><Relationship Id="rId10" Type="http://schemas.openxmlformats.org/officeDocument/2006/relationships/image" Target="../media/image16.svg"/><Relationship Id="rId19" Type="http://schemas.openxmlformats.org/officeDocument/2006/relationships/image" Target="../media/image31.png"/><Relationship Id="rId4" Type="http://schemas.openxmlformats.org/officeDocument/2006/relationships/image" Target="../media/image10.sv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18" Type="http://schemas.openxmlformats.org/officeDocument/2006/relationships/image" Target="../media/image35.svg"/><Relationship Id="rId3" Type="http://schemas.openxmlformats.org/officeDocument/2006/relationships/image" Target="../media/image8.png"/><Relationship Id="rId21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4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29.png"/><Relationship Id="rId10" Type="http://schemas.openxmlformats.org/officeDocument/2006/relationships/image" Target="../media/image16.svg"/><Relationship Id="rId19" Type="http://schemas.openxmlformats.org/officeDocument/2006/relationships/image" Target="../media/image31.png"/><Relationship Id="rId4" Type="http://schemas.openxmlformats.org/officeDocument/2006/relationships/image" Target="../media/image10.sv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18" Type="http://schemas.openxmlformats.org/officeDocument/2006/relationships/image" Target="../media/image35.svg"/><Relationship Id="rId3" Type="http://schemas.openxmlformats.org/officeDocument/2006/relationships/image" Target="../media/image8.png"/><Relationship Id="rId21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4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29.png"/><Relationship Id="rId10" Type="http://schemas.openxmlformats.org/officeDocument/2006/relationships/image" Target="../media/image16.svg"/><Relationship Id="rId19" Type="http://schemas.openxmlformats.org/officeDocument/2006/relationships/image" Target="../media/image31.png"/><Relationship Id="rId4" Type="http://schemas.openxmlformats.org/officeDocument/2006/relationships/image" Target="../media/image10.sv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18" Type="http://schemas.openxmlformats.org/officeDocument/2006/relationships/image" Target="../media/image35.svg"/><Relationship Id="rId3" Type="http://schemas.openxmlformats.org/officeDocument/2006/relationships/image" Target="../media/image8.png"/><Relationship Id="rId21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4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29.png"/><Relationship Id="rId10" Type="http://schemas.openxmlformats.org/officeDocument/2006/relationships/image" Target="../media/image16.svg"/><Relationship Id="rId19" Type="http://schemas.openxmlformats.org/officeDocument/2006/relationships/image" Target="../media/image31.png"/><Relationship Id="rId4" Type="http://schemas.openxmlformats.org/officeDocument/2006/relationships/image" Target="../media/image10.sv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2.svg"/><Relationship Id="rId26" Type="http://schemas.openxmlformats.org/officeDocument/2006/relationships/image" Target="../media/image28.svg"/><Relationship Id="rId3" Type="http://schemas.openxmlformats.org/officeDocument/2006/relationships/image" Target="../media/image10.svg"/><Relationship Id="rId21" Type="http://schemas.openxmlformats.org/officeDocument/2006/relationships/image" Target="../media/image19.png"/><Relationship Id="rId34" Type="http://schemas.openxmlformats.org/officeDocument/2006/relationships/image" Target="../media/image34.png"/><Relationship Id="rId7" Type="http://schemas.openxmlformats.org/officeDocument/2006/relationships/image" Target="../media/image14.sv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5" Type="http://schemas.openxmlformats.org/officeDocument/2006/relationships/image" Target="../media/image22.png"/><Relationship Id="rId33" Type="http://schemas.openxmlformats.org/officeDocument/2006/relationships/image" Target="../media/image32.svg"/><Relationship Id="rId2" Type="http://schemas.openxmlformats.org/officeDocument/2006/relationships/image" Target="../media/image8.pn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1.png"/><Relationship Id="rId32" Type="http://schemas.openxmlformats.org/officeDocument/2006/relationships/image" Target="../media/image33.png"/><Relationship Id="rId5" Type="http://schemas.openxmlformats.org/officeDocument/2006/relationships/image" Target="../media/image12.sv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openxmlformats.org/officeDocument/2006/relationships/image" Target="../media/image30.sv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31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6.sv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6.png"/><Relationship Id="rId4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6.png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4" y="4033158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32" y="4033157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1" y="4033157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8" y="3234872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1" y="3261997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xmlns="" id="{375B7F41-B6BC-4285-A5D4-E61F19FAE58E}"/>
              </a:ext>
            </a:extLst>
          </p:cNvPr>
          <p:cNvSpPr/>
          <p:nvPr/>
        </p:nvSpPr>
        <p:spPr>
          <a:xfrm>
            <a:off x="2343477" y="1525075"/>
            <a:ext cx="7686348" cy="2999300"/>
          </a:xfrm>
          <a:custGeom>
            <a:avLst/>
            <a:gdLst>
              <a:gd name="connsiteX0" fmla="*/ 0 w 6022471"/>
              <a:gd name="connsiteY0" fmla="*/ 1012610 h 2025219"/>
              <a:gd name="connsiteX1" fmla="*/ 1012610 w 6022471"/>
              <a:gd name="connsiteY1" fmla="*/ 0 h 2025219"/>
              <a:gd name="connsiteX2" fmla="*/ 1623619 w 6022471"/>
              <a:gd name="connsiteY2" fmla="*/ 0 h 2025219"/>
              <a:gd name="connsiteX3" fmla="*/ 2274600 w 6022471"/>
              <a:gd name="connsiteY3" fmla="*/ 0 h 2025219"/>
              <a:gd name="connsiteX4" fmla="*/ 2925581 w 6022471"/>
              <a:gd name="connsiteY4" fmla="*/ 0 h 2025219"/>
              <a:gd name="connsiteX5" fmla="*/ 3376699 w 6022471"/>
              <a:gd name="connsiteY5" fmla="*/ 0 h 2025219"/>
              <a:gd name="connsiteX6" fmla="*/ 3867790 w 6022471"/>
              <a:gd name="connsiteY6" fmla="*/ 0 h 2025219"/>
              <a:gd name="connsiteX7" fmla="*/ 4438826 w 6022471"/>
              <a:gd name="connsiteY7" fmla="*/ 0 h 2025219"/>
              <a:gd name="connsiteX8" fmla="*/ 5009862 w 6022471"/>
              <a:gd name="connsiteY8" fmla="*/ 0 h 2025219"/>
              <a:gd name="connsiteX9" fmla="*/ 6022472 w 6022471"/>
              <a:gd name="connsiteY9" fmla="*/ 1012610 h 2025219"/>
              <a:gd name="connsiteX10" fmla="*/ 6022471 w 6022471"/>
              <a:gd name="connsiteY10" fmla="*/ 1012610 h 2025219"/>
              <a:gd name="connsiteX11" fmla="*/ 5009861 w 6022471"/>
              <a:gd name="connsiteY11" fmla="*/ 2025220 h 2025219"/>
              <a:gd name="connsiteX12" fmla="*/ 4438825 w 6022471"/>
              <a:gd name="connsiteY12" fmla="*/ 2025220 h 2025219"/>
              <a:gd name="connsiteX13" fmla="*/ 3947734 w 6022471"/>
              <a:gd name="connsiteY13" fmla="*/ 2025220 h 2025219"/>
              <a:gd name="connsiteX14" fmla="*/ 3336726 w 6022471"/>
              <a:gd name="connsiteY14" fmla="*/ 2025220 h 2025219"/>
              <a:gd name="connsiteX15" fmla="*/ 2685745 w 6022471"/>
              <a:gd name="connsiteY15" fmla="*/ 2025219 h 2025219"/>
              <a:gd name="connsiteX16" fmla="*/ 2074737 w 6022471"/>
              <a:gd name="connsiteY16" fmla="*/ 2025219 h 2025219"/>
              <a:gd name="connsiteX17" fmla="*/ 1503701 w 6022471"/>
              <a:gd name="connsiteY17" fmla="*/ 2025219 h 2025219"/>
              <a:gd name="connsiteX18" fmla="*/ 1012610 w 6022471"/>
              <a:gd name="connsiteY18" fmla="*/ 2025219 h 2025219"/>
              <a:gd name="connsiteX19" fmla="*/ 0 w 6022471"/>
              <a:gd name="connsiteY19" fmla="*/ 1012609 h 2025219"/>
              <a:gd name="connsiteX20" fmla="*/ 0 w 6022471"/>
              <a:gd name="connsiteY20" fmla="*/ 1012610 h 202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22471" h="2025219" fill="none" extrusionOk="0">
                <a:moveTo>
                  <a:pt x="0" y="1012610"/>
                </a:moveTo>
                <a:cubicBezTo>
                  <a:pt x="-63277" y="315943"/>
                  <a:pt x="588584" y="20456"/>
                  <a:pt x="1012610" y="0"/>
                </a:cubicBezTo>
                <a:cubicBezTo>
                  <a:pt x="1189000" y="-47632"/>
                  <a:pt x="1383589" y="30741"/>
                  <a:pt x="1623619" y="0"/>
                </a:cubicBezTo>
                <a:cubicBezTo>
                  <a:pt x="1863649" y="-30741"/>
                  <a:pt x="2079440" y="34099"/>
                  <a:pt x="2274600" y="0"/>
                </a:cubicBezTo>
                <a:cubicBezTo>
                  <a:pt x="2469760" y="-34099"/>
                  <a:pt x="2736390" y="35288"/>
                  <a:pt x="2925581" y="0"/>
                </a:cubicBezTo>
                <a:cubicBezTo>
                  <a:pt x="3114772" y="-35288"/>
                  <a:pt x="3249971" y="30675"/>
                  <a:pt x="3376699" y="0"/>
                </a:cubicBezTo>
                <a:cubicBezTo>
                  <a:pt x="3503427" y="-30675"/>
                  <a:pt x="3700407" y="30159"/>
                  <a:pt x="3867790" y="0"/>
                </a:cubicBezTo>
                <a:cubicBezTo>
                  <a:pt x="4035173" y="-30159"/>
                  <a:pt x="4200710" y="17726"/>
                  <a:pt x="4438826" y="0"/>
                </a:cubicBezTo>
                <a:cubicBezTo>
                  <a:pt x="4676942" y="-17726"/>
                  <a:pt x="4796409" y="39005"/>
                  <a:pt x="5009862" y="0"/>
                </a:cubicBezTo>
                <a:cubicBezTo>
                  <a:pt x="5666546" y="-61602"/>
                  <a:pt x="6075555" y="436760"/>
                  <a:pt x="6022472" y="1012610"/>
                </a:cubicBezTo>
                <a:lnTo>
                  <a:pt x="6022471" y="1012610"/>
                </a:lnTo>
                <a:cubicBezTo>
                  <a:pt x="5938668" y="1667150"/>
                  <a:pt x="5546513" y="2040022"/>
                  <a:pt x="5009861" y="2025220"/>
                </a:cubicBezTo>
                <a:cubicBezTo>
                  <a:pt x="4727269" y="2087880"/>
                  <a:pt x="4659763" y="2000699"/>
                  <a:pt x="4438825" y="2025220"/>
                </a:cubicBezTo>
                <a:cubicBezTo>
                  <a:pt x="4217887" y="2049741"/>
                  <a:pt x="4104241" y="2022138"/>
                  <a:pt x="3947734" y="2025220"/>
                </a:cubicBezTo>
                <a:cubicBezTo>
                  <a:pt x="3791227" y="2028302"/>
                  <a:pt x="3498846" y="1978388"/>
                  <a:pt x="3336726" y="2025220"/>
                </a:cubicBezTo>
                <a:cubicBezTo>
                  <a:pt x="3174606" y="2072052"/>
                  <a:pt x="2989750" y="1953641"/>
                  <a:pt x="2685745" y="2025219"/>
                </a:cubicBezTo>
                <a:cubicBezTo>
                  <a:pt x="2381740" y="2096798"/>
                  <a:pt x="2365190" y="1952194"/>
                  <a:pt x="2074737" y="2025219"/>
                </a:cubicBezTo>
                <a:cubicBezTo>
                  <a:pt x="1784284" y="2098244"/>
                  <a:pt x="1651844" y="1981543"/>
                  <a:pt x="1503701" y="2025219"/>
                </a:cubicBezTo>
                <a:cubicBezTo>
                  <a:pt x="1355558" y="2068895"/>
                  <a:pt x="1180064" y="2017136"/>
                  <a:pt x="1012610" y="2025219"/>
                </a:cubicBezTo>
                <a:cubicBezTo>
                  <a:pt x="557214" y="2096102"/>
                  <a:pt x="59893" y="1437438"/>
                  <a:pt x="0" y="1012609"/>
                </a:cubicBezTo>
                <a:lnTo>
                  <a:pt x="0" y="1012610"/>
                </a:lnTo>
                <a:close/>
              </a:path>
              <a:path w="6022471" h="2025219" stroke="0" extrusionOk="0">
                <a:moveTo>
                  <a:pt x="0" y="1012610"/>
                </a:moveTo>
                <a:cubicBezTo>
                  <a:pt x="100478" y="341584"/>
                  <a:pt x="350922" y="-38651"/>
                  <a:pt x="1012610" y="0"/>
                </a:cubicBezTo>
                <a:cubicBezTo>
                  <a:pt x="1208239" y="-27993"/>
                  <a:pt x="1288323" y="41432"/>
                  <a:pt x="1503701" y="0"/>
                </a:cubicBezTo>
                <a:cubicBezTo>
                  <a:pt x="1719079" y="-41432"/>
                  <a:pt x="1809944" y="26974"/>
                  <a:pt x="2074737" y="0"/>
                </a:cubicBezTo>
                <a:cubicBezTo>
                  <a:pt x="2339530" y="-26974"/>
                  <a:pt x="2475202" y="27052"/>
                  <a:pt x="2685745" y="0"/>
                </a:cubicBezTo>
                <a:cubicBezTo>
                  <a:pt x="2896288" y="-27052"/>
                  <a:pt x="2983267" y="54714"/>
                  <a:pt x="3176836" y="0"/>
                </a:cubicBezTo>
                <a:cubicBezTo>
                  <a:pt x="3370405" y="-54714"/>
                  <a:pt x="3564520" y="13680"/>
                  <a:pt x="3667927" y="0"/>
                </a:cubicBezTo>
                <a:cubicBezTo>
                  <a:pt x="3771334" y="-13680"/>
                  <a:pt x="4019974" y="40064"/>
                  <a:pt x="4198991" y="0"/>
                </a:cubicBezTo>
                <a:cubicBezTo>
                  <a:pt x="4378008" y="-40064"/>
                  <a:pt x="4681995" y="25660"/>
                  <a:pt x="5009862" y="0"/>
                </a:cubicBezTo>
                <a:cubicBezTo>
                  <a:pt x="5466364" y="116366"/>
                  <a:pt x="6005259" y="364973"/>
                  <a:pt x="6022472" y="1012610"/>
                </a:cubicBezTo>
                <a:lnTo>
                  <a:pt x="6022471" y="1012610"/>
                </a:lnTo>
                <a:cubicBezTo>
                  <a:pt x="5920570" y="1527575"/>
                  <a:pt x="5586575" y="1909978"/>
                  <a:pt x="5009861" y="2025220"/>
                </a:cubicBezTo>
                <a:cubicBezTo>
                  <a:pt x="4895455" y="2047346"/>
                  <a:pt x="4756353" y="2023942"/>
                  <a:pt x="4558743" y="2025220"/>
                </a:cubicBezTo>
                <a:cubicBezTo>
                  <a:pt x="4361133" y="2026498"/>
                  <a:pt x="4101702" y="1984932"/>
                  <a:pt x="3947734" y="2025220"/>
                </a:cubicBezTo>
                <a:cubicBezTo>
                  <a:pt x="3793766" y="2065508"/>
                  <a:pt x="3583572" y="1973564"/>
                  <a:pt x="3336726" y="2025220"/>
                </a:cubicBezTo>
                <a:cubicBezTo>
                  <a:pt x="3089880" y="2076875"/>
                  <a:pt x="2949953" y="1984223"/>
                  <a:pt x="2725718" y="2025219"/>
                </a:cubicBezTo>
                <a:cubicBezTo>
                  <a:pt x="2501483" y="2066215"/>
                  <a:pt x="2435007" y="1974155"/>
                  <a:pt x="2274599" y="2025219"/>
                </a:cubicBezTo>
                <a:cubicBezTo>
                  <a:pt x="2114191" y="2076283"/>
                  <a:pt x="1821081" y="1951926"/>
                  <a:pt x="1663591" y="2025219"/>
                </a:cubicBezTo>
                <a:cubicBezTo>
                  <a:pt x="1506101" y="2098512"/>
                  <a:pt x="1269831" y="2019901"/>
                  <a:pt x="1012610" y="2025219"/>
                </a:cubicBezTo>
                <a:cubicBezTo>
                  <a:pt x="481391" y="1886743"/>
                  <a:pt x="-30261" y="1671298"/>
                  <a:pt x="0" y="1012609"/>
                </a:cubicBezTo>
                <a:lnTo>
                  <a:pt x="0" y="101261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custGeom>
                    <a:avLst/>
                    <a:gdLst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2072189 w 7686348"/>
                      <a:gd name="connsiteY2" fmla="*/ 0 h 2999300"/>
                      <a:gd name="connsiteX3" fmla="*/ 2903022 w 7686348"/>
                      <a:gd name="connsiteY3" fmla="*/ 0 h 2999300"/>
                      <a:gd name="connsiteX4" fmla="*/ 3733855 w 7686348"/>
                      <a:gd name="connsiteY4" fmla="*/ 0 h 2999300"/>
                      <a:gd name="connsiteX5" fmla="*/ 4309607 w 7686348"/>
                      <a:gd name="connsiteY5" fmla="*/ 0 h 2999300"/>
                      <a:gd name="connsiteX6" fmla="*/ 4936375 w 7686348"/>
                      <a:gd name="connsiteY6" fmla="*/ 0 h 2999300"/>
                      <a:gd name="connsiteX7" fmla="*/ 5665176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665175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27757 w 7686348"/>
                      <a:gd name="connsiteY15" fmla="*/ 2999300 h 2999300"/>
                      <a:gd name="connsiteX16" fmla="*/ 2647941 w 7686348"/>
                      <a:gd name="connsiteY16" fmla="*/ 2999300 h 2999300"/>
                      <a:gd name="connsiteX17" fmla="*/ 1919140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1919140 w 7686348"/>
                      <a:gd name="connsiteY2" fmla="*/ 0 h 2999300"/>
                      <a:gd name="connsiteX3" fmla="*/ 2647941 w 7686348"/>
                      <a:gd name="connsiteY3" fmla="*/ 0 h 2999300"/>
                      <a:gd name="connsiteX4" fmla="*/ 3427757 w 7686348"/>
                      <a:gd name="connsiteY4" fmla="*/ 0 h 2999300"/>
                      <a:gd name="connsiteX5" fmla="*/ 4054526 w 7686348"/>
                      <a:gd name="connsiteY5" fmla="*/ 0 h 2999300"/>
                      <a:gd name="connsiteX6" fmla="*/ 4681294 w 7686348"/>
                      <a:gd name="connsiteY6" fmla="*/ 0 h 2999300"/>
                      <a:gd name="connsiteX7" fmla="*/ 5359080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818223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78774 w 7686348"/>
                      <a:gd name="connsiteY15" fmla="*/ 2999300 h 2999300"/>
                      <a:gd name="connsiteX16" fmla="*/ 2903020 w 7686348"/>
                      <a:gd name="connsiteY16" fmla="*/ 2999300 h 2999300"/>
                      <a:gd name="connsiteX17" fmla="*/ 2123204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686348" h="2999300" fill="none" extrusionOk="0">
                        <a:moveTo>
                          <a:pt x="0" y="1499650"/>
                        </a:moveTo>
                        <a:cubicBezTo>
                          <a:pt x="-206996" y="556872"/>
                          <a:pt x="771005" y="-97536"/>
                          <a:pt x="1292371" y="0"/>
                        </a:cubicBezTo>
                        <a:cubicBezTo>
                          <a:pt x="1516178" y="-147819"/>
                          <a:pt x="1767551" y="100790"/>
                          <a:pt x="2072189" y="0"/>
                        </a:cubicBezTo>
                        <a:cubicBezTo>
                          <a:pt x="2384082" y="-48590"/>
                          <a:pt x="2620410" y="41755"/>
                          <a:pt x="2903022" y="0"/>
                        </a:cubicBezTo>
                        <a:cubicBezTo>
                          <a:pt x="3101529" y="-9491"/>
                          <a:pt x="3529505" y="53479"/>
                          <a:pt x="3733855" y="0"/>
                        </a:cubicBezTo>
                        <a:cubicBezTo>
                          <a:pt x="4004975" y="-27428"/>
                          <a:pt x="4158238" y="51843"/>
                          <a:pt x="4309607" y="0"/>
                        </a:cubicBezTo>
                        <a:cubicBezTo>
                          <a:pt x="4466099" y="-63817"/>
                          <a:pt x="4662188" y="39674"/>
                          <a:pt x="4936375" y="0"/>
                        </a:cubicBezTo>
                        <a:cubicBezTo>
                          <a:pt x="5132569" y="-43772"/>
                          <a:pt x="5306340" y="54574"/>
                          <a:pt x="5665176" y="0"/>
                        </a:cubicBezTo>
                        <a:cubicBezTo>
                          <a:pt x="5920699" y="-9963"/>
                          <a:pt x="6139823" y="53251"/>
                          <a:pt x="6393977" y="0"/>
                        </a:cubicBezTo>
                        <a:cubicBezTo>
                          <a:pt x="7207223" y="-122816"/>
                          <a:pt x="7747160" y="52099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477697" y="2491708"/>
                          <a:pt x="7095219" y="3059486"/>
                          <a:pt x="6393976" y="2999301"/>
                        </a:cubicBezTo>
                        <a:cubicBezTo>
                          <a:pt x="6036547" y="3082038"/>
                          <a:pt x="5923941" y="2935934"/>
                          <a:pt x="5665175" y="2999301"/>
                        </a:cubicBezTo>
                        <a:cubicBezTo>
                          <a:pt x="5402908" y="3004257"/>
                          <a:pt x="5197052" y="2994442"/>
                          <a:pt x="5038406" y="2999301"/>
                        </a:cubicBezTo>
                        <a:cubicBezTo>
                          <a:pt x="4846698" y="3009351"/>
                          <a:pt x="4479456" y="2898622"/>
                          <a:pt x="4258590" y="2999301"/>
                        </a:cubicBezTo>
                        <a:cubicBezTo>
                          <a:pt x="4083731" y="3059524"/>
                          <a:pt x="3780079" y="2920174"/>
                          <a:pt x="3427757" y="2999300"/>
                        </a:cubicBezTo>
                        <a:cubicBezTo>
                          <a:pt x="2999249" y="3122442"/>
                          <a:pt x="2956769" y="2892889"/>
                          <a:pt x="2647941" y="2999300"/>
                        </a:cubicBezTo>
                        <a:cubicBezTo>
                          <a:pt x="2281112" y="3110630"/>
                          <a:pt x="2102767" y="2947715"/>
                          <a:pt x="1919140" y="2999300"/>
                        </a:cubicBezTo>
                        <a:cubicBezTo>
                          <a:pt x="1740990" y="3089097"/>
                          <a:pt x="1488722" y="3002465"/>
                          <a:pt x="1292371" y="2999300"/>
                        </a:cubicBezTo>
                        <a:cubicBezTo>
                          <a:pt x="692229" y="3165913"/>
                          <a:pt x="-17248" y="2049626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stroke="0" extrusionOk="0">
                        <a:moveTo>
                          <a:pt x="0" y="1499650"/>
                        </a:moveTo>
                        <a:cubicBezTo>
                          <a:pt x="99549" y="496426"/>
                          <a:pt x="391662" y="-218028"/>
                          <a:pt x="1292371" y="0"/>
                        </a:cubicBezTo>
                        <a:cubicBezTo>
                          <a:pt x="1538974" y="-36822"/>
                          <a:pt x="1658199" y="81026"/>
                          <a:pt x="1919140" y="0"/>
                        </a:cubicBezTo>
                        <a:cubicBezTo>
                          <a:pt x="2203411" y="-79064"/>
                          <a:pt x="2325655" y="40429"/>
                          <a:pt x="2647941" y="0"/>
                        </a:cubicBezTo>
                        <a:cubicBezTo>
                          <a:pt x="3023988" y="-32847"/>
                          <a:pt x="3171103" y="34983"/>
                          <a:pt x="3427757" y="0"/>
                        </a:cubicBezTo>
                        <a:cubicBezTo>
                          <a:pt x="3689982" y="-43480"/>
                          <a:pt x="3837165" y="58995"/>
                          <a:pt x="4054526" y="0"/>
                        </a:cubicBezTo>
                        <a:cubicBezTo>
                          <a:pt x="4305837" y="-89114"/>
                          <a:pt x="4522229" y="39665"/>
                          <a:pt x="4681294" y="0"/>
                        </a:cubicBezTo>
                        <a:cubicBezTo>
                          <a:pt x="4821284" y="-55786"/>
                          <a:pt x="5195179" y="59379"/>
                          <a:pt x="5359080" y="0"/>
                        </a:cubicBezTo>
                        <a:cubicBezTo>
                          <a:pt x="5495384" y="-73620"/>
                          <a:pt x="5946167" y="39243"/>
                          <a:pt x="6393977" y="0"/>
                        </a:cubicBezTo>
                        <a:cubicBezTo>
                          <a:pt x="6960878" y="22612"/>
                          <a:pt x="7609251" y="703099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551271" y="2283561"/>
                          <a:pt x="7030595" y="2754708"/>
                          <a:pt x="6393976" y="2999301"/>
                        </a:cubicBezTo>
                        <a:cubicBezTo>
                          <a:pt x="6255579" y="3007408"/>
                          <a:pt x="6072248" y="2993440"/>
                          <a:pt x="5818223" y="2999301"/>
                        </a:cubicBezTo>
                        <a:cubicBezTo>
                          <a:pt x="5545879" y="2965026"/>
                          <a:pt x="5187797" y="2940313"/>
                          <a:pt x="5038406" y="2999301"/>
                        </a:cubicBezTo>
                        <a:cubicBezTo>
                          <a:pt x="4833872" y="2980508"/>
                          <a:pt x="4561524" y="2926131"/>
                          <a:pt x="4258590" y="2999301"/>
                        </a:cubicBezTo>
                        <a:cubicBezTo>
                          <a:pt x="3962659" y="3074104"/>
                          <a:pt x="3789585" y="2900156"/>
                          <a:pt x="3478774" y="2999300"/>
                        </a:cubicBezTo>
                        <a:cubicBezTo>
                          <a:pt x="3220744" y="3036310"/>
                          <a:pt x="3113077" y="2885994"/>
                          <a:pt x="2903020" y="2999300"/>
                        </a:cubicBezTo>
                        <a:cubicBezTo>
                          <a:pt x="2640749" y="3076641"/>
                          <a:pt x="2299834" y="2923708"/>
                          <a:pt x="2123204" y="2999300"/>
                        </a:cubicBezTo>
                        <a:cubicBezTo>
                          <a:pt x="1870829" y="3092593"/>
                          <a:pt x="1606221" y="3084189"/>
                          <a:pt x="1292371" y="2999300"/>
                        </a:cubicBezTo>
                        <a:cubicBezTo>
                          <a:pt x="788397" y="2889926"/>
                          <a:pt x="56952" y="2515029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fill="none" stroke="0" extrusionOk="0">
                        <a:moveTo>
                          <a:pt x="0" y="1499650"/>
                        </a:moveTo>
                        <a:cubicBezTo>
                          <a:pt x="-49720" y="433372"/>
                          <a:pt x="679331" y="3179"/>
                          <a:pt x="1292371" y="0"/>
                        </a:cubicBezTo>
                        <a:cubicBezTo>
                          <a:pt x="1481006" y="-106647"/>
                          <a:pt x="1736210" y="-16403"/>
                          <a:pt x="2072189" y="0"/>
                        </a:cubicBezTo>
                        <a:cubicBezTo>
                          <a:pt x="2361592" y="-23297"/>
                          <a:pt x="2668396" y="61632"/>
                          <a:pt x="2903022" y="0"/>
                        </a:cubicBezTo>
                        <a:cubicBezTo>
                          <a:pt x="3181432" y="-65871"/>
                          <a:pt x="3471136" y="51505"/>
                          <a:pt x="3733855" y="0"/>
                        </a:cubicBezTo>
                        <a:cubicBezTo>
                          <a:pt x="3934462" y="-24707"/>
                          <a:pt x="4143636" y="49003"/>
                          <a:pt x="4309607" y="0"/>
                        </a:cubicBezTo>
                        <a:cubicBezTo>
                          <a:pt x="4519314" y="-29004"/>
                          <a:pt x="4719970" y="24841"/>
                          <a:pt x="4936375" y="0"/>
                        </a:cubicBezTo>
                        <a:cubicBezTo>
                          <a:pt x="5142697" y="-553"/>
                          <a:pt x="5361159" y="47259"/>
                          <a:pt x="5665176" y="0"/>
                        </a:cubicBezTo>
                        <a:cubicBezTo>
                          <a:pt x="5964280" y="10466"/>
                          <a:pt x="6094394" y="78917"/>
                          <a:pt x="6393977" y="0"/>
                        </a:cubicBezTo>
                        <a:cubicBezTo>
                          <a:pt x="7180275" y="-215100"/>
                          <a:pt x="7821151" y="63418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682825" y="2370297"/>
                          <a:pt x="6933804" y="2928031"/>
                          <a:pt x="6393976" y="2999301"/>
                        </a:cubicBezTo>
                        <a:cubicBezTo>
                          <a:pt x="6026725" y="3084189"/>
                          <a:pt x="5942897" y="2980970"/>
                          <a:pt x="5665175" y="2999301"/>
                        </a:cubicBezTo>
                        <a:cubicBezTo>
                          <a:pt x="5369756" y="3047324"/>
                          <a:pt x="5213277" y="3017654"/>
                          <a:pt x="5038406" y="2999301"/>
                        </a:cubicBezTo>
                        <a:cubicBezTo>
                          <a:pt x="4822078" y="3028057"/>
                          <a:pt x="4514383" y="2932719"/>
                          <a:pt x="4258590" y="2999301"/>
                        </a:cubicBezTo>
                        <a:cubicBezTo>
                          <a:pt x="4107462" y="3093506"/>
                          <a:pt x="3780329" y="2937761"/>
                          <a:pt x="3427757" y="2999300"/>
                        </a:cubicBezTo>
                        <a:cubicBezTo>
                          <a:pt x="3040158" y="3117609"/>
                          <a:pt x="3024717" y="2861127"/>
                          <a:pt x="2647941" y="2999300"/>
                        </a:cubicBezTo>
                        <a:cubicBezTo>
                          <a:pt x="2260748" y="3161649"/>
                          <a:pt x="2087995" y="2890710"/>
                          <a:pt x="1919140" y="2999300"/>
                        </a:cubicBezTo>
                        <a:cubicBezTo>
                          <a:pt x="1740827" y="3065610"/>
                          <a:pt x="1488341" y="3004620"/>
                          <a:pt x="1292371" y="2999300"/>
                        </a:cubicBezTo>
                        <a:cubicBezTo>
                          <a:pt x="786760" y="2970691"/>
                          <a:pt x="50816" y="2298368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94DD4-56DA-4FF5-8596-F77B6ECC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0" y="901905"/>
            <a:ext cx="8071804" cy="2645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57C347-A534-C07B-0A35-C3260505B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74" y="2024224"/>
            <a:ext cx="8305915" cy="1915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CBC4F3-DC2E-F7DF-52CA-C3196DEDCB37}"/>
              </a:ext>
            </a:extLst>
          </p:cNvPr>
          <p:cNvSpPr txBox="1"/>
          <p:nvPr/>
        </p:nvSpPr>
        <p:spPr>
          <a:xfrm>
            <a:off x="5324475" y="3429000"/>
            <a:ext cx="227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(</a:t>
            </a:r>
            <a:r>
              <a:rPr lang="en-US" sz="4800" b="1" dirty="0" err="1"/>
              <a:t>Tiết</a:t>
            </a:r>
            <a:r>
              <a:rPr lang="en-US" sz="48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BC354E-7887-17B7-F3B1-0EE9E63F7B7B}"/>
              </a:ext>
            </a:extLst>
          </p:cNvPr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AA4C34-C959-248C-89C9-C059B2156028}"/>
              </a:ext>
            </a:extLst>
          </p:cNvPr>
          <p:cNvSpPr txBox="1"/>
          <p:nvPr/>
        </p:nvSpPr>
        <p:spPr>
          <a:xfrm>
            <a:off x="676275" y="2876550"/>
            <a:ext cx="690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mưa nhiều hơn tháng 1 là 5 ngày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BC354E-7887-17B7-F3B1-0EE9E63F7B7B}"/>
              </a:ext>
            </a:extLst>
          </p:cNvPr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AA4C34-C959-248C-89C9-C059B2156028}"/>
              </a:ext>
            </a:extLst>
          </p:cNvPr>
          <p:cNvSpPr txBox="1"/>
          <p:nvPr/>
        </p:nvSpPr>
        <p:spPr>
          <a:xfrm>
            <a:off x="676275" y="2876550"/>
            <a:ext cx="6905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mỗi tháng có số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mưa là: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( 20 + 25 + 15) : 3 = 20 (ngày)</a:t>
            </a:r>
          </a:p>
        </p:txBody>
      </p:sp>
    </p:spTree>
    <p:extLst>
      <p:ext uri="{BB962C8B-B14F-4D97-AF65-F5344CB8AC3E}">
        <p14:creationId xmlns:p14="http://schemas.microsoft.com/office/powerpoint/2010/main" val="30080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104261" cy="1816101"/>
            <a:chOff x="358" y="-76"/>
            <a:chExt cx="10824" cy="2145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xmlns="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9816" cy="2145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Biểu đồ dưới đây cho biết độ dài quãng đường chạy của Rô-bốt trong 5 ngày đầu tập luyện để chuẩn bị tham dự Hội khỏe Phù Đổng.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xmlns="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xmlns="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992" y="2343150"/>
            <a:ext cx="4240246" cy="373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600FBB-6718-15BA-AE45-5EFE55856EA2}"/>
              </a:ext>
            </a:extLst>
          </p:cNvPr>
          <p:cNvSpPr txBox="1"/>
          <p:nvPr/>
        </p:nvSpPr>
        <p:spPr>
          <a:xfrm>
            <a:off x="476251" y="2486025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biểu đồ và trả lời câu hỏi.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Mỗi ngày,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  <a:endParaRPr lang="vi-VN" sz="3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764" y="942975"/>
            <a:ext cx="4672924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ngày, Rô-bốt chạy được bao nhiêu mét?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083601-945A-78D5-2C0A-535F9489B2F3}"/>
              </a:ext>
            </a:extLst>
          </p:cNvPr>
          <p:cNvSpPr txBox="1"/>
          <p:nvPr/>
        </p:nvSpPr>
        <p:spPr>
          <a:xfrm>
            <a:off x="476250" y="2019300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1, Rô-bốt chạy được 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2, Rô-bốt chạy được 800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3,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4,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5,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7986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083601-945A-78D5-2C0A-535F9489B2F3}"/>
              </a:ext>
            </a:extLst>
          </p:cNvPr>
          <p:cNvSpPr txBox="1"/>
          <p:nvPr/>
        </p:nvSpPr>
        <p:spPr>
          <a:xfrm>
            <a:off x="190500" y="2771775"/>
            <a:ext cx="7753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trong 5 ngày đầu, mỗi ngày Rô-bốt chạy được số mét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(700 + 800 + 1100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700) : 5 = 1140 (m)</a:t>
            </a:r>
          </a:p>
        </p:txBody>
      </p:sp>
    </p:spTree>
    <p:extLst>
      <p:ext uri="{BB962C8B-B14F-4D97-AF65-F5344CB8AC3E}">
        <p14:creationId xmlns:p14="http://schemas.microsoft.com/office/powerpoint/2010/main" val="20638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083601-945A-78D5-2C0A-535F9489B2F3}"/>
              </a:ext>
            </a:extLst>
          </p:cNvPr>
          <p:cNvSpPr txBox="1"/>
          <p:nvPr/>
        </p:nvSpPr>
        <p:spPr>
          <a:xfrm>
            <a:off x="190500" y="2771775"/>
            <a:ext cx="758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 dài quãng đường mà Rô-bốt chạy được trong mỗi ngày lớn hơn so với ngày trước đó.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358682" cy="1569721"/>
            <a:chOff x="358" y="-76"/>
            <a:chExt cx="11072" cy="1854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xmlns="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10064" cy="1854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C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ho dãy số liệu về số vé xem phim mà rạp chiếu phim Hòa Bình bán được từ thứ Hai đến Chủ nhật theo thứ tự là: 285 vé, 540 vé, 2 150 vé, 410 vé, 1 105 vé, 1 200 vé, 1 610 vé.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xmlns="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xmlns="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33AEEB-7E1C-E515-323C-559736745D29}"/>
              </a:ext>
            </a:extLst>
          </p:cNvPr>
          <p:cNvSpPr txBox="1"/>
          <p:nvPr/>
        </p:nvSpPr>
        <p:spPr>
          <a:xfrm>
            <a:off x="400049" y="1933575"/>
            <a:ext cx="4962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Số?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Hoàn thành biểu đồ dưới đây.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A4FE5A8-9115-FD35-8ED4-E68497F9C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781300"/>
            <a:ext cx="7667625" cy="35968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3D1D0D5-806F-564A-BEAE-61587921111B}"/>
              </a:ext>
            </a:extLst>
          </p:cNvPr>
          <p:cNvSpPr/>
          <p:nvPr/>
        </p:nvSpPr>
        <p:spPr>
          <a:xfrm>
            <a:off x="5019675" y="5276851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285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8DCE463-75CD-F8FC-0525-1E18D24253AC}"/>
              </a:ext>
            </a:extLst>
          </p:cNvPr>
          <p:cNvSpPr/>
          <p:nvPr/>
        </p:nvSpPr>
        <p:spPr>
          <a:xfrm>
            <a:off x="5543550" y="5019676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540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5C919488-4904-DEDB-7833-D796D741664D}"/>
              </a:ext>
            </a:extLst>
          </p:cNvPr>
          <p:cNvSpPr/>
          <p:nvPr/>
        </p:nvSpPr>
        <p:spPr>
          <a:xfrm>
            <a:off x="7477125" y="42767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1200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4EF462E-E057-AD66-BD6D-9BE98ED3BAD4}"/>
              </a:ext>
            </a:extLst>
          </p:cNvPr>
          <p:cNvSpPr/>
          <p:nvPr/>
        </p:nvSpPr>
        <p:spPr>
          <a:xfrm>
            <a:off x="7848600" y="37814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1610</a:t>
            </a:r>
          </a:p>
        </p:txBody>
      </p:sp>
    </p:spTree>
    <p:extLst>
      <p:ext uri="{BB962C8B-B14F-4D97-AF65-F5344CB8AC3E}">
        <p14:creationId xmlns:p14="http://schemas.microsoft.com/office/powerpoint/2010/main" val="19077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33AEEB-7E1C-E515-323C-559736745D29}"/>
              </a:ext>
            </a:extLst>
          </p:cNvPr>
          <p:cNvSpPr txBox="1"/>
          <p:nvPr/>
        </p:nvSpPr>
        <p:spPr>
          <a:xfrm>
            <a:off x="495299" y="3276600"/>
            <a:ext cx="1169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Quan sát biểu đồ trên và trả lời câu hỏi.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những ngày nào, rạp chiếu phim bán được nhiều hơn 1 000 vé?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D5A9F0-4344-3EC3-4B77-762F651A0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23826"/>
            <a:ext cx="6500812" cy="31090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1A5E184-00DA-5AF9-F088-ABC7F67B0242}"/>
              </a:ext>
            </a:extLst>
          </p:cNvPr>
          <p:cNvSpPr/>
          <p:nvPr/>
        </p:nvSpPr>
        <p:spPr>
          <a:xfrm>
            <a:off x="1981200" y="4248150"/>
            <a:ext cx="6953250" cy="495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 Tư, thứ Sáu, thứ Bảy và Chủ nhật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00DA472-AFED-26D3-C97B-77B748FC0573}"/>
              </a:ext>
            </a:extLst>
          </p:cNvPr>
          <p:cNvSpPr txBox="1"/>
          <p:nvPr/>
        </p:nvSpPr>
        <p:spPr>
          <a:xfrm>
            <a:off x="561974" y="4714875"/>
            <a:ext cx="11487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ngày nào rạp chiếu phim Hòa Bình bán được nhiều vé xem phim nhất? Theo em, vì sao hôm đó lại có lượng người mua vé nhiều như vậy?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8265137-4404-9E72-0F5D-42E8BD27FF3C}"/>
              </a:ext>
            </a:extLst>
          </p:cNvPr>
          <p:cNvSpPr/>
          <p:nvPr/>
        </p:nvSpPr>
        <p:spPr>
          <a:xfrm>
            <a:off x="1038225" y="5705475"/>
            <a:ext cx="107061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thứ Tư, rạp chiếu phim Hòa Bình bán được nhiều vé xem phim nhất, vì thư hàng tuần có chương trình khuyến mãi  “Mua 1 tặng 1”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2B19810D-BBC3-4D6A-80E9-CF9D43F7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1FA6DE-9409-4F21-BF61-C8084F94D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E0DF917-6FE7-4D9C-8BC9-14B20D7DD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07B59FA-4C2B-49D6-AEAA-BD512F21F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A731AC1-DC65-4F92-869D-F103B782431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85F3191E-6C2F-47E5-8FBC-ED0F4C20B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D145A26-0BF7-4FFC-A653-FD34892B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E68EA1E4-A9F4-45BD-BD06-178155CE6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CFF8E94-EDAD-4F2E-B01F-9F70638A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2369674B-73AC-457E-8548-75484ED8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8F58E563-5AD3-00CF-7771-74CCB4B3D9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345645" y="1469182"/>
            <a:ext cx="6601579" cy="5825894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xmlns="" id="{2249D6F4-FF5F-D610-6EA1-1126A3775B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4859566" y="2915677"/>
            <a:ext cx="3484025" cy="3942321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xmlns="" id="{243CBA73-4B53-FBA0-4FA6-8F56A050C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891505">
            <a:off x="6199534" y="611032"/>
            <a:ext cx="5515680" cy="4646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B32174-B33A-266A-3604-0DDA2B02AF88}"/>
              </a:ext>
            </a:extLst>
          </p:cNvPr>
          <p:cNvSpPr txBox="1"/>
          <p:nvPr/>
        </p:nvSpPr>
        <p:spPr>
          <a:xfrm rot="203283">
            <a:off x="7149539" y="1670848"/>
            <a:ext cx="455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277551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xmlns="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381886" cy="6575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12DC63-6010-838B-9E25-DC195E1C3B8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970546" y="1588708"/>
            <a:ext cx="5432007" cy="1432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xmlns="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xmlns="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D03880-DAB5-2EEE-8085-76A70FD5E370}"/>
              </a:ext>
            </a:extLst>
          </p:cNvPr>
          <p:cNvSpPr txBox="1"/>
          <p:nvPr/>
        </p:nvSpPr>
        <p:spPr>
          <a:xfrm>
            <a:off x="1951414" y="67425"/>
            <a:ext cx="6497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xmlns="" id="{60E2D243-31B0-D910-F066-5402F59111D7}"/>
              </a:ext>
            </a:extLst>
          </p:cNvPr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4422957"/>
                      <a:gd name="connsiteY0" fmla="*/ 236981 h 1174803"/>
                      <a:gd name="connsiteX1" fmla="*/ 236981 w 4422957"/>
                      <a:gd name="connsiteY1" fmla="*/ 0 h 1174803"/>
                      <a:gd name="connsiteX2" fmla="*/ 934637 w 4422957"/>
                      <a:gd name="connsiteY2" fmla="*/ 0 h 1174803"/>
                      <a:gd name="connsiteX3" fmla="*/ 1671783 w 4422957"/>
                      <a:gd name="connsiteY3" fmla="*/ 0 h 1174803"/>
                      <a:gd name="connsiteX4" fmla="*/ 2408928 w 4422957"/>
                      <a:gd name="connsiteY4" fmla="*/ 0 h 1174803"/>
                      <a:gd name="connsiteX5" fmla="*/ 3027604 w 4422957"/>
                      <a:gd name="connsiteY5" fmla="*/ 0 h 1174803"/>
                      <a:gd name="connsiteX6" fmla="*/ 3567300 w 4422957"/>
                      <a:gd name="connsiteY6" fmla="*/ 0 h 1174803"/>
                      <a:gd name="connsiteX7" fmla="*/ 4185976 w 4422957"/>
                      <a:gd name="connsiteY7" fmla="*/ 0 h 1174803"/>
                      <a:gd name="connsiteX8" fmla="*/ 4422957 w 4422957"/>
                      <a:gd name="connsiteY8" fmla="*/ 236981 h 1174803"/>
                      <a:gd name="connsiteX9" fmla="*/ 4422957 w 4422957"/>
                      <a:gd name="connsiteY9" fmla="*/ 566376 h 1174803"/>
                      <a:gd name="connsiteX10" fmla="*/ 4422957 w 4422957"/>
                      <a:gd name="connsiteY10" fmla="*/ 937822 h 1174803"/>
                      <a:gd name="connsiteX11" fmla="*/ 4185976 w 4422957"/>
                      <a:gd name="connsiteY11" fmla="*/ 1174803 h 1174803"/>
                      <a:gd name="connsiteX12" fmla="*/ 3488320 w 4422957"/>
                      <a:gd name="connsiteY12" fmla="*/ 1174803 h 1174803"/>
                      <a:gd name="connsiteX13" fmla="*/ 2948624 w 4422957"/>
                      <a:gd name="connsiteY13" fmla="*/ 1174803 h 1174803"/>
                      <a:gd name="connsiteX14" fmla="*/ 2290458 w 4422957"/>
                      <a:gd name="connsiteY14" fmla="*/ 1174803 h 1174803"/>
                      <a:gd name="connsiteX15" fmla="*/ 1632293 w 4422957"/>
                      <a:gd name="connsiteY15" fmla="*/ 1174803 h 1174803"/>
                      <a:gd name="connsiteX16" fmla="*/ 974127 w 4422957"/>
                      <a:gd name="connsiteY16" fmla="*/ 1174803 h 1174803"/>
                      <a:gd name="connsiteX17" fmla="*/ 236981 w 4422957"/>
                      <a:gd name="connsiteY17" fmla="*/ 1174803 h 1174803"/>
                      <a:gd name="connsiteX18" fmla="*/ 0 w 4422957"/>
                      <a:gd name="connsiteY18" fmla="*/ 937822 h 1174803"/>
                      <a:gd name="connsiteX19" fmla="*/ 0 w 4422957"/>
                      <a:gd name="connsiteY19" fmla="*/ 587402 h 1174803"/>
                      <a:gd name="connsiteX20" fmla="*/ 0 w 4422957"/>
                      <a:gd name="connsiteY20" fmla="*/ 236981 h 1174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22957" h="1174803" fill="none" extrusionOk="0">
                        <a:moveTo>
                          <a:pt x="0" y="236981"/>
                        </a:moveTo>
                        <a:cubicBezTo>
                          <a:pt x="8595" y="124761"/>
                          <a:pt x="100724" y="-2021"/>
                          <a:pt x="236981" y="0"/>
                        </a:cubicBezTo>
                        <a:cubicBezTo>
                          <a:pt x="470815" y="-15972"/>
                          <a:pt x="748783" y="-31889"/>
                          <a:pt x="934637" y="0"/>
                        </a:cubicBezTo>
                        <a:cubicBezTo>
                          <a:pt x="1120491" y="31889"/>
                          <a:pt x="1391596" y="20260"/>
                          <a:pt x="1671783" y="0"/>
                        </a:cubicBezTo>
                        <a:cubicBezTo>
                          <a:pt x="1951970" y="-20260"/>
                          <a:pt x="2232505" y="-5108"/>
                          <a:pt x="2408928" y="0"/>
                        </a:cubicBezTo>
                        <a:cubicBezTo>
                          <a:pt x="2585351" y="5108"/>
                          <a:pt x="2731552" y="14040"/>
                          <a:pt x="3027604" y="0"/>
                        </a:cubicBezTo>
                        <a:cubicBezTo>
                          <a:pt x="3323656" y="-14040"/>
                          <a:pt x="3320379" y="19995"/>
                          <a:pt x="3567300" y="0"/>
                        </a:cubicBezTo>
                        <a:cubicBezTo>
                          <a:pt x="3814221" y="-19995"/>
                          <a:pt x="3904811" y="-14496"/>
                          <a:pt x="4185976" y="0"/>
                        </a:cubicBezTo>
                        <a:cubicBezTo>
                          <a:pt x="4314198" y="21661"/>
                          <a:pt x="4407659" y="89165"/>
                          <a:pt x="4422957" y="236981"/>
                        </a:cubicBezTo>
                        <a:cubicBezTo>
                          <a:pt x="4410747" y="386767"/>
                          <a:pt x="4415221" y="468601"/>
                          <a:pt x="4422957" y="566376"/>
                        </a:cubicBezTo>
                        <a:cubicBezTo>
                          <a:pt x="4430693" y="664151"/>
                          <a:pt x="4405769" y="855570"/>
                          <a:pt x="4422957" y="937822"/>
                        </a:cubicBezTo>
                        <a:cubicBezTo>
                          <a:pt x="4409133" y="1061483"/>
                          <a:pt x="4320557" y="1203244"/>
                          <a:pt x="4185976" y="1174803"/>
                        </a:cubicBezTo>
                        <a:cubicBezTo>
                          <a:pt x="3852463" y="1195719"/>
                          <a:pt x="3699597" y="1158869"/>
                          <a:pt x="3488320" y="1174803"/>
                        </a:cubicBezTo>
                        <a:cubicBezTo>
                          <a:pt x="3277043" y="1190737"/>
                          <a:pt x="3125302" y="1178122"/>
                          <a:pt x="2948624" y="1174803"/>
                        </a:cubicBezTo>
                        <a:cubicBezTo>
                          <a:pt x="2771946" y="1171484"/>
                          <a:pt x="2592029" y="1202917"/>
                          <a:pt x="2290458" y="1174803"/>
                        </a:cubicBezTo>
                        <a:cubicBezTo>
                          <a:pt x="1988887" y="1146689"/>
                          <a:pt x="1926278" y="1145559"/>
                          <a:pt x="1632293" y="1174803"/>
                        </a:cubicBezTo>
                        <a:cubicBezTo>
                          <a:pt x="1338309" y="1204047"/>
                          <a:pt x="1241122" y="1147964"/>
                          <a:pt x="974127" y="1174803"/>
                        </a:cubicBezTo>
                        <a:cubicBezTo>
                          <a:pt x="707132" y="1201642"/>
                          <a:pt x="440791" y="1158639"/>
                          <a:pt x="236981" y="1174803"/>
                        </a:cubicBezTo>
                        <a:cubicBezTo>
                          <a:pt x="109859" y="1179261"/>
                          <a:pt x="-5396" y="1071260"/>
                          <a:pt x="0" y="937822"/>
                        </a:cubicBezTo>
                        <a:cubicBezTo>
                          <a:pt x="10637" y="821061"/>
                          <a:pt x="5967" y="742419"/>
                          <a:pt x="0" y="587402"/>
                        </a:cubicBezTo>
                        <a:cubicBezTo>
                          <a:pt x="-5967" y="432385"/>
                          <a:pt x="4875" y="321724"/>
                          <a:pt x="0" y="236981"/>
                        </a:cubicBezTo>
                        <a:close/>
                      </a:path>
                      <a:path w="4422957" h="1174803" stroke="0" extrusionOk="0">
                        <a:moveTo>
                          <a:pt x="0" y="236981"/>
                        </a:moveTo>
                        <a:cubicBezTo>
                          <a:pt x="364" y="117223"/>
                          <a:pt x="119042" y="23126"/>
                          <a:pt x="236981" y="0"/>
                        </a:cubicBezTo>
                        <a:cubicBezTo>
                          <a:pt x="384824" y="8931"/>
                          <a:pt x="606172" y="-12421"/>
                          <a:pt x="934637" y="0"/>
                        </a:cubicBezTo>
                        <a:cubicBezTo>
                          <a:pt x="1263102" y="12421"/>
                          <a:pt x="1302134" y="19028"/>
                          <a:pt x="1513823" y="0"/>
                        </a:cubicBezTo>
                        <a:cubicBezTo>
                          <a:pt x="1725512" y="-19028"/>
                          <a:pt x="1913219" y="15989"/>
                          <a:pt x="2093009" y="0"/>
                        </a:cubicBezTo>
                        <a:cubicBezTo>
                          <a:pt x="2272799" y="-15989"/>
                          <a:pt x="2471279" y="7750"/>
                          <a:pt x="2790664" y="0"/>
                        </a:cubicBezTo>
                        <a:cubicBezTo>
                          <a:pt x="3110050" y="-7750"/>
                          <a:pt x="3177704" y="-1969"/>
                          <a:pt x="3409340" y="0"/>
                        </a:cubicBezTo>
                        <a:cubicBezTo>
                          <a:pt x="3640976" y="1969"/>
                          <a:pt x="4011509" y="-13691"/>
                          <a:pt x="4185976" y="0"/>
                        </a:cubicBezTo>
                        <a:cubicBezTo>
                          <a:pt x="4326253" y="-28517"/>
                          <a:pt x="4436729" y="119690"/>
                          <a:pt x="4422957" y="236981"/>
                        </a:cubicBezTo>
                        <a:cubicBezTo>
                          <a:pt x="4423777" y="354136"/>
                          <a:pt x="4428047" y="440990"/>
                          <a:pt x="4422957" y="573385"/>
                        </a:cubicBezTo>
                        <a:cubicBezTo>
                          <a:pt x="4417867" y="705780"/>
                          <a:pt x="4405974" y="819723"/>
                          <a:pt x="4422957" y="937822"/>
                        </a:cubicBezTo>
                        <a:cubicBezTo>
                          <a:pt x="4425315" y="1053277"/>
                          <a:pt x="4337036" y="1179022"/>
                          <a:pt x="4185976" y="1174803"/>
                        </a:cubicBezTo>
                        <a:cubicBezTo>
                          <a:pt x="3995939" y="1189002"/>
                          <a:pt x="3826488" y="1157106"/>
                          <a:pt x="3606790" y="1174803"/>
                        </a:cubicBezTo>
                        <a:cubicBezTo>
                          <a:pt x="3387092" y="1192500"/>
                          <a:pt x="3162644" y="1196612"/>
                          <a:pt x="3027604" y="1174803"/>
                        </a:cubicBezTo>
                        <a:cubicBezTo>
                          <a:pt x="2892564" y="1152994"/>
                          <a:pt x="2470551" y="1169500"/>
                          <a:pt x="2329948" y="1174803"/>
                        </a:cubicBezTo>
                        <a:cubicBezTo>
                          <a:pt x="2189345" y="1180106"/>
                          <a:pt x="1907263" y="1150004"/>
                          <a:pt x="1592803" y="1174803"/>
                        </a:cubicBezTo>
                        <a:cubicBezTo>
                          <a:pt x="1278344" y="1199602"/>
                          <a:pt x="1208720" y="1171822"/>
                          <a:pt x="974127" y="1174803"/>
                        </a:cubicBezTo>
                        <a:cubicBezTo>
                          <a:pt x="739534" y="1177784"/>
                          <a:pt x="416450" y="1188537"/>
                          <a:pt x="236981" y="1174803"/>
                        </a:cubicBezTo>
                        <a:cubicBezTo>
                          <a:pt x="85794" y="1187541"/>
                          <a:pt x="779" y="1058613"/>
                          <a:pt x="0" y="937822"/>
                        </a:cubicBezTo>
                        <a:cubicBezTo>
                          <a:pt x="-9567" y="829409"/>
                          <a:pt x="1441" y="677335"/>
                          <a:pt x="0" y="587402"/>
                        </a:cubicBezTo>
                        <a:cubicBezTo>
                          <a:pt x="-1441" y="497469"/>
                          <a:pt x="-1926" y="368033"/>
                          <a:pt x="0" y="23698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lựa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nuôi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đình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02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xmlns="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xmlns="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D03880-DAB5-2EEE-8085-76A70FD5E370}"/>
              </a:ext>
            </a:extLst>
          </p:cNvPr>
          <p:cNvSpPr txBox="1"/>
          <p:nvPr/>
        </p:nvSpPr>
        <p:spPr>
          <a:xfrm>
            <a:off x="1666875" y="67425"/>
            <a:ext cx="7029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xmlns="" id="{60E2D243-31B0-D910-F066-5402F59111D7}"/>
              </a:ext>
            </a:extLst>
          </p:cNvPr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4422957"/>
                      <a:gd name="connsiteY0" fmla="*/ 236981 h 1174803"/>
                      <a:gd name="connsiteX1" fmla="*/ 236981 w 4422957"/>
                      <a:gd name="connsiteY1" fmla="*/ 0 h 1174803"/>
                      <a:gd name="connsiteX2" fmla="*/ 934637 w 4422957"/>
                      <a:gd name="connsiteY2" fmla="*/ 0 h 1174803"/>
                      <a:gd name="connsiteX3" fmla="*/ 1671783 w 4422957"/>
                      <a:gd name="connsiteY3" fmla="*/ 0 h 1174803"/>
                      <a:gd name="connsiteX4" fmla="*/ 2408928 w 4422957"/>
                      <a:gd name="connsiteY4" fmla="*/ 0 h 1174803"/>
                      <a:gd name="connsiteX5" fmla="*/ 3027604 w 4422957"/>
                      <a:gd name="connsiteY5" fmla="*/ 0 h 1174803"/>
                      <a:gd name="connsiteX6" fmla="*/ 3567300 w 4422957"/>
                      <a:gd name="connsiteY6" fmla="*/ 0 h 1174803"/>
                      <a:gd name="connsiteX7" fmla="*/ 4185976 w 4422957"/>
                      <a:gd name="connsiteY7" fmla="*/ 0 h 1174803"/>
                      <a:gd name="connsiteX8" fmla="*/ 4422957 w 4422957"/>
                      <a:gd name="connsiteY8" fmla="*/ 236981 h 1174803"/>
                      <a:gd name="connsiteX9" fmla="*/ 4422957 w 4422957"/>
                      <a:gd name="connsiteY9" fmla="*/ 566376 h 1174803"/>
                      <a:gd name="connsiteX10" fmla="*/ 4422957 w 4422957"/>
                      <a:gd name="connsiteY10" fmla="*/ 937822 h 1174803"/>
                      <a:gd name="connsiteX11" fmla="*/ 4185976 w 4422957"/>
                      <a:gd name="connsiteY11" fmla="*/ 1174803 h 1174803"/>
                      <a:gd name="connsiteX12" fmla="*/ 3488320 w 4422957"/>
                      <a:gd name="connsiteY12" fmla="*/ 1174803 h 1174803"/>
                      <a:gd name="connsiteX13" fmla="*/ 2948624 w 4422957"/>
                      <a:gd name="connsiteY13" fmla="*/ 1174803 h 1174803"/>
                      <a:gd name="connsiteX14" fmla="*/ 2290458 w 4422957"/>
                      <a:gd name="connsiteY14" fmla="*/ 1174803 h 1174803"/>
                      <a:gd name="connsiteX15" fmla="*/ 1632293 w 4422957"/>
                      <a:gd name="connsiteY15" fmla="*/ 1174803 h 1174803"/>
                      <a:gd name="connsiteX16" fmla="*/ 974127 w 4422957"/>
                      <a:gd name="connsiteY16" fmla="*/ 1174803 h 1174803"/>
                      <a:gd name="connsiteX17" fmla="*/ 236981 w 4422957"/>
                      <a:gd name="connsiteY17" fmla="*/ 1174803 h 1174803"/>
                      <a:gd name="connsiteX18" fmla="*/ 0 w 4422957"/>
                      <a:gd name="connsiteY18" fmla="*/ 937822 h 1174803"/>
                      <a:gd name="connsiteX19" fmla="*/ 0 w 4422957"/>
                      <a:gd name="connsiteY19" fmla="*/ 587402 h 1174803"/>
                      <a:gd name="connsiteX20" fmla="*/ 0 w 4422957"/>
                      <a:gd name="connsiteY20" fmla="*/ 236981 h 1174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22957" h="1174803" fill="none" extrusionOk="0">
                        <a:moveTo>
                          <a:pt x="0" y="236981"/>
                        </a:moveTo>
                        <a:cubicBezTo>
                          <a:pt x="8595" y="124761"/>
                          <a:pt x="100724" y="-2021"/>
                          <a:pt x="236981" y="0"/>
                        </a:cubicBezTo>
                        <a:cubicBezTo>
                          <a:pt x="470815" y="-15972"/>
                          <a:pt x="748783" y="-31889"/>
                          <a:pt x="934637" y="0"/>
                        </a:cubicBezTo>
                        <a:cubicBezTo>
                          <a:pt x="1120491" y="31889"/>
                          <a:pt x="1391596" y="20260"/>
                          <a:pt x="1671783" y="0"/>
                        </a:cubicBezTo>
                        <a:cubicBezTo>
                          <a:pt x="1951970" y="-20260"/>
                          <a:pt x="2232505" y="-5108"/>
                          <a:pt x="2408928" y="0"/>
                        </a:cubicBezTo>
                        <a:cubicBezTo>
                          <a:pt x="2585351" y="5108"/>
                          <a:pt x="2731552" y="14040"/>
                          <a:pt x="3027604" y="0"/>
                        </a:cubicBezTo>
                        <a:cubicBezTo>
                          <a:pt x="3323656" y="-14040"/>
                          <a:pt x="3320379" y="19995"/>
                          <a:pt x="3567300" y="0"/>
                        </a:cubicBezTo>
                        <a:cubicBezTo>
                          <a:pt x="3814221" y="-19995"/>
                          <a:pt x="3904811" y="-14496"/>
                          <a:pt x="4185976" y="0"/>
                        </a:cubicBezTo>
                        <a:cubicBezTo>
                          <a:pt x="4314198" y="21661"/>
                          <a:pt x="4407659" y="89165"/>
                          <a:pt x="4422957" y="236981"/>
                        </a:cubicBezTo>
                        <a:cubicBezTo>
                          <a:pt x="4410747" y="386767"/>
                          <a:pt x="4415221" y="468601"/>
                          <a:pt x="4422957" y="566376"/>
                        </a:cubicBezTo>
                        <a:cubicBezTo>
                          <a:pt x="4430693" y="664151"/>
                          <a:pt x="4405769" y="855570"/>
                          <a:pt x="4422957" y="937822"/>
                        </a:cubicBezTo>
                        <a:cubicBezTo>
                          <a:pt x="4409133" y="1061483"/>
                          <a:pt x="4320557" y="1203244"/>
                          <a:pt x="4185976" y="1174803"/>
                        </a:cubicBezTo>
                        <a:cubicBezTo>
                          <a:pt x="3852463" y="1195719"/>
                          <a:pt x="3699597" y="1158869"/>
                          <a:pt x="3488320" y="1174803"/>
                        </a:cubicBezTo>
                        <a:cubicBezTo>
                          <a:pt x="3277043" y="1190737"/>
                          <a:pt x="3125302" y="1178122"/>
                          <a:pt x="2948624" y="1174803"/>
                        </a:cubicBezTo>
                        <a:cubicBezTo>
                          <a:pt x="2771946" y="1171484"/>
                          <a:pt x="2592029" y="1202917"/>
                          <a:pt x="2290458" y="1174803"/>
                        </a:cubicBezTo>
                        <a:cubicBezTo>
                          <a:pt x="1988887" y="1146689"/>
                          <a:pt x="1926278" y="1145559"/>
                          <a:pt x="1632293" y="1174803"/>
                        </a:cubicBezTo>
                        <a:cubicBezTo>
                          <a:pt x="1338309" y="1204047"/>
                          <a:pt x="1241122" y="1147964"/>
                          <a:pt x="974127" y="1174803"/>
                        </a:cubicBezTo>
                        <a:cubicBezTo>
                          <a:pt x="707132" y="1201642"/>
                          <a:pt x="440791" y="1158639"/>
                          <a:pt x="236981" y="1174803"/>
                        </a:cubicBezTo>
                        <a:cubicBezTo>
                          <a:pt x="109859" y="1179261"/>
                          <a:pt x="-5396" y="1071260"/>
                          <a:pt x="0" y="937822"/>
                        </a:cubicBezTo>
                        <a:cubicBezTo>
                          <a:pt x="10637" y="821061"/>
                          <a:pt x="5967" y="742419"/>
                          <a:pt x="0" y="587402"/>
                        </a:cubicBezTo>
                        <a:cubicBezTo>
                          <a:pt x="-5967" y="432385"/>
                          <a:pt x="4875" y="321724"/>
                          <a:pt x="0" y="236981"/>
                        </a:cubicBezTo>
                        <a:close/>
                      </a:path>
                      <a:path w="4422957" h="1174803" stroke="0" extrusionOk="0">
                        <a:moveTo>
                          <a:pt x="0" y="236981"/>
                        </a:moveTo>
                        <a:cubicBezTo>
                          <a:pt x="364" y="117223"/>
                          <a:pt x="119042" y="23126"/>
                          <a:pt x="236981" y="0"/>
                        </a:cubicBezTo>
                        <a:cubicBezTo>
                          <a:pt x="384824" y="8931"/>
                          <a:pt x="606172" y="-12421"/>
                          <a:pt x="934637" y="0"/>
                        </a:cubicBezTo>
                        <a:cubicBezTo>
                          <a:pt x="1263102" y="12421"/>
                          <a:pt x="1302134" y="19028"/>
                          <a:pt x="1513823" y="0"/>
                        </a:cubicBezTo>
                        <a:cubicBezTo>
                          <a:pt x="1725512" y="-19028"/>
                          <a:pt x="1913219" y="15989"/>
                          <a:pt x="2093009" y="0"/>
                        </a:cubicBezTo>
                        <a:cubicBezTo>
                          <a:pt x="2272799" y="-15989"/>
                          <a:pt x="2471279" y="7750"/>
                          <a:pt x="2790664" y="0"/>
                        </a:cubicBezTo>
                        <a:cubicBezTo>
                          <a:pt x="3110050" y="-7750"/>
                          <a:pt x="3177704" y="-1969"/>
                          <a:pt x="3409340" y="0"/>
                        </a:cubicBezTo>
                        <a:cubicBezTo>
                          <a:pt x="3640976" y="1969"/>
                          <a:pt x="4011509" y="-13691"/>
                          <a:pt x="4185976" y="0"/>
                        </a:cubicBezTo>
                        <a:cubicBezTo>
                          <a:pt x="4326253" y="-28517"/>
                          <a:pt x="4436729" y="119690"/>
                          <a:pt x="4422957" y="236981"/>
                        </a:cubicBezTo>
                        <a:cubicBezTo>
                          <a:pt x="4423777" y="354136"/>
                          <a:pt x="4428047" y="440990"/>
                          <a:pt x="4422957" y="573385"/>
                        </a:cubicBezTo>
                        <a:cubicBezTo>
                          <a:pt x="4417867" y="705780"/>
                          <a:pt x="4405974" y="819723"/>
                          <a:pt x="4422957" y="937822"/>
                        </a:cubicBezTo>
                        <a:cubicBezTo>
                          <a:pt x="4425315" y="1053277"/>
                          <a:pt x="4337036" y="1179022"/>
                          <a:pt x="4185976" y="1174803"/>
                        </a:cubicBezTo>
                        <a:cubicBezTo>
                          <a:pt x="3995939" y="1189002"/>
                          <a:pt x="3826488" y="1157106"/>
                          <a:pt x="3606790" y="1174803"/>
                        </a:cubicBezTo>
                        <a:cubicBezTo>
                          <a:pt x="3387092" y="1192500"/>
                          <a:pt x="3162644" y="1196612"/>
                          <a:pt x="3027604" y="1174803"/>
                        </a:cubicBezTo>
                        <a:cubicBezTo>
                          <a:pt x="2892564" y="1152994"/>
                          <a:pt x="2470551" y="1169500"/>
                          <a:pt x="2329948" y="1174803"/>
                        </a:cubicBezTo>
                        <a:cubicBezTo>
                          <a:pt x="2189345" y="1180106"/>
                          <a:pt x="1907263" y="1150004"/>
                          <a:pt x="1592803" y="1174803"/>
                        </a:cubicBezTo>
                        <a:cubicBezTo>
                          <a:pt x="1278344" y="1199602"/>
                          <a:pt x="1208720" y="1171822"/>
                          <a:pt x="974127" y="1174803"/>
                        </a:cubicBezTo>
                        <a:cubicBezTo>
                          <a:pt x="739534" y="1177784"/>
                          <a:pt x="416450" y="1188537"/>
                          <a:pt x="236981" y="1174803"/>
                        </a:cubicBezTo>
                        <a:cubicBezTo>
                          <a:pt x="85794" y="1187541"/>
                          <a:pt x="779" y="1058613"/>
                          <a:pt x="0" y="937822"/>
                        </a:cubicBezTo>
                        <a:cubicBezTo>
                          <a:pt x="-9567" y="829409"/>
                          <a:pt x="1441" y="677335"/>
                          <a:pt x="0" y="587402"/>
                        </a:cubicBezTo>
                        <a:cubicBezTo>
                          <a:pt x="-1441" y="497469"/>
                          <a:pt x="-1926" y="368033"/>
                          <a:pt x="0" y="23698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79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xmlns="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xmlns="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D03880-DAB5-2EEE-8085-76A70FD5E370}"/>
              </a:ext>
            </a:extLst>
          </p:cNvPr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xmlns="" id="{60E2D243-31B0-D910-F066-5402F59111D7}"/>
              </a:ext>
            </a:extLst>
          </p:cNvPr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200105 w 3089345"/>
                      <a:gd name="connsiteY3" fmla="*/ 0 h 1000126"/>
                      <a:gd name="connsiteX4" fmla="*/ 1670733 w 3089345"/>
                      <a:gd name="connsiteY4" fmla="*/ 0 h 1000126"/>
                      <a:gd name="connsiteX5" fmla="*/ 2065725 w 3089345"/>
                      <a:gd name="connsiteY5" fmla="*/ 0 h 1000126"/>
                      <a:gd name="connsiteX6" fmla="*/ 2410292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2164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359867 w 3089345"/>
                      <a:gd name="connsiteY12" fmla="*/ 1000126 h 1000126"/>
                      <a:gd name="connsiteX13" fmla="*/ 2015300 w 3089345"/>
                      <a:gd name="connsiteY13" fmla="*/ 1000126 h 1000126"/>
                      <a:gd name="connsiteX14" fmla="*/ 1595096 w 3089345"/>
                      <a:gd name="connsiteY14" fmla="*/ 1000126 h 1000126"/>
                      <a:gd name="connsiteX15" fmla="*/ 1174892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099256 w 3089345"/>
                      <a:gd name="connsiteY3" fmla="*/ 0 h 1000126"/>
                      <a:gd name="connsiteX4" fmla="*/ 1469035 w 3089345"/>
                      <a:gd name="connsiteY4" fmla="*/ 0 h 1000126"/>
                      <a:gd name="connsiteX5" fmla="*/ 1914452 w 3089345"/>
                      <a:gd name="connsiteY5" fmla="*/ 0 h 1000126"/>
                      <a:gd name="connsiteX6" fmla="*/ 2309443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8130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435504 w 3089345"/>
                      <a:gd name="connsiteY12" fmla="*/ 1000126 h 1000126"/>
                      <a:gd name="connsiteX13" fmla="*/ 2065725 w 3089345"/>
                      <a:gd name="connsiteY13" fmla="*/ 1000126 h 1000126"/>
                      <a:gd name="connsiteX14" fmla="*/ 1620309 w 3089345"/>
                      <a:gd name="connsiteY14" fmla="*/ 1000126 h 1000126"/>
                      <a:gd name="connsiteX15" fmla="*/ 1149681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9345" h="1000126" fill="none" extrusionOk="0">
                        <a:moveTo>
                          <a:pt x="0" y="201745"/>
                        </a:moveTo>
                        <a:cubicBezTo>
                          <a:pt x="-17224" y="128666"/>
                          <a:pt x="114749" y="-16043"/>
                          <a:pt x="284061" y="0"/>
                        </a:cubicBezTo>
                        <a:cubicBezTo>
                          <a:pt x="410984" y="-25892"/>
                          <a:pt x="646266" y="16625"/>
                          <a:pt x="729477" y="0"/>
                        </a:cubicBezTo>
                        <a:cubicBezTo>
                          <a:pt x="812173" y="11018"/>
                          <a:pt x="964760" y="605"/>
                          <a:pt x="1200105" y="0"/>
                        </a:cubicBezTo>
                        <a:cubicBezTo>
                          <a:pt x="1417353" y="2526"/>
                          <a:pt x="1543793" y="-4209"/>
                          <a:pt x="1670733" y="0"/>
                        </a:cubicBezTo>
                        <a:cubicBezTo>
                          <a:pt x="1782129" y="27955"/>
                          <a:pt x="1935012" y="-24835"/>
                          <a:pt x="2065725" y="0"/>
                        </a:cubicBezTo>
                        <a:cubicBezTo>
                          <a:pt x="2201300" y="6396"/>
                          <a:pt x="2303754" y="18615"/>
                          <a:pt x="2410292" y="0"/>
                        </a:cubicBezTo>
                        <a:cubicBezTo>
                          <a:pt x="2535097" y="-2659"/>
                          <a:pt x="2637765" y="1441"/>
                          <a:pt x="2805283" y="0"/>
                        </a:cubicBezTo>
                        <a:cubicBezTo>
                          <a:pt x="2941583" y="-5486"/>
                          <a:pt x="3081268" y="98899"/>
                          <a:pt x="3089345" y="201745"/>
                        </a:cubicBezTo>
                        <a:cubicBezTo>
                          <a:pt x="3091718" y="303470"/>
                          <a:pt x="3076828" y="416373"/>
                          <a:pt x="3089345" y="482164"/>
                        </a:cubicBezTo>
                        <a:cubicBezTo>
                          <a:pt x="3106754" y="559810"/>
                          <a:pt x="3100413" y="722936"/>
                          <a:pt x="3089345" y="798380"/>
                        </a:cubicBezTo>
                        <a:cubicBezTo>
                          <a:pt x="3056445" y="910894"/>
                          <a:pt x="2966434" y="998229"/>
                          <a:pt x="2805283" y="1000126"/>
                        </a:cubicBezTo>
                        <a:cubicBezTo>
                          <a:pt x="2627861" y="988335"/>
                          <a:pt x="2565985" y="1003294"/>
                          <a:pt x="2359867" y="1000126"/>
                        </a:cubicBezTo>
                        <a:cubicBezTo>
                          <a:pt x="2169583" y="981521"/>
                          <a:pt x="2093464" y="1023302"/>
                          <a:pt x="2015300" y="1000126"/>
                        </a:cubicBezTo>
                        <a:cubicBezTo>
                          <a:pt x="1948877" y="1013573"/>
                          <a:pt x="1756916" y="1001219"/>
                          <a:pt x="1595096" y="1000126"/>
                        </a:cubicBezTo>
                        <a:cubicBezTo>
                          <a:pt x="1410709" y="1006945"/>
                          <a:pt x="1269603" y="986726"/>
                          <a:pt x="1174892" y="1000126"/>
                        </a:cubicBezTo>
                        <a:cubicBezTo>
                          <a:pt x="1052390" y="1012789"/>
                          <a:pt x="939430" y="981495"/>
                          <a:pt x="754689" y="1000126"/>
                        </a:cubicBezTo>
                        <a:cubicBezTo>
                          <a:pt x="564697" y="1012769"/>
                          <a:pt x="499975" y="1009699"/>
                          <a:pt x="284061" y="1000126"/>
                        </a:cubicBezTo>
                        <a:cubicBezTo>
                          <a:pt x="140893" y="1037478"/>
                          <a:pt x="12833" y="897681"/>
                          <a:pt x="0" y="798380"/>
                        </a:cubicBezTo>
                        <a:cubicBezTo>
                          <a:pt x="-18140" y="719164"/>
                          <a:pt x="-26577" y="610924"/>
                          <a:pt x="0" y="500063"/>
                        </a:cubicBezTo>
                        <a:cubicBezTo>
                          <a:pt x="11229" y="389908"/>
                          <a:pt x="-4551" y="257797"/>
                          <a:pt x="0" y="201745"/>
                        </a:cubicBezTo>
                        <a:close/>
                      </a:path>
                      <a:path w="3089345" h="1000126" stroke="0" extrusionOk="0">
                        <a:moveTo>
                          <a:pt x="0" y="201745"/>
                        </a:moveTo>
                        <a:cubicBezTo>
                          <a:pt x="-15324" y="148042"/>
                          <a:pt x="128360" y="26379"/>
                          <a:pt x="284061" y="0"/>
                        </a:cubicBezTo>
                        <a:cubicBezTo>
                          <a:pt x="449570" y="18584"/>
                          <a:pt x="613826" y="-7864"/>
                          <a:pt x="729477" y="0"/>
                        </a:cubicBezTo>
                        <a:cubicBezTo>
                          <a:pt x="810245" y="-12343"/>
                          <a:pt x="921398" y="-9617"/>
                          <a:pt x="1099256" y="0"/>
                        </a:cubicBezTo>
                        <a:cubicBezTo>
                          <a:pt x="1259622" y="1397"/>
                          <a:pt x="1341967" y="-15750"/>
                          <a:pt x="1469035" y="0"/>
                        </a:cubicBezTo>
                        <a:cubicBezTo>
                          <a:pt x="1599627" y="31147"/>
                          <a:pt x="1718647" y="-10911"/>
                          <a:pt x="1914452" y="0"/>
                        </a:cubicBezTo>
                        <a:cubicBezTo>
                          <a:pt x="2122985" y="14743"/>
                          <a:pt x="2168717" y="-127"/>
                          <a:pt x="2309443" y="0"/>
                        </a:cubicBezTo>
                        <a:cubicBezTo>
                          <a:pt x="2437867" y="1817"/>
                          <a:pt x="2684149" y="8446"/>
                          <a:pt x="2805283" y="0"/>
                        </a:cubicBezTo>
                        <a:cubicBezTo>
                          <a:pt x="2962847" y="-26992"/>
                          <a:pt x="3121891" y="115606"/>
                          <a:pt x="3089345" y="201745"/>
                        </a:cubicBezTo>
                        <a:cubicBezTo>
                          <a:pt x="3088617" y="307155"/>
                          <a:pt x="3105224" y="434469"/>
                          <a:pt x="3089345" y="488130"/>
                        </a:cubicBezTo>
                        <a:cubicBezTo>
                          <a:pt x="3073995" y="566769"/>
                          <a:pt x="3071296" y="666566"/>
                          <a:pt x="3089345" y="798380"/>
                        </a:cubicBezTo>
                        <a:cubicBezTo>
                          <a:pt x="3101548" y="911391"/>
                          <a:pt x="2959325" y="1019577"/>
                          <a:pt x="2805283" y="1000126"/>
                        </a:cubicBezTo>
                        <a:cubicBezTo>
                          <a:pt x="2656523" y="988678"/>
                          <a:pt x="2546378" y="1016025"/>
                          <a:pt x="2435504" y="1000126"/>
                        </a:cubicBezTo>
                        <a:cubicBezTo>
                          <a:pt x="2314570" y="983509"/>
                          <a:pt x="2239095" y="991413"/>
                          <a:pt x="2065725" y="1000126"/>
                        </a:cubicBezTo>
                        <a:cubicBezTo>
                          <a:pt x="1891032" y="1000532"/>
                          <a:pt x="1795045" y="993137"/>
                          <a:pt x="1620309" y="1000126"/>
                        </a:cubicBezTo>
                        <a:cubicBezTo>
                          <a:pt x="1439423" y="1021304"/>
                          <a:pt x="1332693" y="984596"/>
                          <a:pt x="1149681" y="1000126"/>
                        </a:cubicBezTo>
                        <a:cubicBezTo>
                          <a:pt x="980368" y="1021423"/>
                          <a:pt x="908199" y="989530"/>
                          <a:pt x="754689" y="1000126"/>
                        </a:cubicBezTo>
                        <a:cubicBezTo>
                          <a:pt x="591901" y="1041967"/>
                          <a:pt x="419866" y="1004111"/>
                          <a:pt x="284061" y="1000126"/>
                        </a:cubicBezTo>
                        <a:cubicBezTo>
                          <a:pt x="74551" y="1008552"/>
                          <a:pt x="17205" y="893149"/>
                          <a:pt x="0" y="798380"/>
                        </a:cubicBezTo>
                        <a:cubicBezTo>
                          <a:pt x="6396" y="712155"/>
                          <a:pt x="-5753" y="561233"/>
                          <a:pt x="0" y="500063"/>
                        </a:cubicBezTo>
                        <a:cubicBezTo>
                          <a:pt x="444" y="429588"/>
                          <a:pt x="11591" y="313532"/>
                          <a:pt x="0" y="201745"/>
                        </a:cubicBezTo>
                        <a:close/>
                      </a:path>
                      <a:path w="3089345" h="1000126" fill="none" stroke="0" extrusionOk="0">
                        <a:moveTo>
                          <a:pt x="0" y="201745"/>
                        </a:moveTo>
                        <a:cubicBezTo>
                          <a:pt x="10324" y="139271"/>
                          <a:pt x="106831" y="796"/>
                          <a:pt x="284061" y="0"/>
                        </a:cubicBezTo>
                        <a:cubicBezTo>
                          <a:pt x="400125" y="-11701"/>
                          <a:pt x="629675" y="-981"/>
                          <a:pt x="729477" y="0"/>
                        </a:cubicBezTo>
                        <a:cubicBezTo>
                          <a:pt x="845972" y="-8548"/>
                          <a:pt x="971232" y="7532"/>
                          <a:pt x="1200105" y="0"/>
                        </a:cubicBezTo>
                        <a:cubicBezTo>
                          <a:pt x="1389948" y="-307"/>
                          <a:pt x="1569963" y="-26448"/>
                          <a:pt x="1670733" y="0"/>
                        </a:cubicBezTo>
                        <a:cubicBezTo>
                          <a:pt x="1807990" y="8988"/>
                          <a:pt x="1960735" y="-21286"/>
                          <a:pt x="2065725" y="0"/>
                        </a:cubicBezTo>
                        <a:cubicBezTo>
                          <a:pt x="2175883" y="-3997"/>
                          <a:pt x="2284265" y="4151"/>
                          <a:pt x="2410292" y="0"/>
                        </a:cubicBezTo>
                        <a:cubicBezTo>
                          <a:pt x="2538194" y="-16115"/>
                          <a:pt x="2632156" y="16081"/>
                          <a:pt x="2805283" y="0"/>
                        </a:cubicBezTo>
                        <a:cubicBezTo>
                          <a:pt x="2954337" y="4996"/>
                          <a:pt x="3056255" y="72007"/>
                          <a:pt x="3089345" y="201745"/>
                        </a:cubicBezTo>
                        <a:cubicBezTo>
                          <a:pt x="3077551" y="307844"/>
                          <a:pt x="3087377" y="406144"/>
                          <a:pt x="3089345" y="482164"/>
                        </a:cubicBezTo>
                        <a:cubicBezTo>
                          <a:pt x="3099883" y="535361"/>
                          <a:pt x="3109004" y="723367"/>
                          <a:pt x="3089345" y="798380"/>
                        </a:cubicBezTo>
                        <a:cubicBezTo>
                          <a:pt x="3039007" y="917219"/>
                          <a:pt x="2964753" y="1000112"/>
                          <a:pt x="2805283" y="1000126"/>
                        </a:cubicBezTo>
                        <a:cubicBezTo>
                          <a:pt x="2637027" y="980048"/>
                          <a:pt x="2534385" y="1033064"/>
                          <a:pt x="2359867" y="1000126"/>
                        </a:cubicBezTo>
                        <a:cubicBezTo>
                          <a:pt x="2197216" y="987258"/>
                          <a:pt x="2100723" y="1020672"/>
                          <a:pt x="2015300" y="1000126"/>
                        </a:cubicBezTo>
                        <a:cubicBezTo>
                          <a:pt x="1918374" y="999318"/>
                          <a:pt x="1788732" y="968442"/>
                          <a:pt x="1595096" y="1000126"/>
                        </a:cubicBezTo>
                        <a:cubicBezTo>
                          <a:pt x="1415069" y="1012201"/>
                          <a:pt x="1273671" y="996126"/>
                          <a:pt x="1174892" y="1000126"/>
                        </a:cubicBezTo>
                        <a:cubicBezTo>
                          <a:pt x="1042346" y="1015900"/>
                          <a:pt x="922711" y="968596"/>
                          <a:pt x="754689" y="1000126"/>
                        </a:cubicBezTo>
                        <a:cubicBezTo>
                          <a:pt x="579379" y="1024535"/>
                          <a:pt x="499499" y="1005385"/>
                          <a:pt x="284061" y="1000126"/>
                        </a:cubicBezTo>
                        <a:cubicBezTo>
                          <a:pt x="160641" y="1023934"/>
                          <a:pt x="14512" y="915208"/>
                          <a:pt x="0" y="798380"/>
                        </a:cubicBezTo>
                        <a:cubicBezTo>
                          <a:pt x="-4637" y="746751"/>
                          <a:pt x="-33280" y="606881"/>
                          <a:pt x="0" y="500063"/>
                        </a:cubicBezTo>
                        <a:cubicBezTo>
                          <a:pt x="11078" y="399661"/>
                          <a:pt x="-3400" y="271363"/>
                          <a:pt x="0" y="20174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0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xmlns="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xmlns="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ED03880-DAB5-2EEE-8085-76A70FD5E370}"/>
              </a:ext>
            </a:extLst>
          </p:cNvPr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xmlns="" id="{60E2D243-31B0-D910-F066-5402F59111D7}"/>
              </a:ext>
            </a:extLst>
          </p:cNvPr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200105 w 3089345"/>
                      <a:gd name="connsiteY3" fmla="*/ 0 h 1000126"/>
                      <a:gd name="connsiteX4" fmla="*/ 1670733 w 3089345"/>
                      <a:gd name="connsiteY4" fmla="*/ 0 h 1000126"/>
                      <a:gd name="connsiteX5" fmla="*/ 2065725 w 3089345"/>
                      <a:gd name="connsiteY5" fmla="*/ 0 h 1000126"/>
                      <a:gd name="connsiteX6" fmla="*/ 2410292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2164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359867 w 3089345"/>
                      <a:gd name="connsiteY12" fmla="*/ 1000126 h 1000126"/>
                      <a:gd name="connsiteX13" fmla="*/ 2015300 w 3089345"/>
                      <a:gd name="connsiteY13" fmla="*/ 1000126 h 1000126"/>
                      <a:gd name="connsiteX14" fmla="*/ 1595096 w 3089345"/>
                      <a:gd name="connsiteY14" fmla="*/ 1000126 h 1000126"/>
                      <a:gd name="connsiteX15" fmla="*/ 1174892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099256 w 3089345"/>
                      <a:gd name="connsiteY3" fmla="*/ 0 h 1000126"/>
                      <a:gd name="connsiteX4" fmla="*/ 1469035 w 3089345"/>
                      <a:gd name="connsiteY4" fmla="*/ 0 h 1000126"/>
                      <a:gd name="connsiteX5" fmla="*/ 1914452 w 3089345"/>
                      <a:gd name="connsiteY5" fmla="*/ 0 h 1000126"/>
                      <a:gd name="connsiteX6" fmla="*/ 2309443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8130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435504 w 3089345"/>
                      <a:gd name="connsiteY12" fmla="*/ 1000126 h 1000126"/>
                      <a:gd name="connsiteX13" fmla="*/ 2065725 w 3089345"/>
                      <a:gd name="connsiteY13" fmla="*/ 1000126 h 1000126"/>
                      <a:gd name="connsiteX14" fmla="*/ 1620309 w 3089345"/>
                      <a:gd name="connsiteY14" fmla="*/ 1000126 h 1000126"/>
                      <a:gd name="connsiteX15" fmla="*/ 1149681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9345" h="1000126" fill="none" extrusionOk="0">
                        <a:moveTo>
                          <a:pt x="0" y="201745"/>
                        </a:moveTo>
                        <a:cubicBezTo>
                          <a:pt x="-17224" y="128666"/>
                          <a:pt x="114749" y="-16043"/>
                          <a:pt x="284061" y="0"/>
                        </a:cubicBezTo>
                        <a:cubicBezTo>
                          <a:pt x="410984" y="-25892"/>
                          <a:pt x="646266" y="16625"/>
                          <a:pt x="729477" y="0"/>
                        </a:cubicBezTo>
                        <a:cubicBezTo>
                          <a:pt x="812173" y="11018"/>
                          <a:pt x="964760" y="605"/>
                          <a:pt x="1200105" y="0"/>
                        </a:cubicBezTo>
                        <a:cubicBezTo>
                          <a:pt x="1417353" y="2526"/>
                          <a:pt x="1543793" y="-4209"/>
                          <a:pt x="1670733" y="0"/>
                        </a:cubicBezTo>
                        <a:cubicBezTo>
                          <a:pt x="1782129" y="27955"/>
                          <a:pt x="1935012" y="-24835"/>
                          <a:pt x="2065725" y="0"/>
                        </a:cubicBezTo>
                        <a:cubicBezTo>
                          <a:pt x="2201300" y="6396"/>
                          <a:pt x="2303754" y="18615"/>
                          <a:pt x="2410292" y="0"/>
                        </a:cubicBezTo>
                        <a:cubicBezTo>
                          <a:pt x="2535097" y="-2659"/>
                          <a:pt x="2637765" y="1441"/>
                          <a:pt x="2805283" y="0"/>
                        </a:cubicBezTo>
                        <a:cubicBezTo>
                          <a:pt x="2941583" y="-5486"/>
                          <a:pt x="3081268" y="98899"/>
                          <a:pt x="3089345" y="201745"/>
                        </a:cubicBezTo>
                        <a:cubicBezTo>
                          <a:pt x="3091718" y="303470"/>
                          <a:pt x="3076828" y="416373"/>
                          <a:pt x="3089345" y="482164"/>
                        </a:cubicBezTo>
                        <a:cubicBezTo>
                          <a:pt x="3106754" y="559810"/>
                          <a:pt x="3100413" y="722936"/>
                          <a:pt x="3089345" y="798380"/>
                        </a:cubicBezTo>
                        <a:cubicBezTo>
                          <a:pt x="3056445" y="910894"/>
                          <a:pt x="2966434" y="998229"/>
                          <a:pt x="2805283" y="1000126"/>
                        </a:cubicBezTo>
                        <a:cubicBezTo>
                          <a:pt x="2627861" y="988335"/>
                          <a:pt x="2565985" y="1003294"/>
                          <a:pt x="2359867" y="1000126"/>
                        </a:cubicBezTo>
                        <a:cubicBezTo>
                          <a:pt x="2169583" y="981521"/>
                          <a:pt x="2093464" y="1023302"/>
                          <a:pt x="2015300" y="1000126"/>
                        </a:cubicBezTo>
                        <a:cubicBezTo>
                          <a:pt x="1948877" y="1013573"/>
                          <a:pt x="1756916" y="1001219"/>
                          <a:pt x="1595096" y="1000126"/>
                        </a:cubicBezTo>
                        <a:cubicBezTo>
                          <a:pt x="1410709" y="1006945"/>
                          <a:pt x="1269603" y="986726"/>
                          <a:pt x="1174892" y="1000126"/>
                        </a:cubicBezTo>
                        <a:cubicBezTo>
                          <a:pt x="1052390" y="1012789"/>
                          <a:pt x="939430" y="981495"/>
                          <a:pt x="754689" y="1000126"/>
                        </a:cubicBezTo>
                        <a:cubicBezTo>
                          <a:pt x="564697" y="1012769"/>
                          <a:pt x="499975" y="1009699"/>
                          <a:pt x="284061" y="1000126"/>
                        </a:cubicBezTo>
                        <a:cubicBezTo>
                          <a:pt x="140893" y="1037478"/>
                          <a:pt x="12833" y="897681"/>
                          <a:pt x="0" y="798380"/>
                        </a:cubicBezTo>
                        <a:cubicBezTo>
                          <a:pt x="-18140" y="719164"/>
                          <a:pt x="-26577" y="610924"/>
                          <a:pt x="0" y="500063"/>
                        </a:cubicBezTo>
                        <a:cubicBezTo>
                          <a:pt x="11229" y="389908"/>
                          <a:pt x="-4551" y="257797"/>
                          <a:pt x="0" y="201745"/>
                        </a:cubicBezTo>
                        <a:close/>
                      </a:path>
                      <a:path w="3089345" h="1000126" stroke="0" extrusionOk="0">
                        <a:moveTo>
                          <a:pt x="0" y="201745"/>
                        </a:moveTo>
                        <a:cubicBezTo>
                          <a:pt x="-15324" y="148042"/>
                          <a:pt x="128360" y="26379"/>
                          <a:pt x="284061" y="0"/>
                        </a:cubicBezTo>
                        <a:cubicBezTo>
                          <a:pt x="449570" y="18584"/>
                          <a:pt x="613826" y="-7864"/>
                          <a:pt x="729477" y="0"/>
                        </a:cubicBezTo>
                        <a:cubicBezTo>
                          <a:pt x="810245" y="-12343"/>
                          <a:pt x="921398" y="-9617"/>
                          <a:pt x="1099256" y="0"/>
                        </a:cubicBezTo>
                        <a:cubicBezTo>
                          <a:pt x="1259622" y="1397"/>
                          <a:pt x="1341967" y="-15750"/>
                          <a:pt x="1469035" y="0"/>
                        </a:cubicBezTo>
                        <a:cubicBezTo>
                          <a:pt x="1599627" y="31147"/>
                          <a:pt x="1718647" y="-10911"/>
                          <a:pt x="1914452" y="0"/>
                        </a:cubicBezTo>
                        <a:cubicBezTo>
                          <a:pt x="2122985" y="14743"/>
                          <a:pt x="2168717" y="-127"/>
                          <a:pt x="2309443" y="0"/>
                        </a:cubicBezTo>
                        <a:cubicBezTo>
                          <a:pt x="2437867" y="1817"/>
                          <a:pt x="2684149" y="8446"/>
                          <a:pt x="2805283" y="0"/>
                        </a:cubicBezTo>
                        <a:cubicBezTo>
                          <a:pt x="2962847" y="-26992"/>
                          <a:pt x="3121891" y="115606"/>
                          <a:pt x="3089345" y="201745"/>
                        </a:cubicBezTo>
                        <a:cubicBezTo>
                          <a:pt x="3088617" y="307155"/>
                          <a:pt x="3105224" y="434469"/>
                          <a:pt x="3089345" y="488130"/>
                        </a:cubicBezTo>
                        <a:cubicBezTo>
                          <a:pt x="3073995" y="566769"/>
                          <a:pt x="3071296" y="666566"/>
                          <a:pt x="3089345" y="798380"/>
                        </a:cubicBezTo>
                        <a:cubicBezTo>
                          <a:pt x="3101548" y="911391"/>
                          <a:pt x="2959325" y="1019577"/>
                          <a:pt x="2805283" y="1000126"/>
                        </a:cubicBezTo>
                        <a:cubicBezTo>
                          <a:pt x="2656523" y="988678"/>
                          <a:pt x="2546378" y="1016025"/>
                          <a:pt x="2435504" y="1000126"/>
                        </a:cubicBezTo>
                        <a:cubicBezTo>
                          <a:pt x="2314570" y="983509"/>
                          <a:pt x="2239095" y="991413"/>
                          <a:pt x="2065725" y="1000126"/>
                        </a:cubicBezTo>
                        <a:cubicBezTo>
                          <a:pt x="1891032" y="1000532"/>
                          <a:pt x="1795045" y="993137"/>
                          <a:pt x="1620309" y="1000126"/>
                        </a:cubicBezTo>
                        <a:cubicBezTo>
                          <a:pt x="1439423" y="1021304"/>
                          <a:pt x="1332693" y="984596"/>
                          <a:pt x="1149681" y="1000126"/>
                        </a:cubicBezTo>
                        <a:cubicBezTo>
                          <a:pt x="980368" y="1021423"/>
                          <a:pt x="908199" y="989530"/>
                          <a:pt x="754689" y="1000126"/>
                        </a:cubicBezTo>
                        <a:cubicBezTo>
                          <a:pt x="591901" y="1041967"/>
                          <a:pt x="419866" y="1004111"/>
                          <a:pt x="284061" y="1000126"/>
                        </a:cubicBezTo>
                        <a:cubicBezTo>
                          <a:pt x="74551" y="1008552"/>
                          <a:pt x="17205" y="893149"/>
                          <a:pt x="0" y="798380"/>
                        </a:cubicBezTo>
                        <a:cubicBezTo>
                          <a:pt x="6396" y="712155"/>
                          <a:pt x="-5753" y="561233"/>
                          <a:pt x="0" y="500063"/>
                        </a:cubicBezTo>
                        <a:cubicBezTo>
                          <a:pt x="444" y="429588"/>
                          <a:pt x="11591" y="313532"/>
                          <a:pt x="0" y="201745"/>
                        </a:cubicBezTo>
                        <a:close/>
                      </a:path>
                      <a:path w="3089345" h="1000126" fill="none" stroke="0" extrusionOk="0">
                        <a:moveTo>
                          <a:pt x="0" y="201745"/>
                        </a:moveTo>
                        <a:cubicBezTo>
                          <a:pt x="10324" y="139271"/>
                          <a:pt x="106831" y="796"/>
                          <a:pt x="284061" y="0"/>
                        </a:cubicBezTo>
                        <a:cubicBezTo>
                          <a:pt x="400125" y="-11701"/>
                          <a:pt x="629675" y="-981"/>
                          <a:pt x="729477" y="0"/>
                        </a:cubicBezTo>
                        <a:cubicBezTo>
                          <a:pt x="845972" y="-8548"/>
                          <a:pt x="971232" y="7532"/>
                          <a:pt x="1200105" y="0"/>
                        </a:cubicBezTo>
                        <a:cubicBezTo>
                          <a:pt x="1389948" y="-307"/>
                          <a:pt x="1569963" y="-26448"/>
                          <a:pt x="1670733" y="0"/>
                        </a:cubicBezTo>
                        <a:cubicBezTo>
                          <a:pt x="1807990" y="8988"/>
                          <a:pt x="1960735" y="-21286"/>
                          <a:pt x="2065725" y="0"/>
                        </a:cubicBezTo>
                        <a:cubicBezTo>
                          <a:pt x="2175883" y="-3997"/>
                          <a:pt x="2284265" y="4151"/>
                          <a:pt x="2410292" y="0"/>
                        </a:cubicBezTo>
                        <a:cubicBezTo>
                          <a:pt x="2538194" y="-16115"/>
                          <a:pt x="2632156" y="16081"/>
                          <a:pt x="2805283" y="0"/>
                        </a:cubicBezTo>
                        <a:cubicBezTo>
                          <a:pt x="2954337" y="4996"/>
                          <a:pt x="3056255" y="72007"/>
                          <a:pt x="3089345" y="201745"/>
                        </a:cubicBezTo>
                        <a:cubicBezTo>
                          <a:pt x="3077551" y="307844"/>
                          <a:pt x="3087377" y="406144"/>
                          <a:pt x="3089345" y="482164"/>
                        </a:cubicBezTo>
                        <a:cubicBezTo>
                          <a:pt x="3099883" y="535361"/>
                          <a:pt x="3109004" y="723367"/>
                          <a:pt x="3089345" y="798380"/>
                        </a:cubicBezTo>
                        <a:cubicBezTo>
                          <a:pt x="3039007" y="917219"/>
                          <a:pt x="2964753" y="1000112"/>
                          <a:pt x="2805283" y="1000126"/>
                        </a:cubicBezTo>
                        <a:cubicBezTo>
                          <a:pt x="2637027" y="980048"/>
                          <a:pt x="2534385" y="1033064"/>
                          <a:pt x="2359867" y="1000126"/>
                        </a:cubicBezTo>
                        <a:cubicBezTo>
                          <a:pt x="2197216" y="987258"/>
                          <a:pt x="2100723" y="1020672"/>
                          <a:pt x="2015300" y="1000126"/>
                        </a:cubicBezTo>
                        <a:cubicBezTo>
                          <a:pt x="1918374" y="999318"/>
                          <a:pt x="1788732" y="968442"/>
                          <a:pt x="1595096" y="1000126"/>
                        </a:cubicBezTo>
                        <a:cubicBezTo>
                          <a:pt x="1415069" y="1012201"/>
                          <a:pt x="1273671" y="996126"/>
                          <a:pt x="1174892" y="1000126"/>
                        </a:cubicBezTo>
                        <a:cubicBezTo>
                          <a:pt x="1042346" y="1015900"/>
                          <a:pt x="922711" y="968596"/>
                          <a:pt x="754689" y="1000126"/>
                        </a:cubicBezTo>
                        <a:cubicBezTo>
                          <a:pt x="579379" y="1024535"/>
                          <a:pt x="499499" y="1005385"/>
                          <a:pt x="284061" y="1000126"/>
                        </a:cubicBezTo>
                        <a:cubicBezTo>
                          <a:pt x="160641" y="1023934"/>
                          <a:pt x="14512" y="915208"/>
                          <a:pt x="0" y="798380"/>
                        </a:cubicBezTo>
                        <a:cubicBezTo>
                          <a:pt x="-4637" y="746751"/>
                          <a:pt x="-33280" y="606881"/>
                          <a:pt x="0" y="500063"/>
                        </a:cubicBezTo>
                        <a:cubicBezTo>
                          <a:pt x="11078" y="399661"/>
                          <a:pt x="-3400" y="271363"/>
                          <a:pt x="0" y="20174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30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xmlns="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3281012" y="127000"/>
            <a:ext cx="6054539" cy="675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4C1867-DB23-51C1-2BCF-F554FC62E91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07532" y="686054"/>
            <a:ext cx="4767485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1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104261" cy="1241214"/>
            <a:chOff x="358" y="-76"/>
            <a:chExt cx="10824" cy="1466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xmlns="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9816" cy="1466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Biểu đồ bên nói về số ngày có mưa trong ba tháng đầu năm ở một tỉnh.</a:t>
              </a:r>
              <a:endPara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xmlns="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xmlns="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011" y="1695450"/>
            <a:ext cx="4230914" cy="3771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BC354E-7887-17B7-F3B1-0EE9E63F7B7B}"/>
              </a:ext>
            </a:extLst>
          </p:cNvPr>
          <p:cNvSpPr txBox="1"/>
          <p:nvPr/>
        </p:nvSpPr>
        <p:spPr>
          <a:xfrm>
            <a:off x="685800" y="2009775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Mỗi tháng có bao nhiêu ngày mưa?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</p:spTree>
    <p:extLst>
      <p:ext uri="{BB962C8B-B14F-4D97-AF65-F5344CB8AC3E}">
        <p14:creationId xmlns:p14="http://schemas.microsoft.com/office/powerpoint/2010/main" val="33889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BBC354E-7887-17B7-F3B1-0EE9E63F7B7B}"/>
              </a:ext>
            </a:extLst>
          </p:cNvPr>
          <p:cNvSpPr txBox="1"/>
          <p:nvPr/>
        </p:nvSpPr>
        <p:spPr>
          <a:xfrm>
            <a:off x="438150" y="1990725"/>
            <a:ext cx="669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tháng có bao nhiêu ngày mưa?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AA4C34-C959-248C-89C9-C059B2156028}"/>
              </a:ext>
            </a:extLst>
          </p:cNvPr>
          <p:cNvSpPr txBox="1"/>
          <p:nvPr/>
        </p:nvSpPr>
        <p:spPr>
          <a:xfrm>
            <a:off x="857250" y="2705100"/>
            <a:ext cx="669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1 có 20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có 25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3 có 15 ngày mưa</a:t>
            </a:r>
          </a:p>
        </p:txBody>
      </p:sp>
    </p:spTree>
    <p:extLst>
      <p:ext uri="{BB962C8B-B14F-4D97-AF65-F5344CB8AC3E}">
        <p14:creationId xmlns:p14="http://schemas.microsoft.com/office/powerpoint/2010/main" val="10170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741</Words>
  <Application>Microsoft Office PowerPoint</Application>
  <PresentationFormat>Custom</PresentationFormat>
  <Paragraphs>82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1_Office Theme</vt:lpstr>
      <vt:lpstr>2_Office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2023-12-06T04:37:33Z</dcterms:created>
  <dcterms:modified xsi:type="dcterms:W3CDTF">2025-03-04T09:56:17Z</dcterms:modified>
</cp:coreProperties>
</file>