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3" r:id="rId4"/>
    <p:sldMasterId id="2147483688" r:id="rId5"/>
  </p:sldMasterIdLst>
  <p:notesMasterIdLst>
    <p:notesMasterId r:id="rId24"/>
  </p:notesMasterIdLst>
  <p:sldIdLst>
    <p:sldId id="400" r:id="rId6"/>
    <p:sldId id="407" r:id="rId7"/>
    <p:sldId id="414" r:id="rId8"/>
    <p:sldId id="415" r:id="rId9"/>
    <p:sldId id="416" r:id="rId10"/>
    <p:sldId id="409" r:id="rId11"/>
    <p:sldId id="296" r:id="rId12"/>
    <p:sldId id="432" r:id="rId13"/>
    <p:sldId id="431" r:id="rId14"/>
    <p:sldId id="433" r:id="rId15"/>
    <p:sldId id="434" r:id="rId16"/>
    <p:sldId id="435" r:id="rId17"/>
    <p:sldId id="390" r:id="rId18"/>
    <p:sldId id="333" r:id="rId19"/>
    <p:sldId id="436" r:id="rId20"/>
    <p:sldId id="309" r:id="rId21"/>
    <p:sldId id="437" r:id="rId22"/>
    <p:sldId id="39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2" autoAdjust="0"/>
    <p:restoredTop sz="93792" autoAdjust="0"/>
  </p:normalViewPr>
  <p:slideViewPr>
    <p:cSldViewPr snapToGrid="0">
      <p:cViewPr varScale="1">
        <p:scale>
          <a:sx n="86" d="100"/>
          <a:sy n="86" d="100"/>
        </p:scale>
        <p:origin x="-76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A1D69-8578-4074-9517-65F8F0CC465F}"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EEF96-0FE7-4353-91EE-47D801F54B66}" type="slidenum">
              <a:rPr lang="en-US" smtClean="0"/>
              <a:t>‹#›</a:t>
            </a:fld>
            <a:endParaRPr lang="en-US"/>
          </a:p>
        </p:txBody>
      </p:sp>
    </p:spTree>
    <p:extLst>
      <p:ext uri="{BB962C8B-B14F-4D97-AF65-F5344CB8AC3E}">
        <p14:creationId xmlns:p14="http://schemas.microsoft.com/office/powerpoint/2010/main" val="370965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9782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555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5340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557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695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2473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75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396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290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F57EEF96-0FE7-4353-91EE-47D801F54B66}" type="slidenum">
              <a:rPr lang="en-US" smtClean="0"/>
              <a:t>7</a:t>
            </a:fld>
            <a:endParaRPr lang="en-US"/>
          </a:p>
        </p:txBody>
      </p:sp>
    </p:spTree>
    <p:extLst>
      <p:ext uri="{BB962C8B-B14F-4D97-AF65-F5344CB8AC3E}">
        <p14:creationId xmlns:p14="http://schemas.microsoft.com/office/powerpoint/2010/main" val="2627712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886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533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436116"/>
      </p:ext>
    </p:extLst>
  </p:cSld>
  <p:clrMapOvr>
    <a:masterClrMapping/>
  </p:clrMapOvr>
  <p:transition spd="slow"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9C13C-912C-4371-BF2C-D0C1CF185016}"/>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5" name="Footer Placeholder 4">
            <a:extLst>
              <a:ext uri="{FF2B5EF4-FFF2-40B4-BE49-F238E27FC236}">
                <a16:creationId xmlns:a16="http://schemas.microsoft.com/office/drawing/2014/main" xmlns=""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8763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F9C8C9-9A4B-46D2-9A8C-88B7749BA48E}"/>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5" name="Footer Placeholder 4">
            <a:extLst>
              <a:ext uri="{FF2B5EF4-FFF2-40B4-BE49-F238E27FC236}">
                <a16:creationId xmlns:a16="http://schemas.microsoft.com/office/drawing/2014/main" xmlns=""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35569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E99A1-36BD-433D-8D14-EC9961BF2BCA}"/>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5" name="Footer Placeholder 4">
            <a:extLst>
              <a:ext uri="{FF2B5EF4-FFF2-40B4-BE49-F238E27FC236}">
                <a16:creationId xmlns:a16="http://schemas.microsoft.com/office/drawing/2014/main" xmlns=""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929587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BAF7A28-E9A9-4A43-853F-F89B5987236C}"/>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6" name="Footer Placeholder 5">
            <a:extLst>
              <a:ext uri="{FF2B5EF4-FFF2-40B4-BE49-F238E27FC236}">
                <a16:creationId xmlns:a16="http://schemas.microsoft.com/office/drawing/2014/main" xmlns=""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1916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7612B57-5487-4E45-B21B-66FEC617484E}"/>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8" name="Footer Placeholder 7">
            <a:extLst>
              <a:ext uri="{FF2B5EF4-FFF2-40B4-BE49-F238E27FC236}">
                <a16:creationId xmlns:a16="http://schemas.microsoft.com/office/drawing/2014/main" xmlns=""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334998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9C9969-4663-4223-832A-94AF9D0297DB}"/>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4" name="Footer Placeholder 3">
            <a:extLst>
              <a:ext uri="{FF2B5EF4-FFF2-40B4-BE49-F238E27FC236}">
                <a16:creationId xmlns:a16="http://schemas.microsoft.com/office/drawing/2014/main" xmlns=""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11328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91521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0220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xmlns=""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xmlns=""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989943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5515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263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CA917A-4B99-4529-91DB-C0D227CF8E4B}"/>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6" name="Footer Placeholder 5">
            <a:extLst>
              <a:ext uri="{FF2B5EF4-FFF2-40B4-BE49-F238E27FC236}">
                <a16:creationId xmlns:a16="http://schemas.microsoft.com/office/drawing/2014/main" xmlns=""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85642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47F530-EC1E-4E6B-99D4-C0E06B16A0FB}"/>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6" name="Footer Placeholder 5">
            <a:extLst>
              <a:ext uri="{FF2B5EF4-FFF2-40B4-BE49-F238E27FC236}">
                <a16:creationId xmlns:a16="http://schemas.microsoft.com/office/drawing/2014/main" xmlns=""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1540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1BB6A0-5362-4FF9-BC63-3AF4B481412C}"/>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5" name="Footer Placeholder 4">
            <a:extLst>
              <a:ext uri="{FF2B5EF4-FFF2-40B4-BE49-F238E27FC236}">
                <a16:creationId xmlns:a16="http://schemas.microsoft.com/office/drawing/2014/main" xmlns=""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8430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780E5D-C5DB-4EC0-9445-B86136C6FCE6}"/>
              </a:ext>
            </a:extLst>
          </p:cNvPr>
          <p:cNvSpPr>
            <a:spLocks noGrp="1"/>
          </p:cNvSpPr>
          <p:nvPr>
            <p:ph type="dt" sz="half" idx="10"/>
          </p:nvPr>
        </p:nvSpPr>
        <p:spPr/>
        <p:txBody>
          <a:bodyPr/>
          <a:lstStyle/>
          <a:p>
            <a:fld id="{EFA6D33B-ADB6-4A96-A365-9485CC16BE37}" type="datetimeFigureOut">
              <a:rPr lang="en-US" smtClean="0"/>
              <a:t>3/21/2025</a:t>
            </a:fld>
            <a:endParaRPr lang="en-US"/>
          </a:p>
        </p:txBody>
      </p:sp>
      <p:sp>
        <p:nvSpPr>
          <p:cNvPr id="5" name="Footer Placeholder 4">
            <a:extLst>
              <a:ext uri="{FF2B5EF4-FFF2-40B4-BE49-F238E27FC236}">
                <a16:creationId xmlns:a16="http://schemas.microsoft.com/office/drawing/2014/main" xmlns=""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03750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31662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48465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7235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06454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13039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57184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4428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287300"/>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752456"/>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11709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03686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15949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2010601030101010101" pitchFamily="65" charset="-122"/>
                <a:ea typeface="方正行楷简体" panose="02010601030101010101" pitchFamily="65" charset="-122"/>
              </a:rPr>
              <a:t>雪原</a:t>
            </a:r>
            <a:r>
              <a:rPr lang="en-US" altLang="zh-CN" dirty="0">
                <a:solidFill>
                  <a:schemeClr val="accent4"/>
                </a:solidFill>
                <a:latin typeface="方正行楷简体" panose="02010601030101010101" pitchFamily="65" charset="-122"/>
                <a:ea typeface="方正行楷简体" panose="02010601030101010101" pitchFamily="65" charset="-122"/>
              </a:rPr>
              <a:t>PPT</a:t>
            </a:r>
            <a:endParaRPr lang="zh-CN" altLang="en-US" dirty="0">
              <a:solidFill>
                <a:schemeClr val="accent4"/>
              </a:solidFill>
              <a:latin typeface="方正行楷简体" panose="02010601030101010101" pitchFamily="65" charset="-122"/>
              <a:ea typeface="方正行楷简体" panose="02010601030101010101"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2025/3/21</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016072904"/>
      </p:ext>
    </p:extLst>
  </p:cSld>
  <p:clrMapOvr>
    <a:masterClrMapping/>
  </p:clrMapOvr>
  <p:transition spd="slow"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472204"/>
      </p:ext>
    </p:extLst>
  </p:cSld>
  <p:clrMapOvr>
    <a:masterClrMapping/>
  </p:clrMapOvr>
  <p:transition spd="slow"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873341"/>
      </p:ext>
    </p:extLst>
  </p:cSld>
  <p:clrMapOvr>
    <a:masterClrMapping/>
  </p:clrMapOvr>
  <p:transition spd="slow"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338576"/>
      </p:ext>
    </p:extLst>
  </p:cSld>
  <p:clrMapOvr>
    <a:masterClrMapping/>
  </p:clrMapOvr>
  <p:transition spd="slow"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83316"/>
      </p:ext>
    </p:extLst>
  </p:cSld>
  <p:clrMapOvr>
    <a:masterClrMapping/>
  </p:clrMapOvr>
  <p:transition spd="slow"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3/21/2025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2491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openxmlformats.org/officeDocument/2006/relationships/slideLayout" Target="../slideLayouts/slideLayout3.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image" Target="../media/image5.GIF"/><Relationship Id="rId4" Type="http://schemas.openxmlformats.org/officeDocument/2006/relationships/theme" Target="../theme/theme1.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8.png"/><Relationship Id="rId12"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eg"/><Relationship Id="rId11" Type="http://schemas.openxmlformats.org/officeDocument/2006/relationships/image" Target="../media/image5.GIF"/><Relationship Id="rId5" Type="http://schemas.openxmlformats.org/officeDocument/2006/relationships/theme" Target="../theme/theme2.xml"/><Relationship Id="rId1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png"/><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xmlns="" id="{786BCD60-158A-09FC-D433-502195F260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3080" y="224790"/>
            <a:ext cx="1543050" cy="1543050"/>
          </a:xfrm>
          <a:prstGeom prst="rect">
            <a:avLst/>
          </a:prstGeom>
        </p:spPr>
      </p:pic>
    </p:spTree>
    <p:extLst>
      <p:ext uri="{BB962C8B-B14F-4D97-AF65-F5344CB8AC3E}">
        <p14:creationId xmlns:p14="http://schemas.microsoft.com/office/powerpoint/2010/main" val="303630126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C470CF53-5EB9-ED54-D5FF-0FACFE2CCCC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83080" y="224790"/>
            <a:ext cx="1543050" cy="1543050"/>
          </a:xfrm>
          <a:prstGeom prst="rect">
            <a:avLst/>
          </a:prstGeom>
        </p:spPr>
      </p:pic>
    </p:spTree>
    <p:extLst>
      <p:ext uri="{BB962C8B-B14F-4D97-AF65-F5344CB8AC3E}">
        <p14:creationId xmlns:p14="http://schemas.microsoft.com/office/powerpoint/2010/main" val="48992085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1ACB66BE-2418-CB81-E483-8B1F9C1D6A1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83080" y="224790"/>
            <a:ext cx="1543050" cy="1543050"/>
          </a:xfrm>
          <a:prstGeom prst="rect">
            <a:avLst/>
          </a:prstGeom>
        </p:spPr>
      </p:pic>
    </p:spTree>
    <p:extLst>
      <p:ext uri="{BB962C8B-B14F-4D97-AF65-F5344CB8AC3E}">
        <p14:creationId xmlns:p14="http://schemas.microsoft.com/office/powerpoint/2010/main" val="87862453"/>
      </p:ext>
    </p:extLst>
  </p:cSld>
  <p:clrMap bg1="lt1" tx1="dk1" bg2="lt2" tx2="dk2" accent1="accent1" accent2="accent2" accent3="accent3" accent4="accent4" accent5="accent5" accent6="accent6" hlink="hlink" folHlink="folHlink"/>
  <p:sldLayoutIdLst>
    <p:sldLayoutId id="2147483671" r:id="rId1"/>
    <p:sldLayoutId id="2147483672" r:id="rId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3/21/2025</a:t>
            </a:fld>
            <a:endParaRPr lang="en-US"/>
          </a:p>
        </p:txBody>
      </p:sp>
      <p:sp>
        <p:nvSpPr>
          <p:cNvPr id="5" name="Footer Placeholder 4">
            <a:extLst>
              <a:ext uri="{FF2B5EF4-FFF2-40B4-BE49-F238E27FC236}">
                <a16:creationId xmlns:a16="http://schemas.microsoft.com/office/drawing/2014/main" xmlns=""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EAD5BCC7-C603-DDF4-03F3-DE02295061E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19226" y="200025"/>
            <a:ext cx="1209675" cy="120967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xmlns="" id="{EA999B7E-EB03-DCCD-0FBF-CC694555A50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00030" y="9899197"/>
            <a:ext cx="1209675" cy="1209675"/>
          </a:xfrm>
          <a:prstGeom prst="rect">
            <a:avLst/>
          </a:prstGeom>
        </p:spPr>
      </p:pic>
    </p:spTree>
    <p:extLst>
      <p:ext uri="{BB962C8B-B14F-4D97-AF65-F5344CB8AC3E}">
        <p14:creationId xmlns:p14="http://schemas.microsoft.com/office/powerpoint/2010/main" val="17520423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30517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1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4.png"/><Relationship Id="rId5" Type="http://schemas.microsoft.com/office/2007/relationships/hdphoto" Target="../media/hdphoto10.wdp"/><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9.png"/><Relationship Id="rId4" Type="http://schemas.openxmlformats.org/officeDocument/2006/relationships/image" Target="../media/image5.GIF"/></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png"/><Relationship Id="rId7" Type="http://schemas.microsoft.com/office/2007/relationships/hdphoto" Target="../media/hdphoto10.wdp"/><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3.png"/><Relationship Id="rId5" Type="http://schemas.microsoft.com/office/2007/relationships/hdphoto" Target="../media/hdphoto12.wdp"/><Relationship Id="rId4" Type="http://schemas.openxmlformats.org/officeDocument/2006/relationships/image" Target="../media/image49.png"/><Relationship Id="rId9"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 Id="rId4" Type="http://schemas.microsoft.com/office/2007/relationships/hdphoto" Target="../media/hdphoto13.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9.png"/><Relationship Id="rId4" Type="http://schemas.openxmlformats.org/officeDocument/2006/relationships/image" Target="../media/image5.GIF"/></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7" Type="http://schemas.microsoft.com/office/2007/relationships/hdphoto" Target="../media/hdphoto13.wdp"/><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GIF"/><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2.mp3"/><Relationship Id="rId21" Type="http://schemas.openxmlformats.org/officeDocument/2006/relationships/slide" Target="slide5.xml"/><Relationship Id="rId7" Type="http://schemas.openxmlformats.org/officeDocument/2006/relationships/image" Target="../media/image22.jpg"/><Relationship Id="rId12" Type="http://schemas.openxmlformats.org/officeDocument/2006/relationships/slide" Target="slide4.xml"/><Relationship Id="rId17"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slide" Target="slide11.xml"/><Relationship Id="rId20" Type="http://schemas.openxmlformats.org/officeDocument/2006/relationships/image" Target="../media/image29.png"/><Relationship Id="rId1" Type="http://schemas.microsoft.com/office/2007/relationships/media" Target="../media/media1.mp3"/><Relationship Id="rId6" Type="http://schemas.openxmlformats.org/officeDocument/2006/relationships/notesSlide" Target="../notesSlides/notesSlide3.xml"/><Relationship Id="rId11" Type="http://schemas.microsoft.com/office/2007/relationships/hdphoto" Target="../media/hdphoto4.wdp"/><Relationship Id="rId24" Type="http://schemas.openxmlformats.org/officeDocument/2006/relationships/image" Target="../media/image30.png"/><Relationship Id="rId5" Type="http://schemas.openxmlformats.org/officeDocument/2006/relationships/slideLayout" Target="../slideLayouts/slideLayout2.xml"/><Relationship Id="rId15" Type="http://schemas.openxmlformats.org/officeDocument/2006/relationships/image" Target="../media/image26.png"/><Relationship Id="rId23" Type="http://schemas.openxmlformats.org/officeDocument/2006/relationships/slide" Target="slide9.xml"/><Relationship Id="rId10" Type="http://schemas.openxmlformats.org/officeDocument/2006/relationships/image" Target="../media/image24.png"/><Relationship Id="rId19" Type="http://schemas.openxmlformats.org/officeDocument/2006/relationships/slide" Target="slide10.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9.png"/><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34.jp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6.png"/><Relationship Id="rId15" Type="http://schemas.microsoft.com/office/2007/relationships/hdphoto" Target="../media/hdphoto9.wdp"/><Relationship Id="rId10" Type="http://schemas.openxmlformats.org/officeDocument/2006/relationships/image" Target="../media/image39.png"/><Relationship Id="rId4" Type="http://schemas.openxmlformats.org/officeDocument/2006/relationships/image" Target="../media/image35.jpg"/><Relationship Id="rId9" Type="http://schemas.openxmlformats.org/officeDocument/2006/relationships/image" Target="../media/image38.pn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11.wdp"/><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4.png"/><Relationship Id="rId5" Type="http://schemas.microsoft.com/office/2007/relationships/hdphoto" Target="../media/hdphoto10.wdp"/><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riding a bicycle on a dock near a building&#10;&#10;Description automatically generated">
            <a:extLst>
              <a:ext uri="{FF2B5EF4-FFF2-40B4-BE49-F238E27FC236}">
                <a16:creationId xmlns:a16="http://schemas.microsoft.com/office/drawing/2014/main" xmlns="" id="{C3634373-8DCD-498F-698C-B195439FE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4896" cy="6924675"/>
          </a:xfrm>
          <a:prstGeom prst="rect">
            <a:avLst/>
          </a:prstGeom>
        </p:spPr>
      </p:pic>
      <p:sp>
        <p:nvSpPr>
          <p:cNvPr id="21" name="Rectangle: Rounded Corners 25">
            <a:extLst>
              <a:ext uri="{FF2B5EF4-FFF2-40B4-BE49-F238E27FC236}">
                <a16:creationId xmlns:a16="http://schemas.microsoft.com/office/drawing/2014/main" xmlns="" id="{BA95545B-41C3-1322-8930-8DBFAF9212AB}"/>
              </a:ext>
            </a:extLst>
          </p:cNvPr>
          <p:cNvSpPr/>
          <p:nvPr/>
        </p:nvSpPr>
        <p:spPr>
          <a:xfrm>
            <a:off x="2944678" y="1454925"/>
            <a:ext cx="7324580" cy="4136250"/>
          </a:xfrm>
          <a:custGeom>
            <a:avLst/>
            <a:gdLst>
              <a:gd name="connsiteX0" fmla="*/ 0 w 7324580"/>
              <a:gd name="connsiteY0" fmla="*/ 484147 h 4136250"/>
              <a:gd name="connsiteX1" fmla="*/ 409212 w 7324580"/>
              <a:gd name="connsiteY1" fmla="*/ 0 h 4136250"/>
              <a:gd name="connsiteX2" fmla="*/ 6915367 w 7324580"/>
              <a:gd name="connsiteY2" fmla="*/ 0 h 4136250"/>
              <a:gd name="connsiteX3" fmla="*/ 7324580 w 7324580"/>
              <a:gd name="connsiteY3" fmla="*/ 484147 h 4136250"/>
              <a:gd name="connsiteX4" fmla="*/ 7324580 w 7324580"/>
              <a:gd name="connsiteY4" fmla="*/ 3652101 h 4136250"/>
              <a:gd name="connsiteX5" fmla="*/ 6915367 w 7324580"/>
              <a:gd name="connsiteY5" fmla="*/ 4136250 h 4136250"/>
              <a:gd name="connsiteX6" fmla="*/ 409212 w 7324580"/>
              <a:gd name="connsiteY6" fmla="*/ 4136250 h 4136250"/>
              <a:gd name="connsiteX7" fmla="*/ 0 w 7324580"/>
              <a:gd name="connsiteY7" fmla="*/ 3652101 h 4136250"/>
              <a:gd name="connsiteX8" fmla="*/ 0 w 7324580"/>
              <a:gd name="connsiteY8" fmla="*/ 484147 h 4136250"/>
              <a:gd name="connsiteX0" fmla="*/ 0 w 7324580"/>
              <a:gd name="connsiteY0" fmla="*/ 484147 h 4136250"/>
              <a:gd name="connsiteX1" fmla="*/ 409212 w 7324580"/>
              <a:gd name="connsiteY1" fmla="*/ 0 h 4136250"/>
              <a:gd name="connsiteX2" fmla="*/ 6915367 w 7324580"/>
              <a:gd name="connsiteY2" fmla="*/ 0 h 4136250"/>
              <a:gd name="connsiteX3" fmla="*/ 7324580 w 7324580"/>
              <a:gd name="connsiteY3" fmla="*/ 484147 h 4136250"/>
              <a:gd name="connsiteX4" fmla="*/ 7324580 w 7324580"/>
              <a:gd name="connsiteY4" fmla="*/ 3652101 h 4136250"/>
              <a:gd name="connsiteX5" fmla="*/ 6915367 w 7324580"/>
              <a:gd name="connsiteY5" fmla="*/ 4136250 h 4136250"/>
              <a:gd name="connsiteX6" fmla="*/ 409212 w 7324580"/>
              <a:gd name="connsiteY6" fmla="*/ 4136250 h 4136250"/>
              <a:gd name="connsiteX7" fmla="*/ 0 w 7324580"/>
              <a:gd name="connsiteY7" fmla="*/ 3652101 h 4136250"/>
              <a:gd name="connsiteX8" fmla="*/ 0 w 7324580"/>
              <a:gd name="connsiteY8" fmla="*/ 484147 h 4136250"/>
              <a:gd name="connsiteX0" fmla="*/ 0 w 7324580"/>
              <a:gd name="connsiteY0" fmla="*/ 484147 h 4136250"/>
              <a:gd name="connsiteX1" fmla="*/ 409212 w 7324580"/>
              <a:gd name="connsiteY1" fmla="*/ 0 h 4136250"/>
              <a:gd name="connsiteX2" fmla="*/ 6915367 w 7324580"/>
              <a:gd name="connsiteY2" fmla="*/ 0 h 4136250"/>
              <a:gd name="connsiteX3" fmla="*/ 7324580 w 7324580"/>
              <a:gd name="connsiteY3" fmla="*/ 484147 h 4136250"/>
              <a:gd name="connsiteX4" fmla="*/ 7324580 w 7324580"/>
              <a:gd name="connsiteY4" fmla="*/ 3652101 h 4136250"/>
              <a:gd name="connsiteX5" fmla="*/ 6915367 w 7324580"/>
              <a:gd name="connsiteY5" fmla="*/ 4136250 h 4136250"/>
              <a:gd name="connsiteX6" fmla="*/ 409212 w 7324580"/>
              <a:gd name="connsiteY6" fmla="*/ 4136250 h 4136250"/>
              <a:gd name="connsiteX7" fmla="*/ 0 w 7324580"/>
              <a:gd name="connsiteY7" fmla="*/ 3652101 h 4136250"/>
              <a:gd name="connsiteX8" fmla="*/ 0 w 7324580"/>
              <a:gd name="connsiteY8" fmla="*/ 484147 h 41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136250" fill="none" extrusionOk="0">
                <a:moveTo>
                  <a:pt x="0" y="484147"/>
                </a:moveTo>
                <a:cubicBezTo>
                  <a:pt x="3359" y="312360"/>
                  <a:pt x="216882" y="61298"/>
                  <a:pt x="409212" y="0"/>
                </a:cubicBezTo>
                <a:cubicBezTo>
                  <a:pt x="1251546" y="122419"/>
                  <a:pt x="5185142" y="477682"/>
                  <a:pt x="6915367" y="0"/>
                </a:cubicBezTo>
                <a:cubicBezTo>
                  <a:pt x="7125513" y="-111264"/>
                  <a:pt x="7248775" y="193513"/>
                  <a:pt x="7324580" y="484147"/>
                </a:cubicBezTo>
                <a:cubicBezTo>
                  <a:pt x="7617026" y="1780621"/>
                  <a:pt x="7083790" y="2657839"/>
                  <a:pt x="7324580" y="3652101"/>
                </a:cubicBezTo>
                <a:cubicBezTo>
                  <a:pt x="7339718" y="3835514"/>
                  <a:pt x="7082461" y="4070021"/>
                  <a:pt x="6915367" y="4136250"/>
                </a:cubicBezTo>
                <a:cubicBezTo>
                  <a:pt x="5411712" y="4255396"/>
                  <a:pt x="2068103" y="4231637"/>
                  <a:pt x="409212" y="4136250"/>
                </a:cubicBezTo>
                <a:cubicBezTo>
                  <a:pt x="276460" y="4125947"/>
                  <a:pt x="-54017" y="3930291"/>
                  <a:pt x="0" y="3652101"/>
                </a:cubicBezTo>
                <a:cubicBezTo>
                  <a:pt x="139289" y="2553317"/>
                  <a:pt x="-88079" y="992545"/>
                  <a:pt x="0" y="484147"/>
                </a:cubicBezTo>
                <a:close/>
              </a:path>
              <a:path w="7324580" h="4136250" stroke="0" extrusionOk="0">
                <a:moveTo>
                  <a:pt x="0" y="484147"/>
                </a:moveTo>
                <a:cubicBezTo>
                  <a:pt x="-16792" y="266138"/>
                  <a:pt x="194478" y="-12943"/>
                  <a:pt x="409212" y="0"/>
                </a:cubicBezTo>
                <a:cubicBezTo>
                  <a:pt x="3207033" y="-56038"/>
                  <a:pt x="5307864" y="868"/>
                  <a:pt x="6915367" y="0"/>
                </a:cubicBezTo>
                <a:cubicBezTo>
                  <a:pt x="7082236" y="-14221"/>
                  <a:pt x="7417425" y="228849"/>
                  <a:pt x="7324580" y="484147"/>
                </a:cubicBezTo>
                <a:cubicBezTo>
                  <a:pt x="7567417" y="1313040"/>
                  <a:pt x="7712594" y="3010517"/>
                  <a:pt x="7324580" y="3652101"/>
                </a:cubicBezTo>
                <a:cubicBezTo>
                  <a:pt x="7316921" y="3893077"/>
                  <a:pt x="7064528" y="4104894"/>
                  <a:pt x="6915367" y="4136250"/>
                </a:cubicBezTo>
                <a:cubicBezTo>
                  <a:pt x="6007948" y="3741369"/>
                  <a:pt x="1833677" y="4517098"/>
                  <a:pt x="409212" y="4136250"/>
                </a:cubicBezTo>
                <a:cubicBezTo>
                  <a:pt x="164762" y="4186053"/>
                  <a:pt x="-56418" y="3824175"/>
                  <a:pt x="0" y="3652101"/>
                </a:cubicBezTo>
                <a:cubicBezTo>
                  <a:pt x="49324" y="2028436"/>
                  <a:pt x="73477" y="1566386"/>
                  <a:pt x="0" y="484147"/>
                </a:cubicBezTo>
                <a:close/>
              </a:path>
              <a:path w="7324580" h="4136250" fill="none" stroke="0" extrusionOk="0">
                <a:moveTo>
                  <a:pt x="0" y="484147"/>
                </a:moveTo>
                <a:cubicBezTo>
                  <a:pt x="30856" y="261577"/>
                  <a:pt x="225999" y="32595"/>
                  <a:pt x="409212" y="0"/>
                </a:cubicBezTo>
                <a:cubicBezTo>
                  <a:pt x="1850047" y="308320"/>
                  <a:pt x="4505644" y="499180"/>
                  <a:pt x="6915367" y="0"/>
                </a:cubicBezTo>
                <a:cubicBezTo>
                  <a:pt x="7100048" y="-85598"/>
                  <a:pt x="7326181" y="143363"/>
                  <a:pt x="7324580" y="484147"/>
                </a:cubicBezTo>
                <a:cubicBezTo>
                  <a:pt x="7463841" y="1686432"/>
                  <a:pt x="7353056" y="2515228"/>
                  <a:pt x="7324580" y="3652101"/>
                </a:cubicBezTo>
                <a:cubicBezTo>
                  <a:pt x="7325704" y="3873936"/>
                  <a:pt x="7073529" y="4094659"/>
                  <a:pt x="6915367" y="4136250"/>
                </a:cubicBezTo>
                <a:cubicBezTo>
                  <a:pt x="5209272" y="4052989"/>
                  <a:pt x="1751660" y="4145818"/>
                  <a:pt x="409212" y="4136250"/>
                </a:cubicBezTo>
                <a:cubicBezTo>
                  <a:pt x="140097" y="4112581"/>
                  <a:pt x="-69806" y="3851938"/>
                  <a:pt x="0" y="3652101"/>
                </a:cubicBezTo>
                <a:cubicBezTo>
                  <a:pt x="-1571" y="2787114"/>
                  <a:pt x="-53359" y="1080751"/>
                  <a:pt x="0" y="484147"/>
                </a:cubicBezTo>
                <a:close/>
              </a:path>
              <a:path w="7324580" h="4136250" fill="none" stroke="0" extrusionOk="0">
                <a:moveTo>
                  <a:pt x="0" y="484147"/>
                </a:moveTo>
                <a:cubicBezTo>
                  <a:pt x="17868" y="294267"/>
                  <a:pt x="215833" y="65248"/>
                  <a:pt x="409212" y="0"/>
                </a:cubicBezTo>
                <a:cubicBezTo>
                  <a:pt x="1808228" y="304329"/>
                  <a:pt x="4964269" y="502844"/>
                  <a:pt x="6915367" y="0"/>
                </a:cubicBezTo>
                <a:cubicBezTo>
                  <a:pt x="7120518" y="-81785"/>
                  <a:pt x="7270935" y="196294"/>
                  <a:pt x="7324580" y="484147"/>
                </a:cubicBezTo>
                <a:cubicBezTo>
                  <a:pt x="7495810" y="1643954"/>
                  <a:pt x="7140280" y="2559059"/>
                  <a:pt x="7324580" y="3652101"/>
                </a:cubicBezTo>
                <a:cubicBezTo>
                  <a:pt x="7324121" y="3864750"/>
                  <a:pt x="7077852" y="4086907"/>
                  <a:pt x="6915367" y="4136250"/>
                </a:cubicBezTo>
                <a:cubicBezTo>
                  <a:pt x="5171214" y="3917408"/>
                  <a:pt x="1868935" y="4196799"/>
                  <a:pt x="409212" y="4136250"/>
                </a:cubicBezTo>
                <a:cubicBezTo>
                  <a:pt x="233511" y="4127645"/>
                  <a:pt x="-40624" y="3915072"/>
                  <a:pt x="0" y="3652101"/>
                </a:cubicBezTo>
                <a:cubicBezTo>
                  <a:pt x="112268" y="2619437"/>
                  <a:pt x="-59676" y="1109266"/>
                  <a:pt x="0" y="484147"/>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22" name="TextBox 21">
            <a:extLst>
              <a:ext uri="{FF2B5EF4-FFF2-40B4-BE49-F238E27FC236}">
                <a16:creationId xmlns:a16="http://schemas.microsoft.com/office/drawing/2014/main" xmlns="" id="{0F92BF99-6BB2-59A0-EFBC-09DE9CC87B77}"/>
              </a:ext>
            </a:extLst>
          </p:cNvPr>
          <p:cNvSpPr txBox="1"/>
          <p:nvPr/>
        </p:nvSpPr>
        <p:spPr>
          <a:xfrm>
            <a:off x="3043561" y="1672440"/>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23" name="Picture 22">
            <a:extLst>
              <a:ext uri="{FF2B5EF4-FFF2-40B4-BE49-F238E27FC236}">
                <a16:creationId xmlns:a16="http://schemas.microsoft.com/office/drawing/2014/main" xmlns="" id="{231B8E5F-7155-E101-D223-26E077E25E64}"/>
              </a:ext>
            </a:extLst>
          </p:cNvPr>
          <p:cNvPicPr>
            <a:picLocks noChangeAspect="1"/>
          </p:cNvPicPr>
          <p:nvPr/>
        </p:nvPicPr>
        <p:blipFill>
          <a:blip r:embed="rId4"/>
          <a:stretch>
            <a:fillRect/>
          </a:stretch>
        </p:blipFill>
        <p:spPr>
          <a:xfrm>
            <a:off x="4643452" y="2290149"/>
            <a:ext cx="4048095" cy="963251"/>
          </a:xfrm>
          <a:prstGeom prst="rect">
            <a:avLst/>
          </a:prstGeom>
        </p:spPr>
      </p:pic>
      <p:pic>
        <p:nvPicPr>
          <p:cNvPr id="26" name="Picture 25">
            <a:extLst>
              <a:ext uri="{FF2B5EF4-FFF2-40B4-BE49-F238E27FC236}">
                <a16:creationId xmlns:a16="http://schemas.microsoft.com/office/drawing/2014/main" xmlns="" id="{9CA4ACD5-DE2F-1F71-911C-6B4960619262}"/>
              </a:ext>
            </a:extLst>
          </p:cNvPr>
          <p:cNvPicPr>
            <a:picLocks noChangeAspect="1"/>
          </p:cNvPicPr>
          <p:nvPr/>
        </p:nvPicPr>
        <p:blipFill>
          <a:blip r:embed="rId5"/>
          <a:stretch>
            <a:fillRect/>
          </a:stretch>
        </p:blipFill>
        <p:spPr>
          <a:xfrm>
            <a:off x="5020290" y="2998427"/>
            <a:ext cx="3389670" cy="975445"/>
          </a:xfrm>
          <a:prstGeom prst="rect">
            <a:avLst/>
          </a:prstGeom>
        </p:spPr>
      </p:pic>
      <p:pic>
        <p:nvPicPr>
          <p:cNvPr id="28" name="Picture 27">
            <a:extLst>
              <a:ext uri="{FF2B5EF4-FFF2-40B4-BE49-F238E27FC236}">
                <a16:creationId xmlns:a16="http://schemas.microsoft.com/office/drawing/2014/main" xmlns="" id="{622B449F-32D6-939D-3677-196925752C11}"/>
              </a:ext>
            </a:extLst>
          </p:cNvPr>
          <p:cNvPicPr>
            <a:picLocks noChangeAspect="1"/>
          </p:cNvPicPr>
          <p:nvPr/>
        </p:nvPicPr>
        <p:blipFill>
          <a:blip r:embed="rId6"/>
          <a:stretch>
            <a:fillRect/>
          </a:stretch>
        </p:blipFill>
        <p:spPr>
          <a:xfrm>
            <a:off x="2486048" y="3472330"/>
            <a:ext cx="8248603" cy="2389839"/>
          </a:xfrm>
          <a:prstGeom prst="rect">
            <a:avLst/>
          </a:prstGeom>
        </p:spPr>
      </p:pic>
    </p:spTree>
    <p:extLst>
      <p:ext uri="{BB962C8B-B14F-4D97-AF65-F5344CB8AC3E}">
        <p14:creationId xmlns:p14="http://schemas.microsoft.com/office/powerpoint/2010/main" val="7063891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grpSp>
        <p:nvGrpSpPr>
          <p:cNvPr id="2" name="Group 1">
            <a:extLst>
              <a:ext uri="{FF2B5EF4-FFF2-40B4-BE49-F238E27FC236}">
                <a16:creationId xmlns:a16="http://schemas.microsoft.com/office/drawing/2014/main" xmlns="" id="{94A758E1-3CDC-67F3-43A0-5FFD253986AE}"/>
              </a:ext>
            </a:extLst>
          </p:cNvPr>
          <p:cNvGrpSpPr/>
          <p:nvPr/>
        </p:nvGrpSpPr>
        <p:grpSpPr>
          <a:xfrm>
            <a:off x="285750" y="92353"/>
            <a:ext cx="11715750" cy="1125229"/>
            <a:chOff x="7355303" y="1404642"/>
            <a:chExt cx="4106665" cy="1885911"/>
          </a:xfrm>
        </p:grpSpPr>
        <p:sp>
          <p:nvSpPr>
            <p:cNvPr id="3" name="Rectangle: Rounded Corners 2">
              <a:extLst>
                <a:ext uri="{FF2B5EF4-FFF2-40B4-BE49-F238E27FC236}">
                  <a16:creationId xmlns:a16="http://schemas.microsoft.com/office/drawing/2014/main" xmlns="" id="{47D11C13-7E6E-A5CC-CD1D-1448BA623EBD}"/>
                </a:ext>
              </a:extLst>
            </p:cNvPr>
            <p:cNvSpPr/>
            <p:nvPr/>
          </p:nvSpPr>
          <p:spPr>
            <a:xfrm>
              <a:off x="7355303" y="1404642"/>
              <a:ext cx="4106665" cy="1856695"/>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5">
              <a:extLst>
                <a:ext uri="{FF2B5EF4-FFF2-40B4-BE49-F238E27FC236}">
                  <a16:creationId xmlns:a16="http://schemas.microsoft.com/office/drawing/2014/main" xmlns="" id="{0F10AC9C-6A9E-57F2-5D39-8D2DC0981E1C}"/>
                </a:ext>
              </a:extLst>
            </p:cNvPr>
            <p:cNvSpPr>
              <a:spLocks noChangeArrowheads="1"/>
            </p:cNvSpPr>
            <p:nvPr/>
          </p:nvSpPr>
          <p:spPr bwMode="auto">
            <a:xfrm>
              <a:off x="7384969" y="1547010"/>
              <a:ext cx="4019090" cy="17435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en-US" altLang="en-US" sz="2800" b="1" dirty="0">
                  <a:solidFill>
                    <a:srgbClr val="002060"/>
                  </a:solidFill>
                  <a:latin typeface="Calibri" panose="020F0502020204030204" pitchFamily="34" charset="0"/>
                  <a:cs typeface="Calibri" panose="020F0502020204030204" pitchFamily="34" charset="0"/>
                </a:rPr>
                <a:t>Q</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uan</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7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thông</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trả</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lời</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hỏi</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Nêu</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biện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pháp</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góp</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phần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tồn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trị</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phố</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cổ</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Hội</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An?</a:t>
              </a:r>
            </a:p>
          </p:txBody>
        </p:sp>
      </p:grpSp>
      <p:pic>
        <p:nvPicPr>
          <p:cNvPr id="11" name="Picture 10">
            <a:extLst>
              <a:ext uri="{FF2B5EF4-FFF2-40B4-BE49-F238E27FC236}">
                <a16:creationId xmlns:a16="http://schemas.microsoft.com/office/drawing/2014/main" xmlns="" id="{31E3A5A5-554D-DF2E-6E5B-43381FF64007}"/>
              </a:ext>
            </a:extLst>
          </p:cNvPr>
          <p:cNvPicPr>
            <a:picLocks noChangeAspect="1"/>
          </p:cNvPicPr>
          <p:nvPr/>
        </p:nvPicPr>
        <p:blipFill>
          <a:blip r:embed="rId3"/>
          <a:stretch>
            <a:fillRect/>
          </a:stretch>
        </p:blipFill>
        <p:spPr>
          <a:xfrm>
            <a:off x="1700212" y="1790700"/>
            <a:ext cx="8767763" cy="2513728"/>
          </a:xfrm>
          <a:prstGeom prst="rect">
            <a:avLst/>
          </a:prstGeom>
        </p:spPr>
      </p:pic>
      <p:grpSp>
        <p:nvGrpSpPr>
          <p:cNvPr id="12" name="Group 11">
            <a:extLst>
              <a:ext uri="{FF2B5EF4-FFF2-40B4-BE49-F238E27FC236}">
                <a16:creationId xmlns:a16="http://schemas.microsoft.com/office/drawing/2014/main" xmlns="" id="{572B3FC1-9CFD-6843-FAC0-D9217BFD3C6F}"/>
              </a:ext>
            </a:extLst>
          </p:cNvPr>
          <p:cNvGrpSpPr/>
          <p:nvPr/>
        </p:nvGrpSpPr>
        <p:grpSpPr>
          <a:xfrm>
            <a:off x="4683649" y="4146283"/>
            <a:ext cx="3557636" cy="2517092"/>
            <a:chOff x="1054624" y="4498708"/>
            <a:chExt cx="3557636" cy="2517092"/>
          </a:xfrm>
        </p:grpSpPr>
        <p:pic>
          <p:nvPicPr>
            <p:cNvPr id="13" name="Picture 2" descr="C:\Users\HP\Desktop\16659604.jpg">
              <a:extLst>
                <a:ext uri="{FF2B5EF4-FFF2-40B4-BE49-F238E27FC236}">
                  <a16:creationId xmlns:a16="http://schemas.microsoft.com/office/drawing/2014/main" xmlns="" id="{094E6F49-7C7B-4E5F-B690-EB6820F3B7B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HP\Desktop\vector-illustration-boy-reading-book-260nw-560852614.jpg">
              <a:extLst>
                <a:ext uri="{FF2B5EF4-FFF2-40B4-BE49-F238E27FC236}">
                  <a16:creationId xmlns:a16="http://schemas.microsoft.com/office/drawing/2014/main" xmlns="" id="{289C2E71-7B5B-0836-F9AC-B33EA4302D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 Box 21">
            <a:extLst>
              <a:ext uri="{FF2B5EF4-FFF2-40B4-BE49-F238E27FC236}">
                <a16:creationId xmlns:a16="http://schemas.microsoft.com/office/drawing/2014/main" xmlns="" id="{F8E1485D-1C17-44F8-6C15-F2BED355FA46}"/>
              </a:ext>
            </a:extLst>
          </p:cNvPr>
          <p:cNvSpPr txBox="1">
            <a:spLocks noChangeArrowheads="1"/>
          </p:cNvSpPr>
          <p:nvPr/>
        </p:nvSpPr>
        <p:spPr bwMode="auto">
          <a:xfrm>
            <a:off x="4035714" y="563439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8180525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cxnSp>
        <p:nvCxnSpPr>
          <p:cNvPr id="2" name="Straight Connector 1">
            <a:extLst>
              <a:ext uri="{FF2B5EF4-FFF2-40B4-BE49-F238E27FC236}">
                <a16:creationId xmlns:a16="http://schemas.microsoft.com/office/drawing/2014/main" xmlns="" id="{FA3824B3-3BB5-C8C1-F8AC-57617B0F9ADE}"/>
              </a:ext>
            </a:extLst>
          </p:cNvPr>
          <p:cNvCxnSpPr>
            <a:cxnSpLocks/>
          </p:cNvCxnSpPr>
          <p:nvPr/>
        </p:nvCxnSpPr>
        <p:spPr>
          <a:xfrm flipH="1">
            <a:off x="2257425" y="1419225"/>
            <a:ext cx="3638550"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xmlns="" id="{5791480E-10D3-66AF-B420-3BCE2B262C0B}"/>
              </a:ext>
            </a:extLst>
          </p:cNvPr>
          <p:cNvSpPr/>
          <p:nvPr/>
        </p:nvSpPr>
        <p:spPr>
          <a:xfrm>
            <a:off x="562690" y="2219436"/>
            <a:ext cx="3047286" cy="34384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en-US" sz="3200" b="1" dirty="0">
                <a:solidFill>
                  <a:prstClr val="black"/>
                </a:solidFill>
                <a:latin typeface="Cambria" panose="02040503050406030204" pitchFamily="18" charset="0"/>
                <a:ea typeface="Cambria" panose="02040503050406030204" pitchFamily="18" charset="0"/>
              </a:rPr>
              <a:t>T</a:t>
            </a:r>
            <a:r>
              <a:rPr lang="vi-VN" sz="3200" b="1" dirty="0">
                <a:solidFill>
                  <a:prstClr val="black"/>
                </a:solidFill>
                <a:latin typeface="Cambria" panose="02040503050406030204" pitchFamily="18" charset="0"/>
                <a:ea typeface="Cambria" panose="02040503050406030204" pitchFamily="18" charset="0"/>
              </a:rPr>
              <a:t>ổ chức các lễ hội văn hóa mang đậm nét đặc sắc của địa phương</a:t>
            </a:r>
          </a:p>
        </p:txBody>
      </p:sp>
      <p:sp>
        <p:nvSpPr>
          <p:cNvPr id="4" name="Rectangle: Rounded Corners 3">
            <a:extLst>
              <a:ext uri="{FF2B5EF4-FFF2-40B4-BE49-F238E27FC236}">
                <a16:creationId xmlns:a16="http://schemas.microsoft.com/office/drawing/2014/main" xmlns="" id="{9FCCBBFC-1C5F-4D39-51FC-39956DAF6DFC}"/>
              </a:ext>
            </a:extLst>
          </p:cNvPr>
          <p:cNvSpPr/>
          <p:nvPr/>
        </p:nvSpPr>
        <p:spPr>
          <a:xfrm>
            <a:off x="4667250" y="2267057"/>
            <a:ext cx="2781301" cy="260974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en-US" sz="3200" b="1" dirty="0">
                <a:solidFill>
                  <a:prstClr val="black"/>
                </a:solidFill>
                <a:latin typeface="Cambria" panose="02040503050406030204" pitchFamily="18" charset="0"/>
                <a:ea typeface="Cambria" panose="02040503050406030204" pitchFamily="18" charset="0"/>
              </a:rPr>
              <a:t>D</a:t>
            </a:r>
            <a:r>
              <a:rPr lang="vi-VN" sz="3200" b="1" dirty="0">
                <a:solidFill>
                  <a:prstClr val="black"/>
                </a:solidFill>
                <a:latin typeface="Cambria" panose="02040503050406030204" pitchFamily="18" charset="0"/>
                <a:ea typeface="Cambria" panose="02040503050406030204" pitchFamily="18" charset="0"/>
              </a:rPr>
              <a:t>u lịch kết hợp bảo vệ môi trường</a:t>
            </a:r>
          </a:p>
        </p:txBody>
      </p:sp>
      <p:cxnSp>
        <p:nvCxnSpPr>
          <p:cNvPr id="6" name="Straight Connector 5">
            <a:extLst>
              <a:ext uri="{FF2B5EF4-FFF2-40B4-BE49-F238E27FC236}">
                <a16:creationId xmlns:a16="http://schemas.microsoft.com/office/drawing/2014/main" xmlns="" id="{5AC78BD1-4EA3-9B53-1785-981154410403}"/>
              </a:ext>
            </a:extLst>
          </p:cNvPr>
          <p:cNvCxnSpPr>
            <a:cxnSpLocks/>
          </p:cNvCxnSpPr>
          <p:nvPr/>
        </p:nvCxnSpPr>
        <p:spPr>
          <a:xfrm>
            <a:off x="6005520" y="1448012"/>
            <a:ext cx="0" cy="8284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FF3FA643-DED9-4F2B-0026-9D0146F2A689}"/>
              </a:ext>
            </a:extLst>
          </p:cNvPr>
          <p:cNvCxnSpPr>
            <a:cxnSpLocks/>
          </p:cNvCxnSpPr>
          <p:nvPr/>
        </p:nvCxnSpPr>
        <p:spPr>
          <a:xfrm>
            <a:off x="6143581" y="1457534"/>
            <a:ext cx="4143419" cy="6379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385233C8-5615-4203-3A69-E68505BF1F2A}"/>
              </a:ext>
            </a:extLst>
          </p:cNvPr>
          <p:cNvSpPr/>
          <p:nvPr/>
        </p:nvSpPr>
        <p:spPr>
          <a:xfrm>
            <a:off x="8753474" y="2143231"/>
            <a:ext cx="2695575" cy="259069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en-US" sz="3200" b="1" dirty="0">
                <a:solidFill>
                  <a:prstClr val="black"/>
                </a:solidFill>
                <a:latin typeface="Cambria" panose="02040503050406030204" pitchFamily="18" charset="0"/>
                <a:ea typeface="Cambria" panose="02040503050406030204" pitchFamily="18" charset="0"/>
              </a:rPr>
              <a:t>B</a:t>
            </a:r>
            <a:r>
              <a:rPr lang="vi-VN" sz="3200" b="1" dirty="0">
                <a:solidFill>
                  <a:prstClr val="black"/>
                </a:solidFill>
                <a:latin typeface="Cambria" panose="02040503050406030204" pitchFamily="18" charset="0"/>
                <a:ea typeface="Cambria" panose="02040503050406030204" pitchFamily="18" charset="0"/>
              </a:rPr>
              <a:t>ảo tồn; tu bổ; phục dựng các di tích</a:t>
            </a:r>
          </a:p>
        </p:txBody>
      </p:sp>
      <p:sp>
        <p:nvSpPr>
          <p:cNvPr id="9" name="Rectangle: Rounded Corners 8">
            <a:extLst>
              <a:ext uri="{FF2B5EF4-FFF2-40B4-BE49-F238E27FC236}">
                <a16:creationId xmlns:a16="http://schemas.microsoft.com/office/drawing/2014/main" xmlns="" id="{69F36332-5A94-521C-FD70-0B185F7CD183}"/>
              </a:ext>
            </a:extLst>
          </p:cNvPr>
          <p:cNvSpPr/>
          <p:nvPr/>
        </p:nvSpPr>
        <p:spPr>
          <a:xfrm>
            <a:off x="2371725" y="305148"/>
            <a:ext cx="7162800" cy="113332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914309">
              <a:defRPr/>
            </a:pPr>
            <a:r>
              <a:rPr lang="en-US" sz="3200" b="1" dirty="0" err="1">
                <a:solidFill>
                  <a:srgbClr val="FF0000"/>
                </a:solidFill>
                <a:latin typeface="Cambria" panose="02040503050406030204" pitchFamily="18" charset="0"/>
                <a:ea typeface="Cambria" panose="02040503050406030204" pitchFamily="18" charset="0"/>
              </a:rPr>
              <a:t>Biện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pháp</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góp</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bảo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tồn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huy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giá</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trị</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225399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 name="Picture 1">
            <a:extLst>
              <a:ext uri="{FF2B5EF4-FFF2-40B4-BE49-F238E27FC236}">
                <a16:creationId xmlns:a16="http://schemas.microsoft.com/office/drawing/2014/main" xmlns="" id="{131BE428-D8E5-DDC9-65F5-367B8BFA9F6E}"/>
              </a:ext>
            </a:extLst>
          </p:cNvPr>
          <p:cNvPicPr>
            <a:picLocks noChangeAspect="1"/>
          </p:cNvPicPr>
          <p:nvPr/>
        </p:nvPicPr>
        <p:blipFill>
          <a:blip r:embed="rId6"/>
          <a:stretch>
            <a:fillRect/>
          </a:stretch>
        </p:blipFill>
        <p:spPr>
          <a:xfrm>
            <a:off x="1328141" y="2289676"/>
            <a:ext cx="9364268" cy="3078747"/>
          </a:xfrm>
          <a:prstGeom prst="rect">
            <a:avLst/>
          </a:prstGeom>
        </p:spPr>
      </p:pic>
    </p:spTree>
    <p:extLst>
      <p:ext uri="{BB962C8B-B14F-4D97-AF65-F5344CB8AC3E}">
        <p14:creationId xmlns:p14="http://schemas.microsoft.com/office/powerpoint/2010/main" val="10528240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grpSp>
        <p:nvGrpSpPr>
          <p:cNvPr id="13" name="Group 2">
            <a:extLst>
              <a:ext uri="{FF2B5EF4-FFF2-40B4-BE49-F238E27FC236}">
                <a16:creationId xmlns:a16="http://schemas.microsoft.com/office/drawing/2014/main" xmlns="" id="{CFD41898-F939-914C-9518-586655D003EB}"/>
              </a:ext>
            </a:extLst>
          </p:cNvPr>
          <p:cNvGrpSpPr/>
          <p:nvPr/>
        </p:nvGrpSpPr>
        <p:grpSpPr>
          <a:xfrm rot="-111831">
            <a:off x="1347497" y="803184"/>
            <a:ext cx="9036270" cy="5480314"/>
            <a:chOff x="0" y="0"/>
            <a:chExt cx="24433925" cy="13339435"/>
          </a:xfrm>
        </p:grpSpPr>
        <p:grpSp>
          <p:nvGrpSpPr>
            <p:cNvPr id="14" name="Group 3">
              <a:extLst>
                <a:ext uri="{FF2B5EF4-FFF2-40B4-BE49-F238E27FC236}">
                  <a16:creationId xmlns:a16="http://schemas.microsoft.com/office/drawing/2014/main" xmlns="" id="{1D497DDB-CE6D-8D9C-85FA-06F37EAB108A}"/>
                </a:ext>
              </a:extLst>
            </p:cNvPr>
            <p:cNvGrpSpPr/>
            <p:nvPr/>
          </p:nvGrpSpPr>
          <p:grpSpPr>
            <a:xfrm>
              <a:off x="244209" y="191885"/>
              <a:ext cx="24189716" cy="13147550"/>
              <a:chOff x="0" y="0"/>
              <a:chExt cx="14104351" cy="7665971"/>
            </a:xfrm>
          </p:grpSpPr>
          <p:sp>
            <p:nvSpPr>
              <p:cNvPr id="21" name="Freeform 4">
                <a:extLst>
                  <a:ext uri="{FF2B5EF4-FFF2-40B4-BE49-F238E27FC236}">
                    <a16:creationId xmlns:a16="http://schemas.microsoft.com/office/drawing/2014/main" xmlns="" id="{D99676D5-376F-7152-383C-128AD0625429}"/>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22" name="Freeform 5">
                <a:extLst>
                  <a:ext uri="{FF2B5EF4-FFF2-40B4-BE49-F238E27FC236}">
                    <a16:creationId xmlns:a16="http://schemas.microsoft.com/office/drawing/2014/main" xmlns="" id="{0D4023EA-E577-F77A-F2AF-64B808DF624F}"/>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18" name="Group 6">
              <a:extLst>
                <a:ext uri="{FF2B5EF4-FFF2-40B4-BE49-F238E27FC236}">
                  <a16:creationId xmlns:a16="http://schemas.microsoft.com/office/drawing/2014/main" xmlns="" id="{C6548EE8-F4A0-79DC-5721-F5E0C7860B8A}"/>
                </a:ext>
              </a:extLst>
            </p:cNvPr>
            <p:cNvGrpSpPr/>
            <p:nvPr/>
          </p:nvGrpSpPr>
          <p:grpSpPr>
            <a:xfrm>
              <a:off x="0" y="0"/>
              <a:ext cx="24099334" cy="13031963"/>
              <a:chOff x="0" y="0"/>
              <a:chExt cx="14051652" cy="7598576"/>
            </a:xfrm>
          </p:grpSpPr>
          <p:sp>
            <p:nvSpPr>
              <p:cNvPr id="19" name="Freeform 7">
                <a:extLst>
                  <a:ext uri="{FF2B5EF4-FFF2-40B4-BE49-F238E27FC236}">
                    <a16:creationId xmlns:a16="http://schemas.microsoft.com/office/drawing/2014/main" xmlns="" id="{F35C8E38-073D-61C4-7C0F-2162B9038E55}"/>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20" name="Freeform 8">
                <a:extLst>
                  <a:ext uri="{FF2B5EF4-FFF2-40B4-BE49-F238E27FC236}">
                    <a16:creationId xmlns:a16="http://schemas.microsoft.com/office/drawing/2014/main" xmlns="" id="{2189A70B-88F2-B54C-1737-D0A315F5A584}"/>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3" name="TextBox 22">
            <a:extLst>
              <a:ext uri="{FF2B5EF4-FFF2-40B4-BE49-F238E27FC236}">
                <a16:creationId xmlns:a16="http://schemas.microsoft.com/office/drawing/2014/main" xmlns="" id="{00374B40-C5C7-AF04-7E28-E38F5C73B4CE}"/>
              </a:ext>
            </a:extLst>
          </p:cNvPr>
          <p:cNvSpPr txBox="1"/>
          <p:nvPr/>
        </p:nvSpPr>
        <p:spPr>
          <a:xfrm rot="21444690">
            <a:off x="2009775" y="1350490"/>
            <a:ext cx="7924800" cy="2585323"/>
          </a:xfrm>
          <a:prstGeom prst="rect">
            <a:avLst/>
          </a:prstGeom>
          <a:noFill/>
        </p:spPr>
        <p:txBody>
          <a:bodyPr wrap="square" rtlCol="0">
            <a:spAutoFit/>
          </a:bodyPr>
          <a:lstStyle/>
          <a:p>
            <a:pPr lvl="0" algn="ctr"/>
            <a:r>
              <a:rPr lang="en-US" sz="5400" b="1" dirty="0">
                <a:solidFill>
                  <a:prstClr val="black"/>
                </a:solidFill>
              </a:rPr>
              <a:t>2. Theo </a:t>
            </a:r>
            <a:r>
              <a:rPr lang="en-US" sz="5400" b="1" dirty="0" err="1">
                <a:solidFill>
                  <a:prstClr val="black"/>
                </a:solidFill>
              </a:rPr>
              <a:t>em</a:t>
            </a:r>
            <a:r>
              <a:rPr lang="en-US" sz="5400" b="1" dirty="0">
                <a:solidFill>
                  <a:prstClr val="black"/>
                </a:solidFill>
              </a:rPr>
              <a:t>, </a:t>
            </a:r>
            <a:r>
              <a:rPr lang="en-US" sz="5400" b="1" dirty="0" err="1">
                <a:solidFill>
                  <a:prstClr val="black"/>
                </a:solidFill>
              </a:rPr>
              <a:t>cần</a:t>
            </a:r>
            <a:r>
              <a:rPr lang="en-US" sz="5400" b="1" dirty="0">
                <a:solidFill>
                  <a:prstClr val="black"/>
                </a:solidFill>
              </a:rPr>
              <a:t> </a:t>
            </a:r>
            <a:r>
              <a:rPr lang="en-US" sz="5400" b="1" dirty="0" err="1">
                <a:solidFill>
                  <a:prstClr val="black"/>
                </a:solidFill>
              </a:rPr>
              <a:t>làm</a:t>
            </a:r>
            <a:r>
              <a:rPr lang="en-US" sz="5400" b="1" dirty="0">
                <a:solidFill>
                  <a:prstClr val="black"/>
                </a:solidFill>
              </a:rPr>
              <a:t> </a:t>
            </a:r>
            <a:r>
              <a:rPr lang="en-US" sz="5400" b="1" dirty="0" err="1">
                <a:solidFill>
                  <a:prstClr val="black"/>
                </a:solidFill>
              </a:rPr>
              <a:t>gì</a:t>
            </a:r>
            <a:r>
              <a:rPr lang="en-US" sz="5400" b="1" dirty="0">
                <a:solidFill>
                  <a:prstClr val="black"/>
                </a:solidFill>
              </a:rPr>
              <a:t> </a:t>
            </a:r>
            <a:r>
              <a:rPr lang="en-US" sz="5400" b="1" dirty="0" err="1">
                <a:solidFill>
                  <a:prstClr val="black"/>
                </a:solidFill>
              </a:rPr>
              <a:t>để</a:t>
            </a:r>
            <a:r>
              <a:rPr lang="en-US" sz="5400" b="1" dirty="0">
                <a:solidFill>
                  <a:prstClr val="black"/>
                </a:solidFill>
              </a:rPr>
              <a:t> </a:t>
            </a:r>
            <a:r>
              <a:rPr lang="en-US" sz="5400" b="1" dirty="0" err="1">
                <a:solidFill>
                  <a:prstClr val="black"/>
                </a:solidFill>
              </a:rPr>
              <a:t>góp</a:t>
            </a:r>
            <a:r>
              <a:rPr lang="en-US" sz="5400" b="1" dirty="0">
                <a:solidFill>
                  <a:prstClr val="black"/>
                </a:solidFill>
              </a:rPr>
              <a:t> </a:t>
            </a:r>
            <a:r>
              <a:rPr lang="en-US" sz="5400" b="1" dirty="0" err="1">
                <a:solidFill>
                  <a:prstClr val="black"/>
                </a:solidFill>
              </a:rPr>
              <a:t>phần</a:t>
            </a:r>
            <a:r>
              <a:rPr lang="en-US" sz="5400" b="1" dirty="0">
                <a:solidFill>
                  <a:prstClr val="black"/>
                </a:solidFill>
              </a:rPr>
              <a:t> </a:t>
            </a:r>
            <a:r>
              <a:rPr lang="en-US" sz="5400" b="1" dirty="0" err="1">
                <a:solidFill>
                  <a:prstClr val="black"/>
                </a:solidFill>
              </a:rPr>
              <a:t>bảo</a:t>
            </a:r>
            <a:r>
              <a:rPr lang="en-US" sz="5400" b="1" dirty="0">
                <a:solidFill>
                  <a:prstClr val="black"/>
                </a:solidFill>
              </a:rPr>
              <a:t> </a:t>
            </a:r>
            <a:r>
              <a:rPr lang="en-US" sz="5400" b="1" dirty="0" err="1">
                <a:solidFill>
                  <a:prstClr val="black"/>
                </a:solidFill>
              </a:rPr>
              <a:t>tồn</a:t>
            </a:r>
            <a:r>
              <a:rPr lang="en-US" sz="5400" b="1" dirty="0">
                <a:solidFill>
                  <a:prstClr val="black"/>
                </a:solidFill>
              </a:rPr>
              <a:t> </a:t>
            </a:r>
            <a:r>
              <a:rPr lang="en-US" sz="5400" b="1" dirty="0" err="1">
                <a:solidFill>
                  <a:prstClr val="black"/>
                </a:solidFill>
              </a:rPr>
              <a:t>và</a:t>
            </a:r>
            <a:r>
              <a:rPr lang="en-US" sz="5400" b="1" dirty="0">
                <a:solidFill>
                  <a:prstClr val="black"/>
                </a:solidFill>
              </a:rPr>
              <a:t> </a:t>
            </a:r>
            <a:r>
              <a:rPr lang="en-US" sz="5400" b="1" dirty="0" err="1">
                <a:solidFill>
                  <a:prstClr val="black"/>
                </a:solidFill>
              </a:rPr>
              <a:t>phát</a:t>
            </a:r>
            <a:r>
              <a:rPr lang="en-US" sz="5400" b="1" dirty="0">
                <a:solidFill>
                  <a:prstClr val="black"/>
                </a:solidFill>
              </a:rPr>
              <a:t> </a:t>
            </a:r>
            <a:r>
              <a:rPr lang="en-US" sz="5400" b="1" dirty="0" err="1">
                <a:solidFill>
                  <a:prstClr val="black"/>
                </a:solidFill>
              </a:rPr>
              <a:t>huy</a:t>
            </a:r>
            <a:r>
              <a:rPr lang="en-US" sz="5400" b="1" dirty="0">
                <a:solidFill>
                  <a:prstClr val="black"/>
                </a:solidFill>
              </a:rPr>
              <a:t> </a:t>
            </a:r>
            <a:r>
              <a:rPr lang="en-US" sz="5400" b="1" dirty="0" err="1">
                <a:solidFill>
                  <a:prstClr val="black"/>
                </a:solidFill>
              </a:rPr>
              <a:t>giá</a:t>
            </a:r>
            <a:r>
              <a:rPr lang="en-US" sz="5400" b="1" dirty="0">
                <a:solidFill>
                  <a:prstClr val="black"/>
                </a:solidFill>
              </a:rPr>
              <a:t> </a:t>
            </a:r>
            <a:r>
              <a:rPr lang="en-US" sz="5400" b="1" dirty="0" err="1">
                <a:solidFill>
                  <a:prstClr val="black"/>
                </a:solidFill>
              </a:rPr>
              <a:t>trị</a:t>
            </a:r>
            <a:r>
              <a:rPr lang="en-US" sz="5400" b="1" dirty="0">
                <a:solidFill>
                  <a:prstClr val="black"/>
                </a:solidFill>
              </a:rPr>
              <a:t> </a:t>
            </a:r>
            <a:r>
              <a:rPr lang="en-US" sz="5400" b="1" dirty="0" err="1">
                <a:solidFill>
                  <a:prstClr val="black"/>
                </a:solidFill>
              </a:rPr>
              <a:t>phố</a:t>
            </a:r>
            <a:r>
              <a:rPr lang="en-US" sz="5400" b="1" dirty="0">
                <a:solidFill>
                  <a:prstClr val="black"/>
                </a:solidFill>
              </a:rPr>
              <a:t> </a:t>
            </a:r>
            <a:r>
              <a:rPr lang="en-US" sz="5400" b="1" dirty="0" err="1">
                <a:solidFill>
                  <a:prstClr val="black"/>
                </a:solidFill>
              </a:rPr>
              <a:t>cổ</a:t>
            </a:r>
            <a:r>
              <a:rPr lang="en-US" sz="5400" b="1" dirty="0">
                <a:solidFill>
                  <a:prstClr val="black"/>
                </a:solidFill>
              </a:rPr>
              <a:t> </a:t>
            </a:r>
            <a:r>
              <a:rPr lang="en-US" sz="5400" b="1" dirty="0" err="1">
                <a:solidFill>
                  <a:prstClr val="black"/>
                </a:solidFill>
              </a:rPr>
              <a:t>Hội</a:t>
            </a:r>
            <a:r>
              <a:rPr lang="en-US" sz="5400" b="1" dirty="0">
                <a:solidFill>
                  <a:prstClr val="black"/>
                </a:solidFill>
              </a:rPr>
              <a:t> An?</a:t>
            </a:r>
            <a:endParaRPr kumimoji="0" lang="en-US" sz="5400" b="1" i="0" u="none" strike="noStrike" kern="1200" cap="none" spc="0" normalizeH="0" baseline="0" noProof="0" dirty="0">
              <a:ln>
                <a:noFill/>
              </a:ln>
              <a:solidFill>
                <a:prstClr val="black"/>
              </a:solidFill>
              <a:effectLst/>
              <a:uLnTx/>
              <a:uFillTx/>
              <a:latin typeface="Calibri" panose="020F0502020204030204"/>
            </a:endParaRPr>
          </a:p>
        </p:txBody>
      </p:sp>
      <p:pic>
        <p:nvPicPr>
          <p:cNvPr id="24" name="Picture 2" descr="Happy woman teacher in government uniform smiling character cartoon art illustration">
            <a:extLst>
              <a:ext uri="{FF2B5EF4-FFF2-40B4-BE49-F238E27FC236}">
                <a16:creationId xmlns:a16="http://schemas.microsoft.com/office/drawing/2014/main" xmlns="" id="{8D08556B-04A6-C19E-65EA-9BDD43615EE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399776" y="3523110"/>
            <a:ext cx="4409802" cy="352924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xmlns="" id="{09A1D5C2-02CA-3AF7-6BF2-6A32CB7E590B}"/>
              </a:ext>
            </a:extLst>
          </p:cNvPr>
          <p:cNvGrpSpPr/>
          <p:nvPr/>
        </p:nvGrpSpPr>
        <p:grpSpPr>
          <a:xfrm>
            <a:off x="5607574" y="4340908"/>
            <a:ext cx="3557636" cy="2517092"/>
            <a:chOff x="1054624" y="4498708"/>
            <a:chExt cx="3557636" cy="2517092"/>
          </a:xfrm>
        </p:grpSpPr>
        <p:pic>
          <p:nvPicPr>
            <p:cNvPr id="26" name="Picture 2" descr="C:\Users\HP\Desktop\16659604.jpg">
              <a:extLst>
                <a:ext uri="{FF2B5EF4-FFF2-40B4-BE49-F238E27FC236}">
                  <a16:creationId xmlns:a16="http://schemas.microsoft.com/office/drawing/2014/main" xmlns="" id="{17849309-4BE3-E722-D4C9-C0281CB1915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HP\Desktop\vector-illustration-boy-reading-book-260nw-560852614.jpg">
              <a:extLst>
                <a:ext uri="{FF2B5EF4-FFF2-40B4-BE49-F238E27FC236}">
                  <a16:creationId xmlns:a16="http://schemas.microsoft.com/office/drawing/2014/main" xmlns="" id="{F1A0F03E-513A-9013-3491-A9FAEF3271F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 Box 21">
            <a:extLst>
              <a:ext uri="{FF2B5EF4-FFF2-40B4-BE49-F238E27FC236}">
                <a16:creationId xmlns:a16="http://schemas.microsoft.com/office/drawing/2014/main" xmlns="" id="{6E4DF02D-BC2F-4E65-A906-BCE05E3B0D0F}"/>
              </a:ext>
            </a:extLst>
          </p:cNvPr>
          <p:cNvSpPr txBox="1">
            <a:spLocks noChangeArrowheads="1"/>
          </p:cNvSpPr>
          <p:nvPr/>
        </p:nvSpPr>
        <p:spPr bwMode="auto">
          <a:xfrm>
            <a:off x="4959639" y="5829017"/>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554645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anim calcmode="lin" valueType="num">
                                      <p:cBhvr>
                                        <p:cTn id="8" dur="2000" fill="hold"/>
                                        <p:tgtEl>
                                          <p:spTgt spid="57"/>
                                        </p:tgtEl>
                                        <p:attrNameLst>
                                          <p:attrName>ppt_x</p:attrName>
                                        </p:attrNameLst>
                                      </p:cBhvr>
                                      <p:tavLst>
                                        <p:tav tm="0">
                                          <p:val>
                                            <p:strVal val="#ppt_x"/>
                                          </p:val>
                                        </p:tav>
                                        <p:tav tm="100000">
                                          <p:val>
                                            <p:strVal val="#ppt_x"/>
                                          </p:val>
                                        </p:tav>
                                      </p:tavLst>
                                    </p:anim>
                                    <p:anim calcmode="lin" valueType="num">
                                      <p:cBhvr>
                                        <p:cTn id="9" dur="2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F94D5B07-8860-4468-8AC5-ABFFF3092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xmlns="" id="{17B3EE95-0A5F-45BA-B19F-6DFD8B14DCC1}"/>
              </a:ext>
            </a:extLst>
          </p:cNvPr>
          <p:cNvGrpSpPr/>
          <p:nvPr/>
        </p:nvGrpSpPr>
        <p:grpSpPr>
          <a:xfrm>
            <a:off x="1381125" y="412476"/>
            <a:ext cx="10638596" cy="5543047"/>
            <a:chOff x="1378226" y="412475"/>
            <a:chExt cx="9766852" cy="5543047"/>
          </a:xfrm>
        </p:grpSpPr>
        <p:sp>
          <p:nvSpPr>
            <p:cNvPr id="5" name="Rectangle: Rounded Corners 4">
              <a:extLst>
                <a:ext uri="{FF2B5EF4-FFF2-40B4-BE49-F238E27FC236}">
                  <a16:creationId xmlns:a16="http://schemas.microsoft.com/office/drawing/2014/main" xmlns="" id="{A9F44CF8-9179-4CB2-9256-182DA7F11375}"/>
                </a:ext>
              </a:extLst>
            </p:cNvPr>
            <p:cNvSpPr/>
            <p:nvPr/>
          </p:nvSpPr>
          <p:spPr>
            <a:xfrm>
              <a:off x="1378226" y="412475"/>
              <a:ext cx="9766852" cy="5543047"/>
            </a:xfrm>
            <a:custGeom>
              <a:avLst/>
              <a:gdLst>
                <a:gd name="connsiteX0" fmla="*/ 0 w 10638596"/>
                <a:gd name="connsiteY0" fmla="*/ 923860 h 5543047"/>
                <a:gd name="connsiteX1" fmla="*/ 923860 w 10638596"/>
                <a:gd name="connsiteY1" fmla="*/ 0 h 5543047"/>
                <a:gd name="connsiteX2" fmla="*/ 9714736 w 10638596"/>
                <a:gd name="connsiteY2" fmla="*/ 0 h 5543047"/>
                <a:gd name="connsiteX3" fmla="*/ 10638596 w 10638596"/>
                <a:gd name="connsiteY3" fmla="*/ 923860 h 5543047"/>
                <a:gd name="connsiteX4" fmla="*/ 10638596 w 10638596"/>
                <a:gd name="connsiteY4" fmla="*/ 4619187 h 5543047"/>
                <a:gd name="connsiteX5" fmla="*/ 9714736 w 10638596"/>
                <a:gd name="connsiteY5" fmla="*/ 5543047 h 5543047"/>
                <a:gd name="connsiteX6" fmla="*/ 923860 w 10638596"/>
                <a:gd name="connsiteY6" fmla="*/ 5543047 h 5543047"/>
                <a:gd name="connsiteX7" fmla="*/ 0 w 10638596"/>
                <a:gd name="connsiteY7" fmla="*/ 4619187 h 5543047"/>
                <a:gd name="connsiteX8" fmla="*/ 0 w 10638596"/>
                <a:gd name="connsiteY8" fmla="*/ 923860 h 554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8596" h="5543047" fill="none" extrusionOk="0">
                  <a:moveTo>
                    <a:pt x="0" y="923860"/>
                  </a:moveTo>
                  <a:cubicBezTo>
                    <a:pt x="3422" y="506260"/>
                    <a:pt x="421192" y="12697"/>
                    <a:pt x="923860" y="0"/>
                  </a:cubicBezTo>
                  <a:cubicBezTo>
                    <a:pt x="2813326" y="72427"/>
                    <a:pt x="7993669" y="61419"/>
                    <a:pt x="9714736" y="0"/>
                  </a:cubicBezTo>
                  <a:cubicBezTo>
                    <a:pt x="10218167" y="-46828"/>
                    <a:pt x="10557672" y="389149"/>
                    <a:pt x="10638596" y="923860"/>
                  </a:cubicBezTo>
                  <a:cubicBezTo>
                    <a:pt x="10739472" y="1412812"/>
                    <a:pt x="10531283" y="4078124"/>
                    <a:pt x="10638596" y="4619187"/>
                  </a:cubicBezTo>
                  <a:cubicBezTo>
                    <a:pt x="10645280" y="5095497"/>
                    <a:pt x="10165119" y="5475952"/>
                    <a:pt x="9714736" y="5543047"/>
                  </a:cubicBezTo>
                  <a:cubicBezTo>
                    <a:pt x="5822331" y="5572874"/>
                    <a:pt x="2692829" y="5463741"/>
                    <a:pt x="923860" y="5543047"/>
                  </a:cubicBezTo>
                  <a:cubicBezTo>
                    <a:pt x="455501" y="5538313"/>
                    <a:pt x="-73855" y="5144025"/>
                    <a:pt x="0" y="4619187"/>
                  </a:cubicBezTo>
                  <a:cubicBezTo>
                    <a:pt x="50037" y="2911525"/>
                    <a:pt x="770" y="1881267"/>
                    <a:pt x="0" y="923860"/>
                  </a:cubicBezTo>
                  <a:close/>
                </a:path>
                <a:path w="10638596" h="5543047" stroke="0" extrusionOk="0">
                  <a:moveTo>
                    <a:pt x="0" y="923860"/>
                  </a:moveTo>
                  <a:cubicBezTo>
                    <a:pt x="41198" y="424856"/>
                    <a:pt x="417534" y="8143"/>
                    <a:pt x="923860" y="0"/>
                  </a:cubicBezTo>
                  <a:cubicBezTo>
                    <a:pt x="2371149" y="123000"/>
                    <a:pt x="7268907" y="-96860"/>
                    <a:pt x="9714736" y="0"/>
                  </a:cubicBezTo>
                  <a:cubicBezTo>
                    <a:pt x="10206248" y="-14269"/>
                    <a:pt x="10660308" y="369854"/>
                    <a:pt x="10638596" y="923860"/>
                  </a:cubicBezTo>
                  <a:cubicBezTo>
                    <a:pt x="10641769" y="1726357"/>
                    <a:pt x="10732863" y="3235804"/>
                    <a:pt x="10638596" y="4619187"/>
                  </a:cubicBezTo>
                  <a:cubicBezTo>
                    <a:pt x="10574078" y="5152795"/>
                    <a:pt x="10128001" y="5527177"/>
                    <a:pt x="9714736" y="5543047"/>
                  </a:cubicBezTo>
                  <a:cubicBezTo>
                    <a:pt x="5354207" y="5382340"/>
                    <a:pt x="2813456" y="5582714"/>
                    <a:pt x="923860" y="5543047"/>
                  </a:cubicBezTo>
                  <a:cubicBezTo>
                    <a:pt x="322990" y="5524741"/>
                    <a:pt x="-45645" y="5108742"/>
                    <a:pt x="0" y="4619187"/>
                  </a:cubicBezTo>
                  <a:cubicBezTo>
                    <a:pt x="32216" y="3674794"/>
                    <a:pt x="57206" y="2034419"/>
                    <a:pt x="0" y="923860"/>
                  </a:cubicBezTo>
                  <a:close/>
                </a:path>
              </a:pathLst>
            </a:custGeom>
            <a:solidFill>
              <a:schemeClr val="bg1"/>
            </a:solidFill>
            <a:ln w="38100">
              <a:solidFill>
                <a:srgbClr val="FFCC00"/>
              </a:solidFill>
              <a:prstDash val="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9">
              <a:extLst>
                <a:ext uri="{FF2B5EF4-FFF2-40B4-BE49-F238E27FC236}">
                  <a16:creationId xmlns:a16="http://schemas.microsoft.com/office/drawing/2014/main" xmlns="" id="{57D083F8-8B18-4172-A02E-D913F25F789B}"/>
                </a:ext>
              </a:extLst>
            </p:cNvPr>
            <p:cNvSpPr txBox="1"/>
            <p:nvPr/>
          </p:nvSpPr>
          <p:spPr>
            <a:xfrm>
              <a:off x="1824197" y="840491"/>
              <a:ext cx="9006841"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dirty="0">
                  <a:effectLst/>
                  <a:ea typeface="Times New Roman" panose="02020603050405020304" pitchFamily="18" charset="0"/>
                </a:rPr>
                <a:t>Hiện nay, việc bảo tồn và phát huy giá trị của phố cổ Hội An được chính quyền địa phương rất chú trọng. Bên cạnh công tác tuyên truyền và thực hiện các giải pháp do tỉnh Quảng Nam ban hành, mỗi người dân cũng cần nâng cao ý thức bảo tồn bằng những việc làm cụ thể: </a:t>
              </a:r>
              <a:r>
                <a:rPr lang="nl-NL" sz="3600" b="1" dirty="0">
                  <a:solidFill>
                    <a:srgbClr val="FF0000"/>
                  </a:solidFill>
                  <a:effectLst/>
                  <a:ea typeface="Times New Roman" panose="02020603050405020304" pitchFamily="18" charset="0"/>
                </a:rPr>
                <a:t>tổ chức các tour du lịch khám phá kết hợp với vớt rác, dọn rác; hạn chế sử dụng xe cơ giới vào phố cổ, giữ vệ sinh môi trường</a:t>
              </a:r>
              <a:r>
                <a:rPr lang="nl-NL" sz="3600" dirty="0">
                  <a:effectLst/>
                  <a:ea typeface="Times New Roman" panose="02020603050405020304" pitchFamily="18" charset="0"/>
                </a:rPr>
                <a:t>,...</a:t>
              </a:r>
              <a:endParaRPr kumimoji="0" lang="vi-VN" sz="6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grpSp>
      <p:pic>
        <p:nvPicPr>
          <p:cNvPr id="4" name="Picture 3" descr="A picture containing diagram&#10;&#10;Description automatically generated">
            <a:extLst>
              <a:ext uri="{FF2B5EF4-FFF2-40B4-BE49-F238E27FC236}">
                <a16:creationId xmlns:a16="http://schemas.microsoft.com/office/drawing/2014/main" xmlns="" id="{5D8F4CA4-EAB1-46D9-BA1D-E5082A1D87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p:blipFill>
        <p:spPr>
          <a:xfrm flipH="1">
            <a:off x="-357814" y="4533899"/>
            <a:ext cx="2686305" cy="2672241"/>
          </a:xfrm>
          <a:prstGeom prst="rect">
            <a:avLst/>
          </a:prstGeom>
        </p:spPr>
      </p:pic>
    </p:spTree>
    <p:extLst>
      <p:ext uri="{BB962C8B-B14F-4D97-AF65-F5344CB8AC3E}">
        <p14:creationId xmlns:p14="http://schemas.microsoft.com/office/powerpoint/2010/main" val="37935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4" name="Picture 3">
            <a:extLst>
              <a:ext uri="{FF2B5EF4-FFF2-40B4-BE49-F238E27FC236}">
                <a16:creationId xmlns:a16="http://schemas.microsoft.com/office/drawing/2014/main" xmlns="" id="{99B408B6-0177-5A9B-4B1A-149A05695987}"/>
              </a:ext>
            </a:extLst>
          </p:cNvPr>
          <p:cNvPicPr>
            <a:picLocks noChangeAspect="1"/>
          </p:cNvPicPr>
          <p:nvPr/>
        </p:nvPicPr>
        <p:blipFill>
          <a:blip r:embed="rId6"/>
          <a:stretch>
            <a:fillRect/>
          </a:stretch>
        </p:blipFill>
        <p:spPr>
          <a:xfrm>
            <a:off x="1187167" y="2165851"/>
            <a:ext cx="9455716" cy="3078747"/>
          </a:xfrm>
          <a:prstGeom prst="rect">
            <a:avLst/>
          </a:prstGeom>
        </p:spPr>
      </p:pic>
    </p:spTree>
    <p:extLst>
      <p:ext uri="{BB962C8B-B14F-4D97-AF65-F5344CB8AC3E}">
        <p14:creationId xmlns:p14="http://schemas.microsoft.com/office/powerpoint/2010/main" val="33179419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76168"/>
            <a:ext cx="12192000" cy="6934168"/>
            <a:chOff x="0" y="-76168"/>
            <a:chExt cx="12192000" cy="6934168"/>
          </a:xfrm>
        </p:grpSpPr>
        <p:grpSp>
          <p:nvGrpSpPr>
            <p:cNvPr id="15" name="Group 14"/>
            <p:cNvGrpSpPr/>
            <p:nvPr/>
          </p:nvGrpSpPr>
          <p:grpSpPr>
            <a:xfrm>
              <a:off x="0" y="-76168"/>
              <a:ext cx="12192000" cy="6934168"/>
              <a:chOff x="0" y="-76168"/>
              <a:chExt cx="12192000" cy="6934168"/>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6606"/>
                <a:ext cx="12192000" cy="6851394"/>
              </a:xfrm>
              <a:prstGeom prst="rect">
                <a:avLst/>
              </a:prstGeom>
            </p:spPr>
          </p:pic>
          <p:pic>
            <p:nvPicPr>
              <p:cNvPr id="7" name="Picture 6"/>
              <p:cNvPicPr>
                <a:picLocks noChangeAspect="1"/>
              </p:cNvPicPr>
              <p:nvPr/>
            </p:nvPicPr>
            <p:blipFill>
              <a:blip r:embed="rId4"/>
              <a:stretch>
                <a:fillRect/>
              </a:stretch>
            </p:blipFill>
            <p:spPr>
              <a:xfrm>
                <a:off x="1" y="-76168"/>
                <a:ext cx="12175041" cy="5791702"/>
              </a:xfrm>
              <a:prstGeom prst="rect">
                <a:avLst/>
              </a:prstGeom>
            </p:spPr>
          </p:pic>
        </p:grpSp>
        <p:pic>
          <p:nvPicPr>
            <p:cNvPr id="2" name="Picture 1"/>
            <p:cNvPicPr>
              <a:picLocks noChangeAspect="1"/>
            </p:cNvPicPr>
            <p:nvPr/>
          </p:nvPicPr>
          <p:blipFill rotWithShape="1">
            <a:blip r:embed="rId5"/>
            <a:srcRect b="31525"/>
            <a:stretch/>
          </p:blipFill>
          <p:spPr>
            <a:xfrm>
              <a:off x="4112421" y="836146"/>
              <a:ext cx="3635231" cy="2747728"/>
            </a:xfrm>
            <a:prstGeom prst="rect">
              <a:avLst/>
            </a:prstGeom>
          </p:spPr>
        </p:pic>
      </p:grpSp>
      <p:pic>
        <p:nvPicPr>
          <p:cNvPr id="9" name="Picture 8" descr="A cartoon of a child and child holding a flag&#10;&#10;Description automatically generated">
            <a:extLst>
              <a:ext uri="{FF2B5EF4-FFF2-40B4-BE49-F238E27FC236}">
                <a16:creationId xmlns:a16="http://schemas.microsoft.com/office/drawing/2014/main" xmlns="" id="{C375D978-C814-BC25-59A1-A457109781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677" y="2133600"/>
            <a:ext cx="4724400" cy="4724400"/>
          </a:xfrm>
          <a:prstGeom prst="rect">
            <a:avLst/>
          </a:prstGeom>
        </p:spPr>
      </p:pic>
      <p:sp>
        <p:nvSpPr>
          <p:cNvPr id="10" name="Google Shape;1174;p24">
            <a:extLst>
              <a:ext uri="{FF2B5EF4-FFF2-40B4-BE49-F238E27FC236}">
                <a16:creationId xmlns:a16="http://schemas.microsoft.com/office/drawing/2014/main" xmlns="" id="{D59F5CED-C0CC-7781-567E-00EB94626C07}"/>
              </a:ext>
            </a:extLst>
          </p:cNvPr>
          <p:cNvSpPr/>
          <p:nvPr/>
        </p:nvSpPr>
        <p:spPr>
          <a:xfrm>
            <a:off x="1953306" y="944880"/>
            <a:ext cx="8775654" cy="2222862"/>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US" sz="6000" b="1" kern="0" dirty="0">
                <a:solidFill>
                  <a:srgbClr val="000000"/>
                </a:solidFill>
                <a:latin typeface="Calibri" panose="020F0502020204030204" pitchFamily="34" charset="0"/>
                <a:cs typeface="Calibri" panose="020F0502020204030204" pitchFamily="34" charset="0"/>
                <a:sym typeface="Arial"/>
              </a:rPr>
              <a:t>T</a:t>
            </a:r>
            <a:r>
              <a:rPr lang="vi-VN" sz="6000" b="1" kern="0" dirty="0">
                <a:solidFill>
                  <a:srgbClr val="000000"/>
                </a:solidFill>
                <a:latin typeface="Calibri" panose="020F0502020204030204" pitchFamily="34" charset="0"/>
                <a:cs typeface="Calibri" panose="020F0502020204030204" pitchFamily="34" charset="0"/>
                <a:sym typeface="Arial"/>
              </a:rPr>
              <a:t>rò chơi “Hướng dẫn viên du lịch nhí”</a:t>
            </a:r>
            <a:endParaRPr kumimoji="0" sz="6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881367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76168"/>
            <a:ext cx="12192000" cy="6934168"/>
            <a:chOff x="0" y="-76168"/>
            <a:chExt cx="12192000" cy="6934168"/>
          </a:xfrm>
        </p:grpSpPr>
        <p:grpSp>
          <p:nvGrpSpPr>
            <p:cNvPr id="15" name="Group 14"/>
            <p:cNvGrpSpPr/>
            <p:nvPr/>
          </p:nvGrpSpPr>
          <p:grpSpPr>
            <a:xfrm>
              <a:off x="0" y="-76168"/>
              <a:ext cx="12192000" cy="6934168"/>
              <a:chOff x="0" y="-76168"/>
              <a:chExt cx="12192000" cy="6934168"/>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6606"/>
                <a:ext cx="12192000" cy="6851394"/>
              </a:xfrm>
              <a:prstGeom prst="rect">
                <a:avLst/>
              </a:prstGeom>
            </p:spPr>
          </p:pic>
          <p:pic>
            <p:nvPicPr>
              <p:cNvPr id="7" name="Picture 6"/>
              <p:cNvPicPr>
                <a:picLocks noChangeAspect="1"/>
              </p:cNvPicPr>
              <p:nvPr/>
            </p:nvPicPr>
            <p:blipFill>
              <a:blip r:embed="rId4"/>
              <a:stretch>
                <a:fillRect/>
              </a:stretch>
            </p:blipFill>
            <p:spPr>
              <a:xfrm>
                <a:off x="1" y="-76168"/>
                <a:ext cx="12175041" cy="5791702"/>
              </a:xfrm>
              <a:prstGeom prst="rect">
                <a:avLst/>
              </a:prstGeom>
            </p:spPr>
          </p:pic>
        </p:grpSp>
        <p:pic>
          <p:nvPicPr>
            <p:cNvPr id="2" name="Picture 1"/>
            <p:cNvPicPr>
              <a:picLocks noChangeAspect="1"/>
            </p:cNvPicPr>
            <p:nvPr/>
          </p:nvPicPr>
          <p:blipFill rotWithShape="1">
            <a:blip r:embed="rId5"/>
            <a:srcRect b="31525"/>
            <a:stretch/>
          </p:blipFill>
          <p:spPr>
            <a:xfrm>
              <a:off x="4112421" y="836146"/>
              <a:ext cx="3635231" cy="2747728"/>
            </a:xfrm>
            <a:prstGeom prst="rect">
              <a:avLst/>
            </a:prstGeom>
          </p:spPr>
        </p:pic>
      </p:grpSp>
      <p:sp>
        <p:nvSpPr>
          <p:cNvPr id="10" name="Google Shape;1174;p24">
            <a:extLst>
              <a:ext uri="{FF2B5EF4-FFF2-40B4-BE49-F238E27FC236}">
                <a16:creationId xmlns:a16="http://schemas.microsoft.com/office/drawing/2014/main" xmlns="" id="{D59F5CED-C0CC-7781-567E-00EB94626C07}"/>
              </a:ext>
            </a:extLst>
          </p:cNvPr>
          <p:cNvSpPr/>
          <p:nvPr/>
        </p:nvSpPr>
        <p:spPr>
          <a:xfrm>
            <a:off x="1953306" y="254000"/>
            <a:ext cx="9842454" cy="3464560"/>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just">
              <a:buClr>
                <a:srgbClr val="000000"/>
              </a:buClr>
              <a:defRPr/>
            </a:pPr>
            <a:r>
              <a:rPr lang="vi-VN" sz="3600" b="1" kern="0" dirty="0">
                <a:solidFill>
                  <a:srgbClr val="000000"/>
                </a:solidFill>
                <a:latin typeface="Calibri" panose="020F0502020204030204" pitchFamily="34" charset="0"/>
                <a:cs typeface="Calibri" panose="020F0502020204030204" pitchFamily="34" charset="0"/>
                <a:sym typeface="Arial"/>
              </a:rPr>
              <a:t>Luật chơi: </a:t>
            </a:r>
            <a:r>
              <a:rPr lang="en-US" sz="3600" kern="0" dirty="0" err="1">
                <a:solidFill>
                  <a:srgbClr val="000000"/>
                </a:solidFill>
                <a:latin typeface="Calibri" panose="020F0502020204030204" pitchFamily="34" charset="0"/>
                <a:cs typeface="Calibri" panose="020F0502020204030204" pitchFamily="34" charset="0"/>
                <a:sym typeface="Arial"/>
              </a:rPr>
              <a:t>Đóng</a:t>
            </a:r>
            <a:r>
              <a:rPr lang="en-US" sz="3600" kern="0" dirty="0">
                <a:solidFill>
                  <a:srgbClr val="000000"/>
                </a:solidFill>
                <a:latin typeface="Calibri" panose="020F0502020204030204" pitchFamily="34" charset="0"/>
                <a:cs typeface="Calibri" panose="020F0502020204030204" pitchFamily="34" charset="0"/>
                <a:sym typeface="Arial"/>
              </a:rPr>
              <a:t> </a:t>
            </a:r>
            <a:r>
              <a:rPr lang="vi-VN" sz="3600" kern="0" dirty="0">
                <a:solidFill>
                  <a:srgbClr val="000000"/>
                </a:solidFill>
                <a:latin typeface="Calibri" panose="020F0502020204030204" pitchFamily="34" charset="0"/>
                <a:cs typeface="Calibri" panose="020F0502020204030204" pitchFamily="34" charset="0"/>
                <a:sym typeface="Arial"/>
              </a:rPr>
              <a:t>vai hướng dẫn viên du lịch để giới thiệu về phố cổ Hội An</a:t>
            </a:r>
            <a:r>
              <a:rPr lang="en-US" sz="3600" kern="0" dirty="0">
                <a:solidFill>
                  <a:srgbClr val="000000"/>
                </a:solidFill>
                <a:latin typeface="Calibri" panose="020F0502020204030204" pitchFamily="34" charset="0"/>
                <a:cs typeface="Calibri" panose="020F0502020204030204" pitchFamily="34" charset="0"/>
                <a:sym typeface="Arial"/>
              </a:rPr>
              <a:t>.</a:t>
            </a:r>
          </a:p>
          <a:p>
            <a:pPr lvl="0" algn="just">
              <a:buClr>
                <a:srgbClr val="000000"/>
              </a:buClr>
              <a:defRPr/>
            </a:pPr>
            <a:r>
              <a:rPr lang="en-US" sz="3600" kern="0" dirty="0">
                <a:solidFill>
                  <a:srgbClr val="000000"/>
                </a:solidFill>
                <a:latin typeface="Calibri" panose="020F0502020204030204" pitchFamily="34" charset="0"/>
                <a:cs typeface="Calibri" panose="020F0502020204030204" pitchFamily="34" charset="0"/>
                <a:sym typeface="Arial"/>
              </a:rPr>
              <a:t>D</a:t>
            </a:r>
            <a:r>
              <a:rPr lang="vi-VN" sz="3600" kern="0" dirty="0">
                <a:solidFill>
                  <a:srgbClr val="000000"/>
                </a:solidFill>
                <a:latin typeface="Calibri" panose="020F0502020204030204" pitchFamily="34" charset="0"/>
                <a:cs typeface="Calibri" panose="020F0502020204030204" pitchFamily="34" charset="0"/>
                <a:sym typeface="Arial"/>
              </a:rPr>
              <a:t>ựa vào nội dung bài học, các thông tin tra cứu được trong sách, báo, internet,.. để giới thiệu về lịch sử, nét đặc sắc về văn hóa, kiến trúc,... của phố cổ Hội An.</a:t>
            </a:r>
            <a:endParaRPr kumimoji="0" sz="36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3" name="Picture 2" descr="A picture containing diagram&#10;&#10;Description automatically generated">
            <a:extLst>
              <a:ext uri="{FF2B5EF4-FFF2-40B4-BE49-F238E27FC236}">
                <a16:creationId xmlns:a16="http://schemas.microsoft.com/office/drawing/2014/main" xmlns="" id="{AA1544FA-9B98-B147-89ED-632131C1AFE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p:blipFill>
        <p:spPr>
          <a:xfrm flipH="1">
            <a:off x="-357814" y="3130896"/>
            <a:ext cx="4096694" cy="4075245"/>
          </a:xfrm>
          <a:prstGeom prst="rect">
            <a:avLst/>
          </a:prstGeom>
        </p:spPr>
      </p:pic>
    </p:spTree>
    <p:extLst>
      <p:ext uri="{BB962C8B-B14F-4D97-AF65-F5344CB8AC3E}">
        <p14:creationId xmlns:p14="http://schemas.microsoft.com/office/powerpoint/2010/main" val="835777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 name="图片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19" name="文本框 18">
            <a:extLst>
              <a:ext uri="{FF2B5EF4-FFF2-40B4-BE49-F238E27FC236}">
                <a16:creationId xmlns:a16="http://schemas.microsoft.com/office/drawing/2014/main" xmlns="" id="{B1E5992B-6023-4D8D-B551-D30F9D68D7B3}"/>
              </a:ext>
            </a:extLst>
          </p:cNvPr>
          <p:cNvSpPr txBox="1"/>
          <p:nvPr/>
        </p:nvSpPr>
        <p:spPr>
          <a:xfrm>
            <a:off x="1095516" y="3174714"/>
            <a:ext cx="10312438" cy="1107996"/>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zh-CN"/>
            </a:defPPr>
            <a:lvl1pPr algn="ctr">
              <a:defRPr sz="4400" b="1">
                <a:ln w="19050">
                  <a:solidFill>
                    <a:schemeClr val="bg1"/>
                  </a:solidFill>
                </a:ln>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all" spc="0" normalizeH="0" baseline="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Tạm</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biệt</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và</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hẹn</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gặp</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lại</a:t>
            </a:r>
            <a:endParaRPr kumimoji="0" lang="zh-CN" altLang="en-US" sz="6600" b="1" i="0" u="none" strike="noStrike" kern="1200" cap="all" spc="0" normalizeH="0" baseline="0" noProof="0" dirty="0">
              <a:ln w="0"/>
              <a:solidFill>
                <a:srgbClr val="FF0066"/>
              </a:solidFill>
              <a:effectLst>
                <a:reflection blurRad="12700" stA="50000" endPos="50000" dist="5000" dir="5400000" sy="-100000" rotWithShape="0"/>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22" name="图片 21">
            <a:extLst>
              <a:ext uri="{FF2B5EF4-FFF2-40B4-BE49-F238E27FC236}">
                <a16:creationId xmlns:a16="http://schemas.microsoft.com/office/drawing/2014/main" xmlns="" id="{5E7317A3-C62B-4BE2-9685-33418A6BB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095" y="1926427"/>
            <a:ext cx="7205487" cy="1207011"/>
          </a:xfrm>
          <a:prstGeom prst="rect">
            <a:avLst/>
          </a:prstGeom>
        </p:spPr>
      </p:pic>
    </p:spTree>
    <p:extLst>
      <p:ext uri="{BB962C8B-B14F-4D97-AF65-F5344CB8AC3E}">
        <p14:creationId xmlns:p14="http://schemas.microsoft.com/office/powerpoint/2010/main" val="8596384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2000"/>
                                        <p:tgtEl>
                                          <p:spTgt spid="86"/>
                                        </p:tgtEl>
                                      </p:cBhvr>
                                    </p:animEffect>
                                    <p:anim calcmode="lin" valueType="num">
                                      <p:cBhvr>
                                        <p:cTn id="8" dur="2000" fill="hold"/>
                                        <p:tgtEl>
                                          <p:spTgt spid="86"/>
                                        </p:tgtEl>
                                        <p:attrNameLst>
                                          <p:attrName>ppt_x</p:attrName>
                                        </p:attrNameLst>
                                      </p:cBhvr>
                                      <p:tavLst>
                                        <p:tav tm="0">
                                          <p:val>
                                            <p:strVal val="#ppt_x"/>
                                          </p:val>
                                        </p:tav>
                                        <p:tav tm="100000">
                                          <p:val>
                                            <p:strVal val="#ppt_x"/>
                                          </p:val>
                                        </p:tav>
                                      </p:tavLst>
                                    </p:anim>
                                    <p:anim calcmode="lin" valueType="num">
                                      <p:cBhvr>
                                        <p:cTn id="9" dur="2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xmlns="" id="{FBE25234-D2DB-C3B8-03B7-E7F1B12B7190}"/>
              </a:ext>
            </a:extLst>
          </p:cNvPr>
          <p:cNvPicPr>
            <a:picLocks noChangeAspect="1"/>
          </p:cNvPicPr>
          <p:nvPr/>
        </p:nvPicPr>
        <p:blipFill>
          <a:blip r:embed="rId7"/>
          <a:stretch>
            <a:fillRect/>
          </a:stretch>
        </p:blipFill>
        <p:spPr>
          <a:xfrm>
            <a:off x="4143530" y="2057668"/>
            <a:ext cx="5200339" cy="2609314"/>
          </a:xfrm>
          <a:prstGeom prst="rect">
            <a:avLst/>
          </a:prstGeom>
        </p:spPr>
      </p:pic>
      <p:pic>
        <p:nvPicPr>
          <p:cNvPr id="4" name="Picture 3">
            <a:extLst>
              <a:ext uri="{FF2B5EF4-FFF2-40B4-BE49-F238E27FC236}">
                <a16:creationId xmlns:a16="http://schemas.microsoft.com/office/drawing/2014/main" xmlns="" id="{A5BFC9C5-32EC-5824-2D3F-FFA03BE39E28}"/>
              </a:ext>
            </a:extLst>
          </p:cNvPr>
          <p:cNvPicPr>
            <a:picLocks noChangeAspect="1"/>
          </p:cNvPicPr>
          <p:nvPr/>
        </p:nvPicPr>
        <p:blipFill>
          <a:blip r:embed="rId8"/>
          <a:stretch>
            <a:fillRect/>
          </a:stretch>
        </p:blipFill>
        <p:spPr>
          <a:xfrm>
            <a:off x="560332" y="4462976"/>
            <a:ext cx="11528535" cy="1322947"/>
          </a:xfrm>
          <a:prstGeom prst="rect">
            <a:avLst/>
          </a:prstGeom>
        </p:spPr>
      </p:pic>
    </p:spTree>
    <p:extLst>
      <p:ext uri="{BB962C8B-B14F-4D97-AF65-F5344CB8AC3E}">
        <p14:creationId xmlns:p14="http://schemas.microsoft.com/office/powerpoint/2010/main" val="2136599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69" y="-170993"/>
            <a:ext cx="2591430" cy="2591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Tree>
    <p:extLst>
      <p:ext uri="{BB962C8B-B14F-4D97-AF65-F5344CB8AC3E}">
        <p14:creationId xmlns:p14="http://schemas.microsoft.com/office/powerpoint/2010/main" val="3092034413"/>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1: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Em</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hãy</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nêu</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vị</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trí</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địa</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lí</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của</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phố</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cổ</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Hội</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An.</a:t>
            </a:r>
            <a:endParaRPr kumimoji="0" lang="en-US" sz="48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Phố cổ Hội An thuộc tỉnh Quảng Nam; nằm ở hạ lưu sông Thu Bồn, thuận lợi cho việc giao thương nên từ xưa các thương nhân ở một số nước đã sớm đến đây buôn bán</a:t>
            </a:r>
            <a:r>
              <a:rPr lang="en-US" sz="3200" dirty="0">
                <a:solidFill>
                  <a:prstClr val="black"/>
                </a:solidFill>
                <a:latin typeface="Cambria" panose="02040503050406030204" pitchFamily="18" charset="0"/>
                <a:ea typeface="Cambria" panose="02040503050406030204" pitchFamily="18" charset="0"/>
              </a:rPr>
              <a:t>. V</a:t>
            </a:r>
            <a:r>
              <a:rPr lang="vi-VN" sz="3200" dirty="0">
                <a:solidFill>
                  <a:prstClr val="black"/>
                </a:solidFill>
                <a:latin typeface="Cambria" panose="02040503050406030204" pitchFamily="18" charset="0"/>
                <a:ea typeface="Cambria" panose="02040503050406030204" pitchFamily="18" charset="0"/>
              </a:rPr>
              <a:t>ì thế Hội An sớm trở thành một thương cảng lớn</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69798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sp>
        <p:nvSpPr>
          <p:cNvPr id="3" name="Rounded Rectangle 38">
            <a:extLst>
              <a:ext uri="{FF2B5EF4-FFF2-40B4-BE49-F238E27FC236}">
                <a16:creationId xmlns:a16="http://schemas.microsoft.com/office/drawing/2014/main" xmlns="" id="{093C4350-FC2C-6BF5-D774-C77D1B39BC97}"/>
              </a:ext>
            </a:extLst>
          </p:cNvPr>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2: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Em</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hãy</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kể</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tên</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một</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số</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công</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trình</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kiến</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trúc</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tiêu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biểu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ở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phố</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cổ</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Hội</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An?</a:t>
            </a:r>
            <a:endParaRPr kumimoji="0" lang="en-US" sz="4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a:extLst>
              <a:ext uri="{FF2B5EF4-FFF2-40B4-BE49-F238E27FC236}">
                <a16:creationId xmlns:a16="http://schemas.microsoft.com/office/drawing/2014/main" xmlns="" id="{6D9701D7-C800-F53D-9AC0-C7AB984D62CD}"/>
              </a:ext>
            </a:extLst>
          </p:cNvPr>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4400" dirty="0">
                <a:solidFill>
                  <a:prstClr val="black"/>
                </a:solidFill>
                <a:latin typeface="Cambria" panose="02040503050406030204" pitchFamily="18" charset="0"/>
                <a:ea typeface="Cambria" panose="02040503050406030204" pitchFamily="18" charset="0"/>
              </a:rPr>
              <a:t>Một số công trình kiến trúc tiêu biểu ở phố cổ Hội An: nhà cổ, Hội quán Người Hoa; Chùa Cầu</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4" name="Picture 3">
            <a:extLst>
              <a:ext uri="{FF2B5EF4-FFF2-40B4-BE49-F238E27FC236}">
                <a16:creationId xmlns:a16="http://schemas.microsoft.com/office/drawing/2014/main" xmlns="" id="{03FFF899-ABEC-A4A5-A311-D9271EC4075F}"/>
              </a:ext>
            </a:extLst>
          </p:cNvPr>
          <p:cNvPicPr>
            <a:picLocks noChangeAspect="1"/>
          </p:cNvPicPr>
          <p:nvPr/>
        </p:nvPicPr>
        <p:blipFill>
          <a:blip r:embed="rId6"/>
          <a:stretch>
            <a:fillRect/>
          </a:stretch>
        </p:blipFill>
        <p:spPr>
          <a:xfrm>
            <a:off x="1558139" y="2743066"/>
            <a:ext cx="9339881" cy="3078747"/>
          </a:xfrm>
          <a:prstGeom prst="rect">
            <a:avLst/>
          </a:prstGeom>
        </p:spPr>
      </p:pic>
    </p:spTree>
    <p:extLst>
      <p:ext uri="{BB962C8B-B14F-4D97-AF65-F5344CB8AC3E}">
        <p14:creationId xmlns:p14="http://schemas.microsoft.com/office/powerpoint/2010/main" val="36342237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277080" y="464291"/>
            <a:ext cx="5750804" cy="2123658"/>
          </a:xfrm>
          <a:prstGeom prst="rect">
            <a:avLst/>
          </a:prstGeom>
          <a:noFill/>
        </p:spPr>
        <p:txBody>
          <a:bodyPr wrap="square" rtlCol="0">
            <a:spAutoFit/>
          </a:bodyPr>
          <a:lstStyle/>
          <a:p>
            <a:pPr lvl="0" algn="ctr" defTabSz="457200"/>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2: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huy</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cổ</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Hội</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An </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grpSp>
        <p:nvGrpSpPr>
          <p:cNvPr id="2" name="Group 1">
            <a:extLst>
              <a:ext uri="{FF2B5EF4-FFF2-40B4-BE49-F238E27FC236}">
                <a16:creationId xmlns:a16="http://schemas.microsoft.com/office/drawing/2014/main" xmlns="" id="{94A758E1-3CDC-67F3-43A0-5FFD253986AE}"/>
              </a:ext>
            </a:extLst>
          </p:cNvPr>
          <p:cNvGrpSpPr/>
          <p:nvPr/>
        </p:nvGrpSpPr>
        <p:grpSpPr>
          <a:xfrm>
            <a:off x="285750" y="92353"/>
            <a:ext cx="11715750" cy="1125229"/>
            <a:chOff x="7355303" y="1404642"/>
            <a:chExt cx="4106665" cy="1885911"/>
          </a:xfrm>
        </p:grpSpPr>
        <p:sp>
          <p:nvSpPr>
            <p:cNvPr id="3" name="Rectangle: Rounded Corners 2">
              <a:extLst>
                <a:ext uri="{FF2B5EF4-FFF2-40B4-BE49-F238E27FC236}">
                  <a16:creationId xmlns:a16="http://schemas.microsoft.com/office/drawing/2014/main" xmlns="" id="{47D11C13-7E6E-A5CC-CD1D-1448BA623EBD}"/>
                </a:ext>
              </a:extLst>
            </p:cNvPr>
            <p:cNvSpPr/>
            <p:nvPr/>
          </p:nvSpPr>
          <p:spPr>
            <a:xfrm>
              <a:off x="7355303" y="1404642"/>
              <a:ext cx="4106665" cy="1856695"/>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5">
              <a:extLst>
                <a:ext uri="{FF2B5EF4-FFF2-40B4-BE49-F238E27FC236}">
                  <a16:creationId xmlns:a16="http://schemas.microsoft.com/office/drawing/2014/main" xmlns="" id="{0F10AC9C-6A9E-57F2-5D39-8D2DC0981E1C}"/>
                </a:ext>
              </a:extLst>
            </p:cNvPr>
            <p:cNvSpPr>
              <a:spLocks noChangeArrowheads="1"/>
            </p:cNvSpPr>
            <p:nvPr/>
          </p:nvSpPr>
          <p:spPr bwMode="auto">
            <a:xfrm>
              <a:off x="7384969" y="1547010"/>
              <a:ext cx="4019090" cy="17435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a:t>
              </a:r>
              <a:r>
                <a:rPr kumimoji="0" lang="vi-VN"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uan sát hình 6 đọc thông tin và trả lời câu hỏi: </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28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Vì sao phố cổ Hội An là điểm thu hút nhiều du khách trong nước và quốc tế?</a:t>
              </a:r>
              <a:endParaRPr kumimoji="0" lang="en-US" altLang="en-US" sz="28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4" name="Picture 13">
            <a:extLst>
              <a:ext uri="{FF2B5EF4-FFF2-40B4-BE49-F238E27FC236}">
                <a16:creationId xmlns:a16="http://schemas.microsoft.com/office/drawing/2014/main" xmlns="" id="{4752DD71-2B8B-F9FA-26A2-D170A8D9B3D3}"/>
              </a:ext>
            </a:extLst>
          </p:cNvPr>
          <p:cNvPicPr>
            <a:picLocks noChangeAspect="1"/>
          </p:cNvPicPr>
          <p:nvPr/>
        </p:nvPicPr>
        <p:blipFill>
          <a:blip r:embed="rId3"/>
          <a:stretch>
            <a:fillRect/>
          </a:stretch>
        </p:blipFill>
        <p:spPr>
          <a:xfrm>
            <a:off x="1243012" y="2005012"/>
            <a:ext cx="9451968" cy="2757488"/>
          </a:xfrm>
          <a:prstGeom prst="rect">
            <a:avLst/>
          </a:prstGeom>
        </p:spPr>
      </p:pic>
      <p:grpSp>
        <p:nvGrpSpPr>
          <p:cNvPr id="6" name="Group 5">
            <a:extLst>
              <a:ext uri="{FF2B5EF4-FFF2-40B4-BE49-F238E27FC236}">
                <a16:creationId xmlns:a16="http://schemas.microsoft.com/office/drawing/2014/main" xmlns="" id="{2D66DC4D-744C-9EDE-8C6E-033E015088A9}"/>
              </a:ext>
            </a:extLst>
          </p:cNvPr>
          <p:cNvGrpSpPr/>
          <p:nvPr/>
        </p:nvGrpSpPr>
        <p:grpSpPr>
          <a:xfrm>
            <a:off x="4531249" y="4451083"/>
            <a:ext cx="3557636" cy="2517092"/>
            <a:chOff x="1054624" y="4498708"/>
            <a:chExt cx="3557636" cy="2517092"/>
          </a:xfrm>
        </p:grpSpPr>
        <p:pic>
          <p:nvPicPr>
            <p:cNvPr id="8" name="Picture 2" descr="C:\Users\HP\Desktop\16659604.jpg">
              <a:extLst>
                <a:ext uri="{FF2B5EF4-FFF2-40B4-BE49-F238E27FC236}">
                  <a16:creationId xmlns:a16="http://schemas.microsoft.com/office/drawing/2014/main" xmlns="" id="{0689AE25-0D61-0D28-896E-0994BC823F6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xmlns="" id="{0F6DBF3E-5A96-ACF9-E46A-CBC624F743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1">
            <a:extLst>
              <a:ext uri="{FF2B5EF4-FFF2-40B4-BE49-F238E27FC236}">
                <a16:creationId xmlns:a16="http://schemas.microsoft.com/office/drawing/2014/main" xmlns="" id="{1BF1D75C-1820-7406-4943-000B526C236C}"/>
              </a:ext>
            </a:extLst>
          </p:cNvPr>
          <p:cNvSpPr txBox="1">
            <a:spLocks noChangeArrowheads="1"/>
          </p:cNvSpPr>
          <p:nvPr/>
        </p:nvSpPr>
        <p:spPr bwMode="auto">
          <a:xfrm>
            <a:off x="3883314" y="593919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7037974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pic>
        <p:nvPicPr>
          <p:cNvPr id="1026" name="Picture 2" descr="Du lịch Hội An: Cẩm nang từ A đến Z (update thông tin mới nhất 2023) -  iVIVU.com">
            <a:extLst>
              <a:ext uri="{FF2B5EF4-FFF2-40B4-BE49-F238E27FC236}">
                <a16:creationId xmlns:a16="http://schemas.microsoft.com/office/drawing/2014/main" xmlns="" id="{432A5F96-1EBE-F378-5D9E-CE92C2728A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650" y="517104"/>
            <a:ext cx="3790950" cy="26007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view top 4 địa điểm du lịch Hội An HOT nhất hiện nạy">
            <a:extLst>
              <a:ext uri="{FF2B5EF4-FFF2-40B4-BE49-F238E27FC236}">
                <a16:creationId xmlns:a16="http://schemas.microsoft.com/office/drawing/2014/main" xmlns="" id="{A67F28F6-6EFF-DF1D-B8A2-9EC879F59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49" y="3362324"/>
            <a:ext cx="3670301" cy="27527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1F401047-09B8-89E1-1B14-1FF46698B22E}"/>
              </a:ext>
            </a:extLst>
          </p:cNvPr>
          <p:cNvSpPr/>
          <p:nvPr/>
        </p:nvSpPr>
        <p:spPr>
          <a:xfrm>
            <a:off x="5162550" y="1019175"/>
            <a:ext cx="6210300" cy="4762500"/>
          </a:xfrm>
          <a:prstGeom prst="rect">
            <a:avLst/>
          </a:prstGeom>
          <a:solidFill>
            <a:schemeClr val="accent4">
              <a:lumMod val="20000"/>
              <a:lumOff val="80000"/>
            </a:schemeClr>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spcBef>
                <a:spcPct val="50000"/>
              </a:spcBef>
              <a:buFont typeface="Arial" panose="020B0604020202020204" pitchFamily="34" charset="0"/>
              <a:buChar char="•"/>
            </a:pPr>
            <a:r>
              <a:rPr lang="vi-VN" altLang="en-US" sz="2800" dirty="0">
                <a:latin typeface="Cambria" panose="02040503050406030204" pitchFamily="18" charset="0"/>
                <a:ea typeface="Cambria" panose="02040503050406030204" pitchFamily="18" charset="0"/>
              </a:rPr>
              <a:t>Hiện nay phố cổ Hội An bảo tồn được nhiều giá trị văn hóa đặc sắc, nhi</a:t>
            </a:r>
            <a:r>
              <a:rPr lang="en-US" altLang="en-US" sz="2800" dirty="0">
                <a:latin typeface="Cambria" panose="02040503050406030204" pitchFamily="18" charset="0"/>
                <a:ea typeface="Cambria" panose="02040503050406030204" pitchFamily="18" charset="0"/>
              </a:rPr>
              <a:t>ề</a:t>
            </a:r>
            <a:r>
              <a:rPr lang="vi-VN" altLang="en-US" sz="2800" dirty="0">
                <a:latin typeface="Cambria" panose="02040503050406030204" pitchFamily="18" charset="0"/>
                <a:ea typeface="Cambria" panose="02040503050406030204" pitchFamily="18" charset="0"/>
              </a:rPr>
              <a:t>u công trình kiến trúc tiêu biểu;</a:t>
            </a:r>
            <a:endParaRPr lang="en-US" altLang="en-US" sz="2800"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en-US" altLang="en-US" sz="2800" dirty="0">
                <a:latin typeface="Cambria" panose="02040503050406030204" pitchFamily="18" charset="0"/>
                <a:ea typeface="Cambria" panose="02040503050406030204" pitchFamily="18" charset="0"/>
              </a:rPr>
              <a:t>M</a:t>
            </a:r>
            <a:r>
              <a:rPr lang="vi-VN" altLang="en-US" sz="2800" dirty="0">
                <a:latin typeface="Cambria" panose="02040503050406030204" pitchFamily="18" charset="0"/>
                <a:ea typeface="Cambria" panose="02040503050406030204" pitchFamily="18" charset="0"/>
              </a:rPr>
              <a:t>ặt khác, chính quyền và người dân Hội An còn tạo ra được nhiều sản phẩm du lịch độc đáo như: “ Đêm phố cổ”, “Lễ hội đèn lồng”, “Du thuyền trên sông Hoài”..... nên đã thu hút được đông đảo du khách trong nước và quốc tế.</a:t>
            </a:r>
            <a:endParaRPr lang="en-US" alt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46045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www.33ppt.com1">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652</Words>
  <Application>Microsoft Office PowerPoint</Application>
  <PresentationFormat>Custom</PresentationFormat>
  <Paragraphs>51</Paragraphs>
  <Slides>18</Slides>
  <Notes>17</Notes>
  <HiddenSlides>0</HiddenSlides>
  <MMClips>5</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www.33ppt.com</vt:lpstr>
      <vt:lpstr>www.33ppt.com1</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2023-11-15T01:17:18Z</dcterms:created>
  <dcterms:modified xsi:type="dcterms:W3CDTF">2025-03-21T01:36:50Z</dcterms:modified>
</cp:coreProperties>
</file>