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631</Words>
  <Application>Microsoft Office PowerPoint</Application>
  <PresentationFormat>Widescreen</PresentationFormat>
  <Paragraphs>102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思源黑体 CN Medium</vt:lpstr>
      <vt:lpstr>Arial</vt:lpstr>
      <vt:lpstr>Calibri</vt:lpstr>
      <vt:lpstr>Calibri Light</vt:lpstr>
      <vt:lpstr>Cambria</vt:lpstr>
      <vt:lpstr>UTM Avo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2023-12-05T10:40:09Z</dcterms:created>
  <dcterms:modified xsi:type="dcterms:W3CDTF">2023-12-09T08:53:37Z</dcterms:modified>
</cp:coreProperties>
</file>