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35"/>
  </p:notesMasterIdLst>
  <p:sldIdLst>
    <p:sldId id="258" r:id="rId4"/>
    <p:sldId id="303" r:id="rId5"/>
    <p:sldId id="260" r:id="rId6"/>
    <p:sldId id="261" r:id="rId7"/>
    <p:sldId id="262" r:id="rId8"/>
    <p:sldId id="263" r:id="rId9"/>
    <p:sldId id="264" r:id="rId10"/>
    <p:sldId id="304" r:id="rId11"/>
    <p:sldId id="265" r:id="rId12"/>
    <p:sldId id="277" r:id="rId13"/>
    <p:sldId id="305" r:id="rId14"/>
    <p:sldId id="266" r:id="rId15"/>
    <p:sldId id="2634" r:id="rId16"/>
    <p:sldId id="2636" r:id="rId17"/>
    <p:sldId id="2635" r:id="rId18"/>
    <p:sldId id="2637" r:id="rId19"/>
    <p:sldId id="278" r:id="rId20"/>
    <p:sldId id="306" r:id="rId21"/>
    <p:sldId id="274" r:id="rId22"/>
    <p:sldId id="2638" r:id="rId23"/>
    <p:sldId id="288" r:id="rId24"/>
    <p:sldId id="2640" r:id="rId25"/>
    <p:sldId id="2642" r:id="rId26"/>
    <p:sldId id="2641" r:id="rId27"/>
    <p:sldId id="295" r:id="rId28"/>
    <p:sldId id="296" r:id="rId29"/>
    <p:sldId id="298" r:id="rId30"/>
    <p:sldId id="297" r:id="rId31"/>
    <p:sldId id="299" r:id="rId32"/>
    <p:sldId id="293"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7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131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430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4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4750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4214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085886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53150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457944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81261688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565748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8225614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028647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602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66228520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832662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932321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0988852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2083273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00403361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31371569"/>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8916137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80459998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97274280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67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37724526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4210363302"/>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50573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459901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056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89330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223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25221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96061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550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55968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14548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81740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67963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05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43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6465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6964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8465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735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9530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pic>
        <p:nvPicPr>
          <p:cNvPr id="8" name="Picture 7">
            <a:extLst>
              <a:ext uri="{FF2B5EF4-FFF2-40B4-BE49-F238E27FC236}">
                <a16:creationId xmlns:a16="http://schemas.microsoft.com/office/drawing/2014/main" id="{4E3BB358-7AB7-7079-9E8D-EF2413F904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52204"/>
            <a:ext cx="1271243" cy="1271243"/>
          </a:xfrm>
          <a:prstGeom prst="rect">
            <a:avLst/>
          </a:prstGeom>
        </p:spPr>
      </p:pic>
      <p:pic>
        <p:nvPicPr>
          <p:cNvPr id="9" name="Picture 8">
            <a:extLst>
              <a:ext uri="{FF2B5EF4-FFF2-40B4-BE49-F238E27FC236}">
                <a16:creationId xmlns:a16="http://schemas.microsoft.com/office/drawing/2014/main" id="{8F0A95F1-5852-158C-7504-0A52C3CF00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866" y="-3314010"/>
            <a:ext cx="1271243" cy="1271243"/>
          </a:xfrm>
          <a:prstGeom prst="rect">
            <a:avLst/>
          </a:prstGeom>
        </p:spPr>
      </p:pic>
    </p:spTree>
    <p:extLst>
      <p:ext uri="{BB962C8B-B14F-4D97-AF65-F5344CB8AC3E}">
        <p14:creationId xmlns:p14="http://schemas.microsoft.com/office/powerpoint/2010/main" val="428454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3124269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175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15031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0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cs typeface="+mn-cs"/>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7" name="Picture 6">
            <a:extLst>
              <a:ext uri="{FF2B5EF4-FFF2-40B4-BE49-F238E27FC236}">
                <a16:creationId xmlns:a16="http://schemas.microsoft.com/office/drawing/2014/main" id="{965F1F66-C00F-F6B2-18F9-C929D674217F}"/>
              </a:ext>
            </a:extLst>
          </p:cNvPr>
          <p:cNvPicPr>
            <a:picLocks noChangeAspect="1"/>
          </p:cNvPicPr>
          <p:nvPr/>
        </p:nvPicPr>
        <p:blipFill>
          <a:blip r:embed="rId6"/>
          <a:stretch>
            <a:fillRect/>
          </a:stretch>
        </p:blipFill>
        <p:spPr>
          <a:xfrm>
            <a:off x="795200" y="1833643"/>
            <a:ext cx="7553599" cy="2523963"/>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ea typeface="+mn-ea"/>
                <a:cs typeface="+mn-cs"/>
              </a:rPr>
              <a:t>Tiếp</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BT2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vụ</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cho</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hai</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2E5C2DBF-A976-A11C-8514-E749D0BBBFB1}"/>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91 207 x 8</a:t>
            </a:r>
          </a:p>
        </p:txBody>
      </p:sp>
      <p:sp>
        <p:nvSpPr>
          <p:cNvPr id="3" name="Rectangle: Rounded Corners 2">
            <a:extLst>
              <a:ext uri="{FF2B5EF4-FFF2-40B4-BE49-F238E27FC236}">
                <a16:creationId xmlns:a16="http://schemas.microsoft.com/office/drawing/2014/main" id="{B11A6D88-1E29-E6C1-BBEC-466F7815A56D}"/>
              </a:ext>
            </a:extLst>
          </p:cNvPr>
          <p:cNvSpPr/>
          <p:nvPr/>
        </p:nvSpPr>
        <p:spPr>
          <a:xfrm>
            <a:off x="6882581" y="1868129"/>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6" name="Rectangle: Rounded Corners 5">
            <a:extLst>
              <a:ext uri="{FF2B5EF4-FFF2-40B4-BE49-F238E27FC236}">
                <a16:creationId xmlns:a16="http://schemas.microsoft.com/office/drawing/2014/main" id="{FB1E8F55-D6F9-3684-A2A9-51AF28B39C86}"/>
              </a:ext>
            </a:extLst>
          </p:cNvPr>
          <p:cNvSpPr/>
          <p:nvPr/>
        </p:nvSpPr>
        <p:spPr>
          <a:xfrm>
            <a:off x="1012723" y="3401961"/>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2 615 x 63</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53084" y="3362632"/>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91 207 x 8</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45807" y="1397872"/>
            <a:ext cx="4686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91 207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7334865" y="2634474"/>
            <a:ext cx="1457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4" name="Rectangle 63">
            <a:extLst>
              <a:ext uri="{FF2B5EF4-FFF2-40B4-BE49-F238E27FC236}">
                <a16:creationId xmlns:a16="http://schemas.microsoft.com/office/drawing/2014/main" id="{49194A3C-8066-43B5-8E20-4085EB5B2714}"/>
              </a:ext>
            </a:extLst>
          </p:cNvPr>
          <p:cNvSpPr/>
          <p:nvPr/>
        </p:nvSpPr>
        <p:spPr>
          <a:xfrm rot="18543040">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647769" y="4070554"/>
            <a:ext cx="4729316" cy="10815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3264309" y="4017050"/>
            <a:ext cx="53585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729 656 </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37 872 : 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973779" y="1784387"/>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37 872  9</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4 208</a:t>
            </a:r>
          </a:p>
        </p:txBody>
      </p:sp>
      <p:sp>
        <p:nvSpPr>
          <p:cNvPr id="26" name="TextBox 25">
            <a:extLst>
              <a:ext uri="{FF2B5EF4-FFF2-40B4-BE49-F238E27FC236}">
                <a16:creationId xmlns:a16="http://schemas.microsoft.com/office/drawing/2014/main" id="{144C6556-FD15-71F4-9FC5-2977EE0909CC}"/>
              </a:ext>
            </a:extLst>
          </p:cNvPr>
          <p:cNvSpPr txBox="1"/>
          <p:nvPr/>
        </p:nvSpPr>
        <p:spPr>
          <a:xfrm>
            <a:off x="4308074" y="2354659"/>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1 8</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072</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545393" y="3613187"/>
            <a:ext cx="13863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a:t>
            </a:r>
          </a:p>
        </p:txBody>
      </p:sp>
    </p:spTree>
    <p:extLst>
      <p:ext uri="{BB962C8B-B14F-4D97-AF65-F5344CB8AC3E}">
        <p14:creationId xmlns:p14="http://schemas.microsoft.com/office/powerpoint/2010/main" val="861517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2 615 x 63</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106013" y="1456865"/>
            <a:ext cx="4686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2 615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6577780" y="2231351"/>
            <a:ext cx="2892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63</a:t>
            </a:r>
          </a:p>
        </p:txBody>
      </p:sp>
      <p:sp>
        <p:nvSpPr>
          <p:cNvPr id="64" name="Rectangle 63">
            <a:extLst>
              <a:ext uri="{FF2B5EF4-FFF2-40B4-BE49-F238E27FC236}">
                <a16:creationId xmlns:a16="http://schemas.microsoft.com/office/drawing/2014/main" id="{49194A3C-8066-43B5-8E20-4085EB5B2714}"/>
              </a:ext>
            </a:extLst>
          </p:cNvPr>
          <p:cNvSpPr/>
          <p:nvPr/>
        </p:nvSpPr>
        <p:spPr>
          <a:xfrm rot="18978128">
            <a:off x="4442723" y="2930078"/>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5250427" y="3264308"/>
            <a:ext cx="2694037" cy="9832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5102940" y="3171475"/>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7 845</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4433198" y="2919939"/>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34F88B8C-79FF-B01B-F694-2B64E014D100}"/>
              </a:ext>
            </a:extLst>
          </p:cNvPr>
          <p:cNvSpPr txBox="1"/>
          <p:nvPr/>
        </p:nvSpPr>
        <p:spPr>
          <a:xfrm>
            <a:off x="3785418" y="3948223"/>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15 690</a:t>
            </a:r>
          </a:p>
        </p:txBody>
      </p:sp>
      <p:sp>
        <p:nvSpPr>
          <p:cNvPr id="3" name="Rectangle 2">
            <a:extLst>
              <a:ext uri="{FF2B5EF4-FFF2-40B4-BE49-F238E27FC236}">
                <a16:creationId xmlns:a16="http://schemas.microsoft.com/office/drawing/2014/main" id="{BAE31DC0-DD47-7725-26C4-9A446CB691BD}"/>
              </a:ext>
            </a:extLst>
          </p:cNvPr>
          <p:cNvSpPr/>
          <p:nvPr/>
        </p:nvSpPr>
        <p:spPr>
          <a:xfrm flipV="1">
            <a:off x="3913240" y="4925959"/>
            <a:ext cx="3982064" cy="8849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41230D87-30AC-B9B1-BCAB-2CC4F547BC8D}"/>
              </a:ext>
            </a:extLst>
          </p:cNvPr>
          <p:cNvSpPr txBox="1"/>
          <p:nvPr/>
        </p:nvSpPr>
        <p:spPr>
          <a:xfrm>
            <a:off x="3844411" y="4979246"/>
            <a:ext cx="4139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164 745</a:t>
            </a:r>
          </a:p>
        </p:txBody>
      </p:sp>
    </p:spTree>
    <p:extLst>
      <p:ext uri="{BB962C8B-B14F-4D97-AF65-F5344CB8AC3E}">
        <p14:creationId xmlns:p14="http://schemas.microsoft.com/office/powerpoint/2010/main" val="4061530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175 937 : 35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539614" y="1813883"/>
            <a:ext cx="42180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175 937  35</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5 026</a:t>
            </a:r>
          </a:p>
        </p:txBody>
      </p:sp>
      <p:sp>
        <p:nvSpPr>
          <p:cNvPr id="26" name="TextBox 25">
            <a:extLst>
              <a:ext uri="{FF2B5EF4-FFF2-40B4-BE49-F238E27FC236}">
                <a16:creationId xmlns:a16="http://schemas.microsoft.com/office/drawing/2014/main" id="{144C6556-FD15-71F4-9FC5-2977EE0909CC}"/>
              </a:ext>
            </a:extLst>
          </p:cNvPr>
          <p:cNvSpPr txBox="1"/>
          <p:nvPr/>
        </p:nvSpPr>
        <p:spPr>
          <a:xfrm>
            <a:off x="3864078" y="2354659"/>
            <a:ext cx="24482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00 93</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237</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152103" y="3613187"/>
            <a:ext cx="17796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27</a:t>
            </a:r>
          </a:p>
        </p:txBody>
      </p:sp>
    </p:spTree>
    <p:extLst>
      <p:ext uri="{BB962C8B-B14F-4D97-AF65-F5344CB8AC3E}">
        <p14:creationId xmlns:p14="http://schemas.microsoft.com/office/powerpoint/2010/main" val="2026466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9E673672-695E-8832-D0AB-1C21A9B01BDC}"/>
              </a:ext>
            </a:extLst>
          </p:cNvPr>
          <p:cNvSpPr txBox="1"/>
          <p:nvPr/>
        </p:nvSpPr>
        <p:spPr>
          <a:xfrm>
            <a:off x="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Chào</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mừng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các</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bạn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đến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với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Tiệm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kem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vui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vẻ</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của</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chúng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mình</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giỏi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BT4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cuối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hôm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4073064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Kem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lang="en-US" sz="3000" dirty="0">
                  <a:solidFill>
                    <a:srgbClr val="002060"/>
                  </a:solidFill>
                  <a:latin typeface="Calibri" panose="020F0502020204030204"/>
                </a:rPr>
                <a:t>E</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giới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thiệu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pic>
        <p:nvPicPr>
          <p:cNvPr id="5" name="Picture 4" descr="A cartoon of a child holding an ice cream cone&#10;&#10;Description automatically generated">
            <a:extLst>
              <a:ext uri="{FF2B5EF4-FFF2-40B4-BE49-F238E27FC236}">
                <a16:creationId xmlns:a16="http://schemas.microsoft.com/office/drawing/2014/main" id="{8558C905-623F-FF29-4A84-01E593B24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401" y="1927123"/>
            <a:ext cx="5082663" cy="5082663"/>
          </a:xfrm>
          <a:prstGeom prst="rect">
            <a:avLst/>
          </a:prstGeom>
        </p:spPr>
      </p:pic>
    </p:spTree>
    <p:extLst>
      <p:ext uri="{BB962C8B-B14F-4D97-AF65-F5344CB8AC3E}">
        <p14:creationId xmlns:p14="http://schemas.microsoft.com/office/powerpoint/2010/main" val="110974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7557905" y="301961"/>
            <a:ext cx="4406725" cy="2220686"/>
            <a:chOff x="553283" y="-54364"/>
            <a:chExt cx="497283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2" y="516633"/>
              <a:ext cx="4882633" cy="872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Thu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ngân</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tài</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ba</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6518A68E-4532-929F-D073-73A540E26A48}"/>
              </a:ext>
            </a:extLst>
          </p:cNvPr>
          <p:cNvPicPr>
            <a:picLocks noChangeAspect="1"/>
          </p:cNvPicPr>
          <p:nvPr/>
        </p:nvPicPr>
        <p:blipFill>
          <a:blip r:embed="rId8"/>
          <a:stretch>
            <a:fillRect/>
          </a:stretch>
        </p:blipFill>
        <p:spPr>
          <a:xfrm>
            <a:off x="1610214" y="-200872"/>
            <a:ext cx="6285521" cy="1944793"/>
          </a:xfrm>
          <a:prstGeom prst="rect">
            <a:avLst/>
          </a:prstGeom>
        </p:spPr>
      </p:pic>
      <p:sp>
        <p:nvSpPr>
          <p:cNvPr id="3" name="TextBox 2">
            <a:extLst>
              <a:ext uri="{FF2B5EF4-FFF2-40B4-BE49-F238E27FC236}">
                <a16:creationId xmlns:a16="http://schemas.microsoft.com/office/drawing/2014/main" id="{75605DF1-7921-F21D-D689-6E2AEBAD5925}"/>
              </a:ext>
            </a:extLst>
          </p:cNvPr>
          <p:cNvSpPr txBox="1"/>
          <p:nvPr/>
        </p:nvSpPr>
        <p:spPr>
          <a:xfrm>
            <a:off x="8717280" y="16700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3046712" y="3869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4C51DAA2-8B46-0FB2-327B-93AB1400F6A7}"/>
              </a:ext>
            </a:extLst>
          </p:cNvPr>
          <p:cNvPicPr>
            <a:picLocks noChangeAspect="1"/>
          </p:cNvPicPr>
          <p:nvPr/>
        </p:nvPicPr>
        <p:blipFill>
          <a:blip r:embed="rId9"/>
          <a:stretch>
            <a:fillRect/>
          </a:stretch>
        </p:blipFill>
        <p:spPr>
          <a:xfrm>
            <a:off x="211468" y="3142331"/>
            <a:ext cx="7596819" cy="3239419"/>
          </a:xfrm>
          <a:prstGeom prst="rect">
            <a:avLst/>
          </a:prstGeom>
        </p:spPr>
      </p:pic>
      <p:pic>
        <p:nvPicPr>
          <p:cNvPr id="4" name="Picture 3">
            <a:extLst>
              <a:ext uri="{FF2B5EF4-FFF2-40B4-BE49-F238E27FC236}">
                <a16:creationId xmlns:a16="http://schemas.microsoft.com/office/drawing/2014/main" id="{A1F71E8A-1787-577A-8CEE-869096C0F5BC}"/>
              </a:ext>
            </a:extLst>
          </p:cNvPr>
          <p:cNvPicPr>
            <a:picLocks noChangeAspect="1"/>
          </p:cNvPicPr>
          <p:nvPr/>
        </p:nvPicPr>
        <p:blipFill>
          <a:blip r:embed="rId10"/>
          <a:stretch>
            <a:fillRect/>
          </a:stretch>
        </p:blipFill>
        <p:spPr>
          <a:xfrm rot="175581">
            <a:off x="5790661" y="-144530"/>
            <a:ext cx="5620933" cy="2700339"/>
          </a:xfrm>
          <a:prstGeom prst="rect">
            <a:avLst/>
          </a:prstGeom>
        </p:spPr>
      </p:pic>
      <p:sp>
        <p:nvSpPr>
          <p:cNvPr id="5" name="TextBox 4">
            <a:extLst>
              <a:ext uri="{FF2B5EF4-FFF2-40B4-BE49-F238E27FC236}">
                <a16:creationId xmlns:a16="http://schemas.microsoft.com/office/drawing/2014/main" id="{D33861AD-BF94-252A-DE24-A40C95A3112A}"/>
              </a:ext>
            </a:extLst>
          </p:cNvPr>
          <p:cNvSpPr txBox="1"/>
          <p:nvPr/>
        </p:nvSpPr>
        <p:spPr>
          <a:xfrm>
            <a:off x="5991224" y="169933"/>
            <a:ext cx="52355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Cảm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hôm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nay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được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mát</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đầu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tiên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nhau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BT 1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968</Words>
  <Application>Microsoft Office PowerPoint</Application>
  <PresentationFormat>Widescreen</PresentationFormat>
  <Paragraphs>138</Paragraphs>
  <Slides>31</Slides>
  <Notes>16</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Calibri </vt:lpstr>
      <vt:lpstr>Love Ya Like A Sister</vt:lpstr>
      <vt:lpstr>Arial</vt:lpstr>
      <vt:lpstr>Bebas Neue</vt:lpstr>
      <vt:lpstr>Calibri</vt:lpstr>
      <vt:lpstr>Calibri Light</vt:lpstr>
      <vt:lpstr>Karla</vt:lpstr>
      <vt:lpstr>UTM Cookies</vt:lpstr>
      <vt:lpstr>UTM Duepuntozero</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2023-12-05T09:02:33Z</dcterms:created>
  <dcterms:modified xsi:type="dcterms:W3CDTF">2023-12-09T08:39:47Z</dcterms:modified>
</cp:coreProperties>
</file>