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22"/>
  </p:notesMasterIdLst>
  <p:sldIdLst>
    <p:sldId id="348" r:id="rId3"/>
    <p:sldId id="294" r:id="rId4"/>
    <p:sldId id="306" r:id="rId5"/>
    <p:sldId id="307" r:id="rId6"/>
    <p:sldId id="341" r:id="rId7"/>
    <p:sldId id="343" r:id="rId8"/>
    <p:sldId id="285" r:id="rId9"/>
    <p:sldId id="349" r:id="rId10"/>
    <p:sldId id="350" r:id="rId11"/>
    <p:sldId id="351" r:id="rId12"/>
    <p:sldId id="352" r:id="rId13"/>
    <p:sldId id="353" r:id="rId14"/>
    <p:sldId id="354" r:id="rId15"/>
    <p:sldId id="304" r:id="rId16"/>
    <p:sldId id="355" r:id="rId17"/>
    <p:sldId id="356" r:id="rId18"/>
    <p:sldId id="346" r:id="rId19"/>
    <p:sldId id="357"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ECC9-C6F2-4F82-8B54-3A1591FB6AB3}"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B9455-8D0D-4E46-8298-E35D8A37A5EB}" type="slidenum">
              <a:rPr lang="en-US" smtClean="0"/>
              <a:t>‹#›</a:t>
            </a:fld>
            <a:endParaRPr lang="en-US"/>
          </a:p>
        </p:txBody>
      </p:sp>
    </p:spTree>
    <p:extLst>
      <p:ext uri="{BB962C8B-B14F-4D97-AF65-F5344CB8AC3E}">
        <p14:creationId xmlns:p14="http://schemas.microsoft.com/office/powerpoint/2010/main" val="419229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4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15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4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9"/>
        <p:cNvGrpSpPr/>
        <p:nvPr/>
      </p:nvGrpSpPr>
      <p:grpSpPr>
        <a:xfrm>
          <a:off x="0" y="0"/>
          <a:ext cx="0" cy="0"/>
          <a:chOff x="0" y="0"/>
          <a:chExt cx="0" cy="0"/>
        </a:xfrm>
      </p:grpSpPr>
      <p:sp>
        <p:nvSpPr>
          <p:cNvPr id="4660" name="Google Shape;466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1" name="Google Shape;466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42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e51db616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e51db616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1" name="Google Shape;11;p2"/>
          <p:cNvGrpSpPr/>
          <p:nvPr/>
        </p:nvGrpSpPr>
        <p:grpSpPr>
          <a:xfrm>
            <a:off x="4029111" y="-85914"/>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4" name="Picture 3">
            <a:extLst>
              <a:ext uri="{FF2B5EF4-FFF2-40B4-BE49-F238E27FC236}">
                <a16:creationId xmlns:a16="http://schemas.microsoft.com/office/drawing/2014/main" id="{8D422236-60CB-46F2-8047-631FCBF24A27}"/>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24787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195AC6EF-5EB3-4FBB-965D-6EB79315BF92}"/>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294623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32A4D51-FDBD-46E3-9B56-0C728F585C1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05545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C0A25BBA-3389-4DA5-95EC-1B70FBCE4AA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382110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94C60AA-AB8F-4E86-962A-E3371B1AEEE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54342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7" name="Picture 426">
            <a:extLst>
              <a:ext uri="{FF2B5EF4-FFF2-40B4-BE49-F238E27FC236}">
                <a16:creationId xmlns:a16="http://schemas.microsoft.com/office/drawing/2014/main" id="{18873399-1452-4229-AD04-FC7771861DB1}"/>
              </a:ext>
            </a:extLst>
          </p:cNvPr>
          <p:cNvPicPr>
            <a:picLocks noChangeAspect="1"/>
          </p:cNvPicPr>
          <p:nvPr userDrawn="1"/>
        </p:nvPicPr>
        <p:blipFill>
          <a:blip r:embed="rId2"/>
          <a:stretch>
            <a:fillRect/>
          </a:stretch>
        </p:blipFill>
        <p:spPr>
          <a:xfrm>
            <a:off x="-407572" y="1251695"/>
            <a:ext cx="5829161" cy="5652668"/>
          </a:xfrm>
          <a:prstGeom prst="rect">
            <a:avLst/>
          </a:prstGeom>
        </p:spPr>
      </p:pic>
    </p:spTree>
    <p:extLst>
      <p:ext uri="{BB962C8B-B14F-4D97-AF65-F5344CB8AC3E}">
        <p14:creationId xmlns:p14="http://schemas.microsoft.com/office/powerpoint/2010/main" val="280168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78660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7238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80240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8833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31005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userDrawn="1">
  <p:cSld name="1_001 Title">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52" name="Picture 51">
            <a:extLst>
              <a:ext uri="{FF2B5EF4-FFF2-40B4-BE49-F238E27FC236}">
                <a16:creationId xmlns:a16="http://schemas.microsoft.com/office/drawing/2014/main" id="{208DBD30-C08F-447B-A05F-CA048414FD70}"/>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58414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1176179" y="582178"/>
            <a:ext cx="990139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889875" y="22554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066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3519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2666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0706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6609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6511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5624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3293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25327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30"/>
        <p:cNvGrpSpPr/>
        <p:nvPr/>
      </p:nvGrpSpPr>
      <p:grpSpPr>
        <a:xfrm>
          <a:off x="0" y="0"/>
          <a:ext cx="0" cy="0"/>
          <a:chOff x="0" y="0"/>
          <a:chExt cx="0" cy="0"/>
        </a:xfrm>
      </p:grpSpPr>
      <p:grpSp>
        <p:nvGrpSpPr>
          <p:cNvPr id="3431" name="Google Shape;3431;p22"/>
          <p:cNvGrpSpPr/>
          <p:nvPr/>
        </p:nvGrpSpPr>
        <p:grpSpPr>
          <a:xfrm rot="10800000" flipH="1">
            <a:off x="7555399" y="-65975"/>
            <a:ext cx="4636607" cy="1301974"/>
            <a:chOff x="7622268" y="5719681"/>
            <a:chExt cx="4636607" cy="1301974"/>
          </a:xfrm>
        </p:grpSpPr>
        <p:grpSp>
          <p:nvGrpSpPr>
            <p:cNvPr id="3432" name="Google Shape;3432;p22"/>
            <p:cNvGrpSpPr/>
            <p:nvPr/>
          </p:nvGrpSpPr>
          <p:grpSpPr>
            <a:xfrm>
              <a:off x="9381189" y="5719681"/>
              <a:ext cx="2707325" cy="1299722"/>
              <a:chOff x="6723350" y="566875"/>
              <a:chExt cx="1552188" cy="1732500"/>
            </a:xfrm>
          </p:grpSpPr>
          <p:cxnSp>
            <p:nvCxnSpPr>
              <p:cNvPr id="3433" name="Google Shape;3433;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4" name="Google Shape;3434;p2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5" name="Google Shape;3435;p2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6" name="Google Shape;3436;p2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7" name="Google Shape;3437;p2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8" name="Google Shape;3438;p2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9" name="Google Shape;3439;p2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0" name="Google Shape;3440;p2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441" name="Google Shape;3441;p22"/>
            <p:cNvGrpSpPr/>
            <p:nvPr/>
          </p:nvGrpSpPr>
          <p:grpSpPr>
            <a:xfrm rot="5400000">
              <a:off x="9545961" y="3953195"/>
              <a:ext cx="789219" cy="4636607"/>
              <a:chOff x="6723350" y="566875"/>
              <a:chExt cx="452482" cy="2658300"/>
            </a:xfrm>
          </p:grpSpPr>
          <p:cxnSp>
            <p:nvCxnSpPr>
              <p:cNvPr id="3442" name="Google Shape;3442;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3" name="Google Shape;3443;p2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444" name="Google Shape;3444;p2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445" name="Google Shape;3445;p22"/>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446" name="Google Shape;3446;p22"/>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447" name="Google Shape;3447;p22"/>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448" name="Google Shape;3448;p22"/>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449" name="Google Shape;3449;p22"/>
          <p:cNvSpPr/>
          <p:nvPr/>
        </p:nvSpPr>
        <p:spPr>
          <a:xfrm flipH="1">
            <a:off x="0"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50" name="Google Shape;3450;p22"/>
          <p:cNvGrpSpPr/>
          <p:nvPr/>
        </p:nvGrpSpPr>
        <p:grpSpPr>
          <a:xfrm rot="5915486">
            <a:off x="9576824" y="111882"/>
            <a:ext cx="4226227" cy="3887196"/>
            <a:chOff x="5252920" y="2652722"/>
            <a:chExt cx="1688542" cy="1553086"/>
          </a:xfrm>
        </p:grpSpPr>
        <p:sp>
          <p:nvSpPr>
            <p:cNvPr id="3451" name="Google Shape;3451;p2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2" name="Google Shape;3452;p2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3" name="Google Shape;3453;p2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4" name="Google Shape;3454;p2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5" name="Google Shape;3455;p2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6" name="Google Shape;3456;p2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7" name="Google Shape;3457;p2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8" name="Google Shape;3458;p2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9" name="Google Shape;3459;p2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0" name="Google Shape;3460;p2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61" name="Google Shape;3461;p22"/>
          <p:cNvGrpSpPr/>
          <p:nvPr/>
        </p:nvGrpSpPr>
        <p:grpSpPr>
          <a:xfrm>
            <a:off x="9606445" y="3420239"/>
            <a:ext cx="2922376" cy="2955046"/>
            <a:chOff x="5529738" y="2852832"/>
            <a:chExt cx="1135168" cy="1147858"/>
          </a:xfrm>
        </p:grpSpPr>
        <p:sp>
          <p:nvSpPr>
            <p:cNvPr id="3462" name="Google Shape;3462;p2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3" name="Google Shape;3463;p2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4" name="Google Shape;3464;p2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5" name="Google Shape;3465;p2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6" name="Google Shape;3466;p2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7" name="Google Shape;3467;p2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8" name="Google Shape;3468;p2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9" name="Google Shape;3469;p2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0" name="Google Shape;3470;p2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1" name="Google Shape;3471;p2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2" name="Google Shape;3472;p2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3" name="Google Shape;3473;p2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4" name="Google Shape;3474;p2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5" name="Google Shape;3475;p2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6" name="Google Shape;3476;p2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7" name="Google Shape;3477;p2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8" name="Google Shape;3478;p2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9" name="Google Shape;3479;p2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0" name="Google Shape;3480;p2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1" name="Google Shape;3481;p2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2" name="Google Shape;3482;p2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3" name="Google Shape;3483;p2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4" name="Google Shape;3484;p2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5" name="Google Shape;3485;p2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6" name="Google Shape;3486;p2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7" name="Google Shape;3487;p2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8" name="Google Shape;3488;p2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9" name="Google Shape;3489;p2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0" name="Google Shape;3490;p2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1" name="Google Shape;3491;p2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2" name="Google Shape;3492;p2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3" name="Google Shape;3493;p2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4" name="Google Shape;3494;p2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5" name="Google Shape;3495;p2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6" name="Google Shape;3496;p2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7" name="Google Shape;3497;p2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8" name="Google Shape;3498;p2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9" name="Google Shape;3499;p2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0" name="Google Shape;3500;p2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1" name="Google Shape;3501;p2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2" name="Google Shape;3502;p2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3" name="Google Shape;3503;p2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4" name="Google Shape;3504;p2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5" name="Google Shape;3505;p2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6" name="Google Shape;3506;p2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7" name="Google Shape;3507;p2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8" name="Google Shape;3508;p2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9" name="Google Shape;3509;p2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0" name="Google Shape;3510;p2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1" name="Google Shape;3511;p2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2" name="Google Shape;3512;p2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3" name="Google Shape;3513;p2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4" name="Google Shape;3514;p2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5" name="Google Shape;3515;p2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6" name="Google Shape;3516;p2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7" name="Google Shape;3517;p2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8" name="Google Shape;3518;p2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9" name="Google Shape;3519;p2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0" name="Google Shape;3520;p2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1" name="Google Shape;3521;p2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2" name="Google Shape;3522;p2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3" name="Google Shape;3523;p2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4" name="Google Shape;3524;p2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5" name="Google Shape;3525;p2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6" name="Google Shape;3526;p2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7" name="Google Shape;3527;p2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8" name="Google Shape;3528;p2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9" name="Google Shape;3529;p2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0" name="Google Shape;3530;p2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1" name="Google Shape;3531;p2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2" name="Google Shape;3532;p2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3" name="Google Shape;3533;p2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4" name="Google Shape;3534;p2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5" name="Google Shape;3535;p2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6" name="Google Shape;3536;p2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7" name="Google Shape;3537;p2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8" name="Google Shape;3538;p2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9" name="Google Shape;3539;p2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0" name="Google Shape;3540;p2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1" name="Google Shape;3541;p2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2" name="Google Shape;3542;p2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3" name="Google Shape;3543;p2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4" name="Google Shape;3544;p2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5" name="Google Shape;3545;p2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6" name="Google Shape;3546;p2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7" name="Google Shape;3547;p2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8" name="Google Shape;3548;p2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9" name="Google Shape;3549;p2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0" name="Google Shape;3550;p2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1" name="Google Shape;3551;p2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2" name="Google Shape;3552;p2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3" name="Google Shape;3553;p2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4" name="Google Shape;3554;p2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5" name="Google Shape;3555;p2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6" name="Google Shape;3556;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7" name="Google Shape;3557;p2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8" name="Google Shape;3558;p2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9" name="Google Shape;355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0" name="Google Shape;3560;p2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1" name="Google Shape;3561;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2" name="Google Shape;3562;p2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3" name="Google Shape;3563;p2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4" name="Google Shape;3564;p2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5" name="Google Shape;3565;p2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6" name="Google Shape;3566;p2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7" name="Google Shape;3567;p2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8" name="Google Shape;3568;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9" name="Google Shape;356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0" name="Google Shape;3570;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1" name="Google Shape;3571;p2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2" name="Google Shape;3572;p2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3" name="Google Shape;3573;p2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4" name="Google Shape;3574;p2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5" name="Google Shape;3575;p2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6" name="Google Shape;3576;p2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7" name="Google Shape;3577;p2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8" name="Google Shape;3578;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9" name="Google Shape;3579;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0" name="Google Shape;3580;p2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1" name="Google Shape;3581;p2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2" name="Google Shape;3582;p2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3" name="Google Shape;3583;p2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4" name="Google Shape;3584;p2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5" name="Google Shape;3585;p2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6" name="Google Shape;3586;p2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7" name="Google Shape;3587;p2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8" name="Google Shape;3588;p2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9" name="Google Shape;3589;p2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0" name="Google Shape;3590;p2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1" name="Google Shape;3591;p2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2" name="Google Shape;3592;p2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3" name="Google Shape;3593;p2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4" name="Google Shape;3594;p2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5" name="Google Shape;3595;p2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6" name="Google Shape;3596;p2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97" name="Google Shape;3597;p22"/>
          <p:cNvGrpSpPr/>
          <p:nvPr/>
        </p:nvGrpSpPr>
        <p:grpSpPr>
          <a:xfrm rot="-3072723">
            <a:off x="7221106" y="3269984"/>
            <a:ext cx="3510686" cy="2651481"/>
            <a:chOff x="5102217" y="2695575"/>
            <a:chExt cx="1971523" cy="1489013"/>
          </a:xfrm>
        </p:grpSpPr>
        <p:sp>
          <p:nvSpPr>
            <p:cNvPr id="3598" name="Google Shape;3598;p2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9" name="Google Shape;3599;p2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0" name="Google Shape;3600;p2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1" name="Google Shape;3601;p2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2" name="Google Shape;3602;p2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3" name="Google Shape;3603;p2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4" name="Google Shape;3604;p2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5" name="Google Shape;3605;p2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6" name="Google Shape;3606;p2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7" name="Google Shape;3607;p2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8" name="Google Shape;3608;p2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9" name="Google Shape;3609;p2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0" name="Google Shape;3610;p2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1" name="Google Shape;3611;p2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2" name="Google Shape;3612;p2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13" name="Google Shape;3613;p22"/>
          <p:cNvGrpSpPr/>
          <p:nvPr/>
        </p:nvGrpSpPr>
        <p:grpSpPr>
          <a:xfrm rot="6356396">
            <a:off x="9125740" y="3294833"/>
            <a:ext cx="1251787" cy="3095320"/>
            <a:chOff x="5662611" y="2352674"/>
            <a:chExt cx="869442" cy="2149888"/>
          </a:xfrm>
        </p:grpSpPr>
        <p:sp>
          <p:nvSpPr>
            <p:cNvPr id="3614" name="Google Shape;3614;p2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5" name="Google Shape;3615;p2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6" name="Google Shape;3616;p2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7" name="Google Shape;3617;p2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8" name="Google Shape;3618;p2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9" name="Google Shape;3619;p2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0" name="Google Shape;3620;p2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1" name="Google Shape;3621;p22"/>
          <p:cNvGrpSpPr/>
          <p:nvPr/>
        </p:nvGrpSpPr>
        <p:grpSpPr>
          <a:xfrm rot="6676291">
            <a:off x="8530760" y="3848977"/>
            <a:ext cx="2344233" cy="2428569"/>
            <a:chOff x="5281612" y="2586132"/>
            <a:chExt cx="1628298" cy="1686877"/>
          </a:xfrm>
        </p:grpSpPr>
        <p:sp>
          <p:nvSpPr>
            <p:cNvPr id="3622" name="Google Shape;3622;p2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3" name="Google Shape;3623;p2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4" name="Google Shape;3624;p2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5" name="Google Shape;3625;p2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6" name="Google Shape;3626;p2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7" name="Google Shape;3627;p2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8" name="Google Shape;3628;p2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9" name="Google Shape;3629;p22"/>
          <p:cNvGrpSpPr/>
          <p:nvPr/>
        </p:nvGrpSpPr>
        <p:grpSpPr>
          <a:xfrm rot="10800000">
            <a:off x="8804007" y="3692910"/>
            <a:ext cx="1003255" cy="3171712"/>
            <a:chOff x="5747859" y="2329719"/>
            <a:chExt cx="696850" cy="2203037"/>
          </a:xfrm>
        </p:grpSpPr>
        <p:sp>
          <p:nvSpPr>
            <p:cNvPr id="3630" name="Google Shape;3630;p2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1" name="Google Shape;3631;p2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2" name="Google Shape;3632;p2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3" name="Google Shape;3633;p2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4" name="Google Shape;3634;p2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5" name="Google Shape;3635;p2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6" name="Google Shape;3636;p2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37" name="Google Shape;3637;p22"/>
          <p:cNvGrpSpPr/>
          <p:nvPr/>
        </p:nvGrpSpPr>
        <p:grpSpPr>
          <a:xfrm>
            <a:off x="5752466" y="933520"/>
            <a:ext cx="5612051" cy="4394223"/>
            <a:chOff x="3416220" y="2573082"/>
            <a:chExt cx="4752753" cy="3721395"/>
          </a:xfrm>
        </p:grpSpPr>
        <p:sp>
          <p:nvSpPr>
            <p:cNvPr id="3638" name="Google Shape;3638;p22"/>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639" name="Google Shape;3639;p22"/>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0" name="Google Shape;3640;p22"/>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1" name="Google Shape;3641;p22"/>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2" name="Google Shape;3642;p22"/>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3" name="Google Shape;3643;p22"/>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4" name="Google Shape;3644;p22"/>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5" name="Google Shape;3645;p22"/>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6" name="Google Shape;3646;p22"/>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3647" name="Google Shape;3647;p22"/>
          <p:cNvSpPr txBox="1">
            <a:spLocks noGrp="1"/>
          </p:cNvSpPr>
          <p:nvPr>
            <p:ph type="title"/>
          </p:nvPr>
        </p:nvSpPr>
        <p:spPr>
          <a:xfrm>
            <a:off x="6134650" y="1355375"/>
            <a:ext cx="486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648" name="Google Shape;3648;p22"/>
          <p:cNvSpPr txBox="1">
            <a:spLocks noGrp="1"/>
          </p:cNvSpPr>
          <p:nvPr>
            <p:ph type="body" idx="1"/>
          </p:nvPr>
        </p:nvSpPr>
        <p:spPr>
          <a:xfrm>
            <a:off x="6134737" y="2508425"/>
            <a:ext cx="4861800" cy="25734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649" name="Google Shape;3649;p22"/>
          <p:cNvGrpSpPr/>
          <p:nvPr/>
        </p:nvGrpSpPr>
        <p:grpSpPr>
          <a:xfrm flipH="1">
            <a:off x="-56169" y="5250340"/>
            <a:ext cx="4925970" cy="1710276"/>
            <a:chOff x="7332906" y="5338665"/>
            <a:chExt cx="4925970" cy="1710276"/>
          </a:xfrm>
        </p:grpSpPr>
        <p:grpSp>
          <p:nvGrpSpPr>
            <p:cNvPr id="3650" name="Google Shape;3650;p22"/>
            <p:cNvGrpSpPr/>
            <p:nvPr/>
          </p:nvGrpSpPr>
          <p:grpSpPr>
            <a:xfrm>
              <a:off x="9381196" y="5338665"/>
              <a:ext cx="2707325" cy="1707379"/>
              <a:chOff x="6723350" y="566875"/>
              <a:chExt cx="1552188" cy="1732500"/>
            </a:xfrm>
          </p:grpSpPr>
          <p:cxnSp>
            <p:nvCxnSpPr>
              <p:cNvPr id="3651" name="Google Shape;3651;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2" name="Google Shape;3652;p2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3" name="Google Shape;3653;p2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4" name="Google Shape;3654;p2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5" name="Google Shape;3655;p2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6" name="Google Shape;3656;p2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7" name="Google Shape;3657;p2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8" name="Google Shape;3658;p2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659" name="Google Shape;3659;p22"/>
            <p:cNvGrpSpPr/>
            <p:nvPr/>
          </p:nvGrpSpPr>
          <p:grpSpPr>
            <a:xfrm rot="5400000">
              <a:off x="9215748" y="3613047"/>
              <a:ext cx="1160286" cy="4925970"/>
              <a:chOff x="6723350" y="566874"/>
              <a:chExt cx="665225" cy="2824200"/>
            </a:xfrm>
          </p:grpSpPr>
          <p:cxnSp>
            <p:nvCxnSpPr>
              <p:cNvPr id="3660" name="Google Shape;3660;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61" name="Google Shape;3661;p2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662" name="Google Shape;3662;p2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663" name="Google Shape;3663;p2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664" name="Google Shape;3664;p2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665" name="Google Shape;3665;p2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666" name="Google Shape;3666;p2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667" name="Google Shape;3667;p2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668" name="Google Shape;3668;p2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735517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userDrawn="1">
  <p:cSld name="Morning Meeting">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8" name="Google Shape;1068;p4"/>
          <p:cNvSpPr/>
          <p:nvPr/>
        </p:nvSpPr>
        <p:spPr>
          <a:xfrm>
            <a:off x="3623272" y="2196491"/>
            <a:ext cx="7419830" cy="393405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200399" y="1794933"/>
            <a:ext cx="8263468" cy="4777266"/>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9874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4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363367" y="6349493"/>
            <a:ext cx="11469600" cy="7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105267" y="6349493"/>
            <a:ext cx="8727600" cy="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7055" y="6349493"/>
            <a:ext cx="2988000" cy="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158200" y="2553401"/>
            <a:ext cx="7875611"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70225" y="26406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ctrTitle"/>
          </p:nvPr>
        </p:nvSpPr>
        <p:spPr>
          <a:xfrm>
            <a:off x="951000" y="1434656"/>
            <a:ext cx="10290000" cy="12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1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513187" y="2539067"/>
            <a:ext cx="7165200" cy="69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667">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3" name="Google Shape;23;p2"/>
          <p:cNvSpPr/>
          <p:nvPr/>
        </p:nvSpPr>
        <p:spPr>
          <a:xfrm>
            <a:off x="8774000" y="6349493"/>
            <a:ext cx="3058800" cy="7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990826" y="4157601"/>
            <a:ext cx="276108" cy="53471"/>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514358" y="35704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692623" y="11039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358661" y="3685367"/>
            <a:ext cx="3657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038858" y="9105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748257" y="55444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159824" y="49787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47872" y="964034"/>
            <a:ext cx="268369"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048924" y="7193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63586" y="55564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55390" y="55611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30157" y="4412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2602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5"/>
          <p:cNvSpPr txBox="1">
            <a:spLocks noGrp="1"/>
          </p:cNvSpPr>
          <p:nvPr>
            <p:ph type="subTitle" idx="1"/>
          </p:nvPr>
        </p:nvSpPr>
        <p:spPr>
          <a:xfrm>
            <a:off x="1760567" y="2899767"/>
            <a:ext cx="36704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77" name="Google Shape;77;p5"/>
          <p:cNvSpPr txBox="1">
            <a:spLocks noGrp="1"/>
          </p:cNvSpPr>
          <p:nvPr>
            <p:ph type="subTitle" idx="2"/>
          </p:nvPr>
        </p:nvSpPr>
        <p:spPr>
          <a:xfrm>
            <a:off x="1919200" y="3433241"/>
            <a:ext cx="3353200" cy="14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78" name="Google Shape;78;p5"/>
          <p:cNvSpPr txBox="1">
            <a:spLocks noGrp="1"/>
          </p:cNvSpPr>
          <p:nvPr>
            <p:ph type="subTitle" idx="3"/>
          </p:nvPr>
        </p:nvSpPr>
        <p:spPr>
          <a:xfrm>
            <a:off x="6669533" y="2899767"/>
            <a:ext cx="36696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79" name="Google Shape;79;p5"/>
          <p:cNvSpPr txBox="1">
            <a:spLocks noGrp="1"/>
          </p:cNvSpPr>
          <p:nvPr>
            <p:ph type="subTitle" idx="4"/>
          </p:nvPr>
        </p:nvSpPr>
        <p:spPr>
          <a:xfrm>
            <a:off x="6815133" y="3434841"/>
            <a:ext cx="3352800" cy="14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80" name="Google Shape;80;p5"/>
          <p:cNvSpPr/>
          <p:nvPr/>
        </p:nvSpPr>
        <p:spPr>
          <a:xfrm>
            <a:off x="3411529" y="6428618"/>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1833457" y="64124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901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6"/>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755490" y="65291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8047158" y="396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8938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7"/>
          <p:cNvSpPr txBox="1">
            <a:spLocks noGrp="1"/>
          </p:cNvSpPr>
          <p:nvPr>
            <p:ph type="subTitle" idx="1"/>
          </p:nvPr>
        </p:nvSpPr>
        <p:spPr>
          <a:xfrm>
            <a:off x="6371793" y="2832667"/>
            <a:ext cx="4097600" cy="16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122" name="Google Shape;122;p7"/>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834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5"/>
        <p:cNvGrpSpPr/>
        <p:nvPr/>
      </p:nvGrpSpPr>
      <p:grpSpPr>
        <a:xfrm>
          <a:off x="0" y="0"/>
          <a:ext cx="0" cy="0"/>
          <a:chOff x="0" y="0"/>
          <a:chExt cx="0" cy="0"/>
        </a:xfrm>
      </p:grpSpPr>
      <p:sp>
        <p:nvSpPr>
          <p:cNvPr id="136" name="Google Shape;136;p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txBox="1">
            <a:spLocks noGrp="1"/>
          </p:cNvSpPr>
          <p:nvPr>
            <p:ph type="title"/>
          </p:nvPr>
        </p:nvSpPr>
        <p:spPr>
          <a:xfrm>
            <a:off x="2054767" y="709841"/>
            <a:ext cx="8632800" cy="667600"/>
          </a:xfrm>
          <a:prstGeom prst="rect">
            <a:avLst/>
          </a:prstGeom>
        </p:spPr>
        <p:txBody>
          <a:bodyPr spcFirstLastPara="1" wrap="square" lIns="91425" tIns="91425" rIns="91425" bIns="91425" anchor="ctr" anchorCtr="0">
            <a:noAutofit/>
          </a:bodyPr>
          <a:lstStyle>
            <a:lvl1pPr lvl="0">
              <a:spcBef>
                <a:spcPts val="0"/>
              </a:spcBef>
              <a:spcAft>
                <a:spcPts val="0"/>
              </a:spcAft>
              <a:buSzPts val="3400"/>
              <a:buNone/>
              <a:defRPr b="1">
                <a:solidFill>
                  <a:schemeClr val="accent4"/>
                </a:solidFill>
              </a:defRPr>
            </a:lvl1pPr>
            <a:lvl2pPr lvl="1">
              <a:spcBef>
                <a:spcPts val="0"/>
              </a:spcBef>
              <a:spcAft>
                <a:spcPts val="0"/>
              </a:spcAft>
              <a:buSzPts val="3500"/>
              <a:buNone/>
              <a:defRPr sz="4667" b="1"/>
            </a:lvl2pPr>
            <a:lvl3pPr lvl="2">
              <a:spcBef>
                <a:spcPts val="0"/>
              </a:spcBef>
              <a:spcAft>
                <a:spcPts val="0"/>
              </a:spcAft>
              <a:buSzPts val="3500"/>
              <a:buNone/>
              <a:defRPr sz="4667" b="1"/>
            </a:lvl3pPr>
            <a:lvl4pPr lvl="3">
              <a:spcBef>
                <a:spcPts val="0"/>
              </a:spcBef>
              <a:spcAft>
                <a:spcPts val="0"/>
              </a:spcAft>
              <a:buSzPts val="3500"/>
              <a:buNone/>
              <a:defRPr sz="4667" b="1"/>
            </a:lvl4pPr>
            <a:lvl5pPr lvl="4">
              <a:spcBef>
                <a:spcPts val="0"/>
              </a:spcBef>
              <a:spcAft>
                <a:spcPts val="0"/>
              </a:spcAft>
              <a:buSzPts val="3500"/>
              <a:buNone/>
              <a:defRPr sz="4667" b="1"/>
            </a:lvl5pPr>
            <a:lvl6pPr lvl="5">
              <a:spcBef>
                <a:spcPts val="0"/>
              </a:spcBef>
              <a:spcAft>
                <a:spcPts val="0"/>
              </a:spcAft>
              <a:buSzPts val="3500"/>
              <a:buNone/>
              <a:defRPr sz="4667" b="1"/>
            </a:lvl6pPr>
            <a:lvl7pPr lvl="6">
              <a:spcBef>
                <a:spcPts val="0"/>
              </a:spcBef>
              <a:spcAft>
                <a:spcPts val="0"/>
              </a:spcAft>
              <a:buSzPts val="3500"/>
              <a:buNone/>
              <a:defRPr sz="4667" b="1"/>
            </a:lvl7pPr>
            <a:lvl8pPr lvl="7">
              <a:spcBef>
                <a:spcPts val="0"/>
              </a:spcBef>
              <a:spcAft>
                <a:spcPts val="0"/>
              </a:spcAft>
              <a:buSzPts val="3500"/>
              <a:buNone/>
              <a:defRPr sz="4667" b="1"/>
            </a:lvl8pPr>
            <a:lvl9pPr lvl="8">
              <a:spcBef>
                <a:spcPts val="0"/>
              </a:spcBef>
              <a:spcAft>
                <a:spcPts val="0"/>
              </a:spcAft>
              <a:buSzPts val="3500"/>
              <a:buNone/>
              <a:defRPr sz="4667" b="1"/>
            </a:lvl9pPr>
          </a:lstStyle>
          <a:p>
            <a:endParaRPr/>
          </a:p>
        </p:txBody>
      </p:sp>
      <p:sp>
        <p:nvSpPr>
          <p:cNvPr id="141" name="Google Shape;141;p8"/>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364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0"/>
        <p:cNvGrpSpPr/>
        <p:nvPr/>
      </p:nvGrpSpPr>
      <p:grpSpPr>
        <a:xfrm>
          <a:off x="0" y="0"/>
          <a:ext cx="0" cy="0"/>
          <a:chOff x="0" y="0"/>
          <a:chExt cx="0" cy="0"/>
        </a:xfrm>
      </p:grpSpPr>
      <p:sp>
        <p:nvSpPr>
          <p:cNvPr id="151" name="Google Shape;151;p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358467" y="737267"/>
            <a:ext cx="9345600" cy="1843200"/>
          </a:xfrm>
          <a:prstGeom prst="roundRect">
            <a:avLst>
              <a:gd name="adj" fmla="val 16667"/>
            </a:avLst>
          </a:prstGeom>
          <a:solidFill>
            <a:schemeClr val="lt1"/>
          </a:solidFill>
          <a:ln>
            <a:noFill/>
          </a:ln>
          <a:effectLst>
            <a:outerShdw blurRad="57150" dist="19050" dir="5400000" algn="bl" rotWithShape="0">
              <a:schemeClr val="dk2">
                <a:alpha val="38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9"/>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9"/>
          <p:cNvSpPr txBox="1">
            <a:spLocks noGrp="1"/>
          </p:cNvSpPr>
          <p:nvPr>
            <p:ph type="subTitle" idx="1"/>
          </p:nvPr>
        </p:nvSpPr>
        <p:spPr>
          <a:xfrm>
            <a:off x="1699767" y="1704233"/>
            <a:ext cx="8727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0" name="Google Shape;160;p9"/>
          <p:cNvSpPr/>
          <p:nvPr/>
        </p:nvSpPr>
        <p:spPr>
          <a:xfrm>
            <a:off x="679486" y="45496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436024" y="41419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2123486" y="63222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1256986" y="31673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388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8"/>
        <p:cNvGrpSpPr/>
        <p:nvPr/>
      </p:nvGrpSpPr>
      <p:grpSpPr>
        <a:xfrm>
          <a:off x="0" y="0"/>
          <a:ext cx="0" cy="0"/>
          <a:chOff x="0" y="0"/>
          <a:chExt cx="0" cy="0"/>
        </a:xfrm>
      </p:grpSpPr>
      <p:sp>
        <p:nvSpPr>
          <p:cNvPr id="169" name="Google Shape;169;p1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txBox="1">
            <a:spLocks noGrp="1"/>
          </p:cNvSpPr>
          <p:nvPr>
            <p:ph type="body" idx="1"/>
          </p:nvPr>
        </p:nvSpPr>
        <p:spPr>
          <a:xfrm flipH="1">
            <a:off x="1282952" y="2588900"/>
            <a:ext cx="5145200" cy="1474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800"/>
              <a:buNone/>
              <a:defRPr sz="2667" b="1">
                <a:solidFill>
                  <a:schemeClr val="accent2"/>
                </a:solidFill>
              </a:defRPr>
            </a:lvl1pPr>
          </a:lstStyle>
          <a:p>
            <a:endParaRPr/>
          </a:p>
        </p:txBody>
      </p:sp>
      <p:sp>
        <p:nvSpPr>
          <p:cNvPr id="174" name="Google Shape;174;p10"/>
          <p:cNvSpPr/>
          <p:nvPr/>
        </p:nvSpPr>
        <p:spPr>
          <a:xfrm rot="10800000" flipH="1">
            <a:off x="385224" y="23818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0"/>
          <p:cNvSpPr/>
          <p:nvPr/>
        </p:nvSpPr>
        <p:spPr>
          <a:xfrm rot="10800000" flipH="1">
            <a:off x="2038858" y="48133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0"/>
          <p:cNvSpPr/>
          <p:nvPr/>
        </p:nvSpPr>
        <p:spPr>
          <a:xfrm rot="10800000" flipH="1">
            <a:off x="3153019" y="14608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0"/>
          <p:cNvSpPr/>
          <p:nvPr/>
        </p:nvSpPr>
        <p:spPr>
          <a:xfrm rot="10800000" flipH="1">
            <a:off x="8048924"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0"/>
          <p:cNvSpPr/>
          <p:nvPr/>
        </p:nvSpPr>
        <p:spPr>
          <a:xfrm rot="10800000" flipH="1">
            <a:off x="9138758" y="3817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0"/>
          <p:cNvSpPr/>
          <p:nvPr/>
        </p:nvSpPr>
        <p:spPr>
          <a:xfrm rot="10800000" flipH="1">
            <a:off x="4167258"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p:nvPr/>
        </p:nvSpPr>
        <p:spPr>
          <a:xfrm rot="10800000" flipH="1">
            <a:off x="1255919" y="41177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0"/>
          <p:cNvSpPr/>
          <p:nvPr/>
        </p:nvSpPr>
        <p:spPr>
          <a:xfrm rot="10800000" flipH="1">
            <a:off x="3645503" y="54891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10800000" flipH="1">
            <a:off x="6668652" y="6376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10800000" flipH="1">
            <a:off x="1681324" y="614910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0"/>
          <p:cNvSpPr/>
          <p:nvPr/>
        </p:nvSpPr>
        <p:spPr>
          <a:xfrm rot="10800000" flipH="1">
            <a:off x="814519" y="60169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0"/>
          <p:cNvSpPr/>
          <p:nvPr/>
        </p:nvSpPr>
        <p:spPr>
          <a:xfrm rot="10800000" flipH="1">
            <a:off x="1614719" y="767696"/>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0"/>
          <p:cNvSpPr txBox="1">
            <a:spLocks noGrp="1"/>
          </p:cNvSpPr>
          <p:nvPr>
            <p:ph type="subTitle" idx="2"/>
          </p:nvPr>
        </p:nvSpPr>
        <p:spPr>
          <a:xfrm flipH="1">
            <a:off x="3370819" y="4283769"/>
            <a:ext cx="2817600" cy="52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187" name="Google Shape;187;p1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287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
        <p:cNvGrpSpPr/>
        <p:nvPr/>
      </p:nvGrpSpPr>
      <p:grpSpPr>
        <a:xfrm>
          <a:off x="0" y="0"/>
          <a:ext cx="0" cy="0"/>
          <a:chOff x="0" y="0"/>
          <a:chExt cx="0" cy="0"/>
        </a:xfrm>
      </p:grpSpPr>
      <p:sp>
        <p:nvSpPr>
          <p:cNvPr id="190" name="Google Shape;190;p1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1417767" y="1824667"/>
            <a:ext cx="8785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body" idx="1"/>
          </p:nvPr>
        </p:nvSpPr>
        <p:spPr>
          <a:xfrm>
            <a:off x="3659467" y="4754667"/>
            <a:ext cx="4873200" cy="990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96" name="Google Shape;196;p1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711090" y="6367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737164" y="3321918"/>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739" y="894267"/>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txBox="1">
            <a:spLocks noGrp="1"/>
          </p:cNvSpPr>
          <p:nvPr>
            <p:ph type="title" idx="2"/>
          </p:nvPr>
        </p:nvSpPr>
        <p:spPr>
          <a:xfrm>
            <a:off x="2053733" y="725200"/>
            <a:ext cx="69016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56130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9"/>
        <p:cNvGrpSpPr/>
        <p:nvPr/>
      </p:nvGrpSpPr>
      <p:grpSpPr>
        <a:xfrm>
          <a:off x="0" y="0"/>
          <a:ext cx="0" cy="0"/>
          <a:chOff x="0" y="0"/>
          <a:chExt cx="0" cy="0"/>
        </a:xfrm>
      </p:grpSpPr>
    </p:spTree>
    <p:extLst>
      <p:ext uri="{BB962C8B-B14F-4D97-AF65-F5344CB8AC3E}">
        <p14:creationId xmlns:p14="http://schemas.microsoft.com/office/powerpoint/2010/main" val="72531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78"/>
        <p:cNvGrpSpPr/>
        <p:nvPr/>
      </p:nvGrpSpPr>
      <p:grpSpPr>
        <a:xfrm>
          <a:off x="0" y="0"/>
          <a:ext cx="0" cy="0"/>
          <a:chOff x="0" y="0"/>
          <a:chExt cx="0" cy="0"/>
        </a:xfrm>
      </p:grpSpPr>
    </p:spTree>
    <p:extLst>
      <p:ext uri="{BB962C8B-B14F-4D97-AF65-F5344CB8AC3E}">
        <p14:creationId xmlns:p14="http://schemas.microsoft.com/office/powerpoint/2010/main" val="420276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column text 1">
  <p:cSld name="One-column text 1">
    <p:spTree>
      <p:nvGrpSpPr>
        <p:cNvPr id="1" name="Shape 210"/>
        <p:cNvGrpSpPr/>
        <p:nvPr/>
      </p:nvGrpSpPr>
      <p:grpSpPr>
        <a:xfrm>
          <a:off x="0" y="0"/>
          <a:ext cx="0" cy="0"/>
          <a:chOff x="0" y="0"/>
          <a:chExt cx="0" cy="0"/>
        </a:xfrm>
      </p:grpSpPr>
      <p:sp>
        <p:nvSpPr>
          <p:cNvPr id="211" name="Google Shape;211;p13"/>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8" name="Google Shape;218;p13"/>
          <p:cNvSpPr txBox="1">
            <a:spLocks noGrp="1"/>
          </p:cNvSpPr>
          <p:nvPr>
            <p:ph type="subTitle" idx="1"/>
          </p:nvPr>
        </p:nvSpPr>
        <p:spPr>
          <a:xfrm>
            <a:off x="1836513" y="2832667"/>
            <a:ext cx="4080800" cy="162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219" name="Google Shape;219;p1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8007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26"/>
        <p:cNvGrpSpPr/>
        <p:nvPr/>
      </p:nvGrpSpPr>
      <p:grpSpPr>
        <a:xfrm>
          <a:off x="0" y="0"/>
          <a:ext cx="0" cy="0"/>
          <a:chOff x="0" y="0"/>
          <a:chExt cx="0" cy="0"/>
        </a:xfrm>
      </p:grpSpPr>
      <p:sp>
        <p:nvSpPr>
          <p:cNvPr id="227" name="Google Shape;227;p1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4"/>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4"/>
          <p:cNvSpPr txBox="1">
            <a:spLocks noGrp="1"/>
          </p:cNvSpPr>
          <p:nvPr>
            <p:ph type="subTitle" idx="1"/>
          </p:nvPr>
        </p:nvSpPr>
        <p:spPr>
          <a:xfrm>
            <a:off x="6455767" y="2311000"/>
            <a:ext cx="45088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2"/>
                </a:solidFill>
              </a:defRPr>
            </a:lvl1pPr>
            <a:lvl2pPr lvl="1" rtl="0">
              <a:lnSpc>
                <a:spcPct val="100000"/>
              </a:lnSpc>
              <a:spcBef>
                <a:spcPts val="0"/>
              </a:spcBef>
              <a:spcAft>
                <a:spcPts val="0"/>
              </a:spcAft>
              <a:buNone/>
              <a:defRPr sz="1867">
                <a:solidFill>
                  <a:schemeClr val="dk2"/>
                </a:solidFill>
              </a:defRPr>
            </a:lvl2pPr>
            <a:lvl3pPr lvl="2" rtl="0">
              <a:lnSpc>
                <a:spcPct val="100000"/>
              </a:lnSpc>
              <a:spcBef>
                <a:spcPts val="0"/>
              </a:spcBef>
              <a:spcAft>
                <a:spcPts val="0"/>
              </a:spcAft>
              <a:buNone/>
              <a:defRPr sz="1867">
                <a:solidFill>
                  <a:schemeClr val="dk2"/>
                </a:solidFill>
              </a:defRPr>
            </a:lvl3pPr>
            <a:lvl4pPr lvl="3" rtl="0">
              <a:lnSpc>
                <a:spcPct val="100000"/>
              </a:lnSpc>
              <a:spcBef>
                <a:spcPts val="0"/>
              </a:spcBef>
              <a:spcAft>
                <a:spcPts val="0"/>
              </a:spcAft>
              <a:buNone/>
              <a:defRPr sz="1867">
                <a:solidFill>
                  <a:schemeClr val="dk2"/>
                </a:solidFill>
              </a:defRPr>
            </a:lvl4pPr>
            <a:lvl5pPr lvl="4" rtl="0">
              <a:lnSpc>
                <a:spcPct val="100000"/>
              </a:lnSpc>
              <a:spcBef>
                <a:spcPts val="0"/>
              </a:spcBef>
              <a:spcAft>
                <a:spcPts val="0"/>
              </a:spcAft>
              <a:buNone/>
              <a:defRPr sz="1867">
                <a:solidFill>
                  <a:schemeClr val="dk2"/>
                </a:solidFill>
              </a:defRPr>
            </a:lvl5pPr>
            <a:lvl6pPr lvl="5" rtl="0">
              <a:lnSpc>
                <a:spcPct val="100000"/>
              </a:lnSpc>
              <a:spcBef>
                <a:spcPts val="0"/>
              </a:spcBef>
              <a:spcAft>
                <a:spcPts val="0"/>
              </a:spcAft>
              <a:buNone/>
              <a:defRPr sz="1867">
                <a:solidFill>
                  <a:schemeClr val="dk2"/>
                </a:solidFill>
              </a:defRPr>
            </a:lvl6pPr>
            <a:lvl7pPr lvl="6" rtl="0">
              <a:lnSpc>
                <a:spcPct val="100000"/>
              </a:lnSpc>
              <a:spcBef>
                <a:spcPts val="0"/>
              </a:spcBef>
              <a:spcAft>
                <a:spcPts val="0"/>
              </a:spcAft>
              <a:buNone/>
              <a:defRPr sz="1867">
                <a:solidFill>
                  <a:schemeClr val="dk2"/>
                </a:solidFill>
              </a:defRPr>
            </a:lvl7pPr>
            <a:lvl8pPr lvl="7" rtl="0">
              <a:lnSpc>
                <a:spcPct val="100000"/>
              </a:lnSpc>
              <a:spcBef>
                <a:spcPts val="0"/>
              </a:spcBef>
              <a:spcAft>
                <a:spcPts val="0"/>
              </a:spcAft>
              <a:buNone/>
              <a:defRPr sz="1867">
                <a:solidFill>
                  <a:schemeClr val="dk2"/>
                </a:solidFill>
              </a:defRPr>
            </a:lvl8pPr>
            <a:lvl9pPr lvl="8" rtl="0">
              <a:lnSpc>
                <a:spcPct val="100000"/>
              </a:lnSpc>
              <a:spcBef>
                <a:spcPts val="0"/>
              </a:spcBef>
              <a:spcAft>
                <a:spcPts val="0"/>
              </a:spcAft>
              <a:buNone/>
              <a:defRPr sz="1867">
                <a:solidFill>
                  <a:schemeClr val="dk2"/>
                </a:solidFill>
              </a:defRPr>
            </a:lvl9pPr>
          </a:lstStyle>
          <a:p>
            <a:endParaRPr/>
          </a:p>
        </p:txBody>
      </p:sp>
      <p:sp>
        <p:nvSpPr>
          <p:cNvPr id="235" name="Google Shape;235;p14"/>
          <p:cNvSpPr txBox="1">
            <a:spLocks noGrp="1"/>
          </p:cNvSpPr>
          <p:nvPr>
            <p:ph type="subTitle" idx="2"/>
          </p:nvPr>
        </p:nvSpPr>
        <p:spPr>
          <a:xfrm>
            <a:off x="6455767" y="2032661"/>
            <a:ext cx="4042000" cy="4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236" name="Google Shape;236;p14"/>
          <p:cNvSpPr/>
          <p:nvPr/>
        </p:nvSpPr>
        <p:spPr>
          <a:xfrm>
            <a:off x="2083752"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2150358" y="217878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5427619"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24652" y="29577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6572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44"/>
        <p:cNvGrpSpPr/>
        <p:nvPr/>
      </p:nvGrpSpPr>
      <p:grpSpPr>
        <a:xfrm>
          <a:off x="0" y="0"/>
          <a:ext cx="0" cy="0"/>
          <a:chOff x="0" y="0"/>
          <a:chExt cx="0" cy="0"/>
        </a:xfrm>
      </p:grpSpPr>
      <p:sp>
        <p:nvSpPr>
          <p:cNvPr id="245" name="Google Shape;245;p1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15"/>
          <p:cNvSpPr txBox="1">
            <a:spLocks noGrp="1"/>
          </p:cNvSpPr>
          <p:nvPr>
            <p:ph type="subTitle" idx="1"/>
          </p:nvPr>
        </p:nvSpPr>
        <p:spPr>
          <a:xfrm>
            <a:off x="1182184" y="3016531"/>
            <a:ext cx="40420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253" name="Google Shape;253;p15"/>
          <p:cNvSpPr txBox="1">
            <a:spLocks noGrp="1"/>
          </p:cNvSpPr>
          <p:nvPr>
            <p:ph type="subTitle" idx="2"/>
          </p:nvPr>
        </p:nvSpPr>
        <p:spPr>
          <a:xfrm>
            <a:off x="1182200" y="2524184"/>
            <a:ext cx="4042000" cy="4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254" name="Google Shape;254;p15"/>
          <p:cNvSpPr/>
          <p:nvPr/>
        </p:nvSpPr>
        <p:spPr>
          <a:xfrm>
            <a:off x="754744" y="3842149"/>
            <a:ext cx="206445" cy="190451"/>
          </a:xfrm>
          <a:custGeom>
            <a:avLst/>
            <a:gdLst/>
            <a:ahLst/>
            <a:cxnLst/>
            <a:rect l="l" t="t" r="r" b="b"/>
            <a:pathLst>
              <a:path w="8854" h="8168" extrusionOk="0">
                <a:moveTo>
                  <a:pt x="4207" y="340"/>
                </a:moveTo>
                <a:cubicBezTo>
                  <a:pt x="4731" y="340"/>
                  <a:pt x="5254" y="445"/>
                  <a:pt x="5735" y="675"/>
                </a:cubicBezTo>
                <a:cubicBezTo>
                  <a:pt x="7619" y="1533"/>
                  <a:pt x="8456" y="3752"/>
                  <a:pt x="7598" y="5614"/>
                </a:cubicBezTo>
                <a:cubicBezTo>
                  <a:pt x="6984" y="6996"/>
                  <a:pt x="5627" y="7814"/>
                  <a:pt x="4205" y="7814"/>
                </a:cubicBezTo>
                <a:cubicBezTo>
                  <a:pt x="3687" y="7814"/>
                  <a:pt x="3161" y="7706"/>
                  <a:pt x="2659" y="7477"/>
                </a:cubicBezTo>
                <a:cubicBezTo>
                  <a:pt x="1738" y="7079"/>
                  <a:pt x="1047" y="6326"/>
                  <a:pt x="691" y="5405"/>
                </a:cubicBezTo>
                <a:cubicBezTo>
                  <a:pt x="356" y="4463"/>
                  <a:pt x="377" y="3438"/>
                  <a:pt x="796" y="2538"/>
                </a:cubicBezTo>
                <a:cubicBezTo>
                  <a:pt x="1424" y="1156"/>
                  <a:pt x="2784" y="340"/>
                  <a:pt x="4207" y="340"/>
                </a:cubicBezTo>
                <a:close/>
                <a:moveTo>
                  <a:pt x="4201" y="0"/>
                </a:moveTo>
                <a:cubicBezTo>
                  <a:pt x="2646" y="0"/>
                  <a:pt x="1158" y="885"/>
                  <a:pt x="482" y="2391"/>
                </a:cubicBezTo>
                <a:cubicBezTo>
                  <a:pt x="22" y="3396"/>
                  <a:pt x="1" y="4505"/>
                  <a:pt x="377" y="5531"/>
                </a:cubicBezTo>
                <a:cubicBezTo>
                  <a:pt x="754" y="6535"/>
                  <a:pt x="1528" y="7351"/>
                  <a:pt x="2512" y="7812"/>
                </a:cubicBezTo>
                <a:cubicBezTo>
                  <a:pt x="3056" y="8042"/>
                  <a:pt x="3642" y="8168"/>
                  <a:pt x="4187" y="8168"/>
                </a:cubicBezTo>
                <a:cubicBezTo>
                  <a:pt x="5756" y="8168"/>
                  <a:pt x="7242" y="7268"/>
                  <a:pt x="7933" y="5761"/>
                </a:cubicBezTo>
                <a:cubicBezTo>
                  <a:pt x="8854" y="3710"/>
                  <a:pt x="7933" y="1282"/>
                  <a:pt x="5882" y="361"/>
                </a:cubicBezTo>
                <a:cubicBezTo>
                  <a:pt x="5336" y="116"/>
                  <a:pt x="4765" y="0"/>
                  <a:pt x="42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950956" y="5689109"/>
            <a:ext cx="829141" cy="7835"/>
          </a:xfrm>
          <a:custGeom>
            <a:avLst/>
            <a:gdLst/>
            <a:ahLst/>
            <a:cxnLst/>
            <a:rect l="l" t="t" r="r" b="b"/>
            <a:pathLst>
              <a:path w="35560" h="336" extrusionOk="0">
                <a:moveTo>
                  <a:pt x="0" y="0"/>
                </a:moveTo>
                <a:lnTo>
                  <a:pt x="0" y="335"/>
                </a:lnTo>
                <a:lnTo>
                  <a:pt x="35559" y="335"/>
                </a:lnTo>
                <a:lnTo>
                  <a:pt x="3555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1625758" y="21031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1780091" y="63430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5001628" y="5968110"/>
            <a:ext cx="399217" cy="36588"/>
          </a:xfrm>
          <a:custGeom>
            <a:avLst/>
            <a:gdLst/>
            <a:ahLst/>
            <a:cxnLst/>
            <a:rect l="l" t="t" r="r" b="b"/>
            <a:pathLst>
              <a:path w="16847" h="1544" extrusionOk="0">
                <a:moveTo>
                  <a:pt x="756" y="1"/>
                </a:moveTo>
                <a:cubicBezTo>
                  <a:pt x="333" y="1"/>
                  <a:pt x="0" y="334"/>
                  <a:pt x="0" y="757"/>
                </a:cubicBezTo>
                <a:cubicBezTo>
                  <a:pt x="0" y="1211"/>
                  <a:pt x="333" y="1543"/>
                  <a:pt x="756" y="1543"/>
                </a:cubicBezTo>
                <a:lnTo>
                  <a:pt x="16060" y="1543"/>
                </a:lnTo>
                <a:cubicBezTo>
                  <a:pt x="16483" y="1543"/>
                  <a:pt x="16846" y="1211"/>
                  <a:pt x="16846" y="757"/>
                </a:cubicBezTo>
                <a:cubicBezTo>
                  <a:pt x="16846" y="334"/>
                  <a:pt x="16483" y="1"/>
                  <a:pt x="16060"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a:off x="3040852" y="5930815"/>
            <a:ext cx="208579" cy="37275"/>
          </a:xfrm>
          <a:custGeom>
            <a:avLst/>
            <a:gdLst/>
            <a:ahLst/>
            <a:cxnLst/>
            <a:rect l="l" t="t" r="r" b="b"/>
            <a:pathLst>
              <a:path w="8802" h="1573" extrusionOk="0">
                <a:moveTo>
                  <a:pt x="787" y="0"/>
                </a:moveTo>
                <a:cubicBezTo>
                  <a:pt x="333" y="0"/>
                  <a:pt x="1" y="363"/>
                  <a:pt x="1" y="786"/>
                </a:cubicBezTo>
                <a:cubicBezTo>
                  <a:pt x="1" y="1210"/>
                  <a:pt x="333" y="1573"/>
                  <a:pt x="787" y="1573"/>
                </a:cubicBezTo>
                <a:lnTo>
                  <a:pt x="8046" y="1573"/>
                </a:lnTo>
                <a:cubicBezTo>
                  <a:pt x="8469" y="1573"/>
                  <a:pt x="8802" y="1210"/>
                  <a:pt x="8802" y="786"/>
                </a:cubicBezTo>
                <a:cubicBezTo>
                  <a:pt x="8802" y="363"/>
                  <a:pt x="8469" y="0"/>
                  <a:pt x="8046" y="0"/>
                </a:cubicBezTo>
                <a:close/>
              </a:path>
            </a:pathLst>
          </a:cu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6805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16"/>
          <p:cNvSpPr txBox="1">
            <a:spLocks noGrp="1"/>
          </p:cNvSpPr>
          <p:nvPr>
            <p:ph type="subTitle" idx="1"/>
          </p:nvPr>
        </p:nvSpPr>
        <p:spPr>
          <a:xfrm>
            <a:off x="1236936"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grpSp>
        <p:nvGrpSpPr>
          <p:cNvPr id="269" name="Google Shape;269;p16"/>
          <p:cNvGrpSpPr/>
          <p:nvPr/>
        </p:nvGrpSpPr>
        <p:grpSpPr>
          <a:xfrm>
            <a:off x="493615" y="676471"/>
            <a:ext cx="11241036" cy="5532059"/>
            <a:chOff x="370211" y="507353"/>
            <a:chExt cx="8430777" cy="4149044"/>
          </a:xfrm>
        </p:grpSpPr>
        <p:sp>
          <p:nvSpPr>
            <p:cNvPr id="270" name="Google Shape;270;p16"/>
            <p:cNvSpPr/>
            <p:nvPr/>
          </p:nvSpPr>
          <p:spPr>
            <a:xfrm>
              <a:off x="8479297" y="443827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8385843" y="14809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8577990" y="23203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8614442" y="1154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6"/>
            <p:cNvSpPr/>
            <p:nvPr/>
          </p:nvSpPr>
          <p:spPr>
            <a:xfrm>
              <a:off x="8605542" y="28652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8398625" y="507353"/>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6"/>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6"/>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16"/>
          <p:cNvSpPr txBox="1">
            <a:spLocks noGrp="1"/>
          </p:cNvSpPr>
          <p:nvPr>
            <p:ph type="subTitle" idx="2"/>
          </p:nvPr>
        </p:nvSpPr>
        <p:spPr>
          <a:xfrm>
            <a:off x="6191569"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spTree>
    <p:extLst>
      <p:ext uri="{BB962C8B-B14F-4D97-AF65-F5344CB8AC3E}">
        <p14:creationId xmlns:p14="http://schemas.microsoft.com/office/powerpoint/2010/main" val="3665128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84"/>
        <p:cNvGrpSpPr/>
        <p:nvPr/>
      </p:nvGrpSpPr>
      <p:grpSpPr>
        <a:xfrm>
          <a:off x="0" y="0"/>
          <a:ext cx="0" cy="0"/>
          <a:chOff x="0" y="0"/>
          <a:chExt cx="0" cy="0"/>
        </a:xfrm>
      </p:grpSpPr>
      <p:sp>
        <p:nvSpPr>
          <p:cNvPr id="285" name="Google Shape;285;p1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7"/>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17"/>
          <p:cNvSpPr txBox="1">
            <a:spLocks noGrp="1"/>
          </p:cNvSpPr>
          <p:nvPr>
            <p:ph type="subTitle" idx="1"/>
          </p:nvPr>
        </p:nvSpPr>
        <p:spPr>
          <a:xfrm>
            <a:off x="994133" y="2150100"/>
            <a:ext cx="5491200" cy="3309200"/>
          </a:xfrm>
          <a:prstGeom prst="rect">
            <a:avLst/>
          </a:prstGeom>
        </p:spPr>
        <p:txBody>
          <a:bodyPr spcFirstLastPara="1" wrap="square" lIns="91425" tIns="91425" rIns="91425" bIns="91425" anchor="ctr" anchorCtr="0">
            <a:noAutofit/>
          </a:bodyPr>
          <a:lstStyle>
            <a:lvl1pPr lvl="0" rtl="0">
              <a:lnSpc>
                <a:spcPct val="150000"/>
              </a:lnSpc>
              <a:spcBef>
                <a:spcPts val="0"/>
              </a:spcBef>
              <a:spcAft>
                <a:spcPts val="0"/>
              </a:spcAft>
              <a:buNone/>
              <a:defRPr sz="2133">
                <a:solidFill>
                  <a:schemeClr val="dk2"/>
                </a:solidFill>
              </a:defRPr>
            </a:lvl1pPr>
            <a:lvl2pPr lvl="1" rtl="0">
              <a:lnSpc>
                <a:spcPct val="150000"/>
              </a:lnSpc>
              <a:spcBef>
                <a:spcPts val="0"/>
              </a:spcBef>
              <a:spcAft>
                <a:spcPts val="0"/>
              </a:spcAft>
              <a:buNone/>
              <a:defRPr sz="2133">
                <a:solidFill>
                  <a:schemeClr val="dk2"/>
                </a:solidFill>
              </a:defRPr>
            </a:lvl2pPr>
            <a:lvl3pPr lvl="2" rtl="0">
              <a:lnSpc>
                <a:spcPct val="150000"/>
              </a:lnSpc>
              <a:spcBef>
                <a:spcPts val="0"/>
              </a:spcBef>
              <a:spcAft>
                <a:spcPts val="0"/>
              </a:spcAft>
              <a:buNone/>
              <a:defRPr sz="2133">
                <a:solidFill>
                  <a:schemeClr val="dk2"/>
                </a:solidFill>
              </a:defRPr>
            </a:lvl3pPr>
            <a:lvl4pPr lvl="3" rtl="0">
              <a:lnSpc>
                <a:spcPct val="150000"/>
              </a:lnSpc>
              <a:spcBef>
                <a:spcPts val="0"/>
              </a:spcBef>
              <a:spcAft>
                <a:spcPts val="0"/>
              </a:spcAft>
              <a:buNone/>
              <a:defRPr sz="2133">
                <a:solidFill>
                  <a:schemeClr val="dk2"/>
                </a:solidFill>
              </a:defRPr>
            </a:lvl4pPr>
            <a:lvl5pPr lvl="4" rtl="0">
              <a:lnSpc>
                <a:spcPct val="150000"/>
              </a:lnSpc>
              <a:spcBef>
                <a:spcPts val="0"/>
              </a:spcBef>
              <a:spcAft>
                <a:spcPts val="0"/>
              </a:spcAft>
              <a:buNone/>
              <a:defRPr sz="2133">
                <a:solidFill>
                  <a:schemeClr val="dk2"/>
                </a:solidFill>
              </a:defRPr>
            </a:lvl5pPr>
            <a:lvl6pPr lvl="5" rtl="0">
              <a:lnSpc>
                <a:spcPct val="150000"/>
              </a:lnSpc>
              <a:spcBef>
                <a:spcPts val="0"/>
              </a:spcBef>
              <a:spcAft>
                <a:spcPts val="0"/>
              </a:spcAft>
              <a:buNone/>
              <a:defRPr sz="2133">
                <a:solidFill>
                  <a:schemeClr val="dk2"/>
                </a:solidFill>
              </a:defRPr>
            </a:lvl6pPr>
            <a:lvl7pPr lvl="6" rtl="0">
              <a:lnSpc>
                <a:spcPct val="150000"/>
              </a:lnSpc>
              <a:spcBef>
                <a:spcPts val="0"/>
              </a:spcBef>
              <a:spcAft>
                <a:spcPts val="0"/>
              </a:spcAft>
              <a:buNone/>
              <a:defRPr sz="2133">
                <a:solidFill>
                  <a:schemeClr val="dk2"/>
                </a:solidFill>
              </a:defRPr>
            </a:lvl7pPr>
            <a:lvl8pPr lvl="7" rtl="0">
              <a:lnSpc>
                <a:spcPct val="150000"/>
              </a:lnSpc>
              <a:spcBef>
                <a:spcPts val="0"/>
              </a:spcBef>
              <a:spcAft>
                <a:spcPts val="0"/>
              </a:spcAft>
              <a:buNone/>
              <a:defRPr sz="2133">
                <a:solidFill>
                  <a:schemeClr val="dk2"/>
                </a:solidFill>
              </a:defRPr>
            </a:lvl8pPr>
            <a:lvl9pPr lvl="8" rtl="0">
              <a:lnSpc>
                <a:spcPct val="150000"/>
              </a:lnSpc>
              <a:spcBef>
                <a:spcPts val="0"/>
              </a:spcBef>
              <a:spcAft>
                <a:spcPts val="0"/>
              </a:spcAft>
              <a:buNone/>
              <a:defRPr sz="2133">
                <a:solidFill>
                  <a:schemeClr val="dk2"/>
                </a:solidFill>
              </a:defRPr>
            </a:lvl9pPr>
          </a:lstStyle>
          <a:p>
            <a:endParaRPr/>
          </a:p>
        </p:txBody>
      </p:sp>
      <p:sp>
        <p:nvSpPr>
          <p:cNvPr id="293" name="Google Shape;293;p1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7"/>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62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numbers">
  <p:cSld name="Title and numbers">
    <p:spTree>
      <p:nvGrpSpPr>
        <p:cNvPr id="1" name="Shape 300"/>
        <p:cNvGrpSpPr/>
        <p:nvPr/>
      </p:nvGrpSpPr>
      <p:grpSpPr>
        <a:xfrm>
          <a:off x="0" y="0"/>
          <a:ext cx="0" cy="0"/>
          <a:chOff x="0" y="0"/>
          <a:chExt cx="0" cy="0"/>
        </a:xfrm>
      </p:grpSpPr>
      <p:sp>
        <p:nvSpPr>
          <p:cNvPr id="301" name="Google Shape;301;p1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8"/>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8"/>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8"/>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18"/>
          <p:cNvSpPr txBox="1">
            <a:spLocks noGrp="1"/>
          </p:cNvSpPr>
          <p:nvPr>
            <p:ph type="subTitle" idx="1"/>
          </p:nvPr>
        </p:nvSpPr>
        <p:spPr>
          <a:xfrm>
            <a:off x="3029367" y="2308115"/>
            <a:ext cx="6303200" cy="43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09" name="Google Shape;309;p18"/>
          <p:cNvSpPr txBox="1">
            <a:spLocks noGrp="1"/>
          </p:cNvSpPr>
          <p:nvPr>
            <p:ph type="title" idx="2" hasCustomPrompt="1"/>
          </p:nvPr>
        </p:nvSpPr>
        <p:spPr>
          <a:xfrm>
            <a:off x="3021052" y="1759004"/>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0" name="Google Shape;310;p18"/>
          <p:cNvSpPr txBox="1">
            <a:spLocks noGrp="1"/>
          </p:cNvSpPr>
          <p:nvPr>
            <p:ph type="subTitle" idx="3"/>
          </p:nvPr>
        </p:nvSpPr>
        <p:spPr>
          <a:xfrm>
            <a:off x="3029367" y="3960248"/>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1" name="Google Shape;311;p18"/>
          <p:cNvSpPr txBox="1">
            <a:spLocks noGrp="1"/>
          </p:cNvSpPr>
          <p:nvPr>
            <p:ph type="title" idx="4" hasCustomPrompt="1"/>
          </p:nvPr>
        </p:nvSpPr>
        <p:spPr>
          <a:xfrm>
            <a:off x="3021052" y="3339999"/>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2" name="Google Shape;312;p18"/>
          <p:cNvSpPr txBox="1">
            <a:spLocks noGrp="1"/>
          </p:cNvSpPr>
          <p:nvPr>
            <p:ph type="subTitle" idx="5"/>
          </p:nvPr>
        </p:nvSpPr>
        <p:spPr>
          <a:xfrm>
            <a:off x="3029367" y="5614839"/>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3" name="Google Shape;313;p18"/>
          <p:cNvSpPr txBox="1">
            <a:spLocks noGrp="1"/>
          </p:cNvSpPr>
          <p:nvPr>
            <p:ph type="title" idx="6" hasCustomPrompt="1"/>
          </p:nvPr>
        </p:nvSpPr>
        <p:spPr>
          <a:xfrm>
            <a:off x="3021052" y="4994371"/>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4" name="Google Shape;314;p18"/>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8"/>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8"/>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8"/>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8"/>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8"/>
          <p:cNvSpPr/>
          <p:nvPr/>
        </p:nvSpPr>
        <p:spPr>
          <a:xfrm>
            <a:off x="415115" y="405315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4512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20"/>
        <p:cNvGrpSpPr/>
        <p:nvPr/>
      </p:nvGrpSpPr>
      <p:grpSpPr>
        <a:xfrm>
          <a:off x="0" y="0"/>
          <a:ext cx="0" cy="0"/>
          <a:chOff x="0" y="0"/>
          <a:chExt cx="0" cy="0"/>
        </a:xfrm>
      </p:grpSpPr>
      <p:sp>
        <p:nvSpPr>
          <p:cNvPr id="321" name="Google Shape;321;p1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9"/>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19"/>
          <p:cNvSpPr txBox="1">
            <a:spLocks noGrp="1"/>
          </p:cNvSpPr>
          <p:nvPr>
            <p:ph type="subTitle" idx="1"/>
          </p:nvPr>
        </p:nvSpPr>
        <p:spPr>
          <a:xfrm>
            <a:off x="2822533" y="2023617"/>
            <a:ext cx="1776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29" name="Google Shape;329;p19"/>
          <p:cNvSpPr txBox="1">
            <a:spLocks noGrp="1"/>
          </p:cNvSpPr>
          <p:nvPr>
            <p:ph type="subTitle" idx="2"/>
          </p:nvPr>
        </p:nvSpPr>
        <p:spPr>
          <a:xfrm>
            <a:off x="1326933" y="2540167"/>
            <a:ext cx="47672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0" name="Google Shape;330;p19"/>
          <p:cNvSpPr txBox="1">
            <a:spLocks noGrp="1"/>
          </p:cNvSpPr>
          <p:nvPr>
            <p:ph type="subTitle" idx="3"/>
          </p:nvPr>
        </p:nvSpPr>
        <p:spPr>
          <a:xfrm>
            <a:off x="2820533" y="4230317"/>
            <a:ext cx="1780000" cy="3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331" name="Google Shape;331;p19"/>
          <p:cNvSpPr txBox="1">
            <a:spLocks noGrp="1"/>
          </p:cNvSpPr>
          <p:nvPr>
            <p:ph type="subTitle" idx="4"/>
          </p:nvPr>
        </p:nvSpPr>
        <p:spPr>
          <a:xfrm>
            <a:off x="1325133" y="4753751"/>
            <a:ext cx="4770800" cy="8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2" name="Google Shape;332;p19"/>
          <p:cNvSpPr/>
          <p:nvPr/>
        </p:nvSpPr>
        <p:spPr>
          <a:xfrm>
            <a:off x="755496" y="4314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15417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07406" y="29642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1455990" y="64978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302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43"/>
        <p:cNvGrpSpPr/>
        <p:nvPr/>
      </p:nvGrpSpPr>
      <p:grpSpPr>
        <a:xfrm>
          <a:off x="0" y="0"/>
          <a:ext cx="0" cy="0"/>
          <a:chOff x="0" y="0"/>
          <a:chExt cx="0" cy="0"/>
        </a:xfrm>
      </p:grpSpPr>
      <p:sp>
        <p:nvSpPr>
          <p:cNvPr id="344" name="Google Shape;344;p2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0"/>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0"/>
          <p:cNvSpPr txBox="1">
            <a:spLocks noGrp="1"/>
          </p:cNvSpPr>
          <p:nvPr>
            <p:ph type="subTitle" idx="1"/>
          </p:nvPr>
        </p:nvSpPr>
        <p:spPr>
          <a:xfrm>
            <a:off x="1372541" y="2086308"/>
            <a:ext cx="4650400" cy="12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2" name="Google Shape;352;p20"/>
          <p:cNvSpPr txBox="1">
            <a:spLocks noGrp="1"/>
          </p:cNvSpPr>
          <p:nvPr>
            <p:ph type="subTitle" idx="2"/>
          </p:nvPr>
        </p:nvSpPr>
        <p:spPr>
          <a:xfrm>
            <a:off x="5937697" y="4474708"/>
            <a:ext cx="4645200" cy="12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3" name="Google Shape;353;p20"/>
          <p:cNvSpPr/>
          <p:nvPr/>
        </p:nvSpPr>
        <p:spPr>
          <a:xfrm>
            <a:off x="385224" y="4631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0"/>
          <p:cNvSpPr/>
          <p:nvPr/>
        </p:nvSpPr>
        <p:spPr>
          <a:xfrm>
            <a:off x="518858" y="17368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0"/>
          <p:cNvSpPr/>
          <p:nvPr/>
        </p:nvSpPr>
        <p:spPr>
          <a:xfrm>
            <a:off x="4438486" y="61114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0"/>
          <p:cNvSpPr/>
          <p:nvPr/>
        </p:nvSpPr>
        <p:spPr>
          <a:xfrm>
            <a:off x="4008958" y="358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20"/>
          <p:cNvSpPr/>
          <p:nvPr/>
        </p:nvSpPr>
        <p:spPr>
          <a:xfrm>
            <a:off x="660619" y="35152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0"/>
          <p:cNvSpPr/>
          <p:nvPr/>
        </p:nvSpPr>
        <p:spPr>
          <a:xfrm>
            <a:off x="452270" y="26065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0"/>
          <p:cNvSpPr/>
          <p:nvPr/>
        </p:nvSpPr>
        <p:spPr>
          <a:xfrm>
            <a:off x="6668652" y="63620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p:nvPr/>
        </p:nvSpPr>
        <p:spPr>
          <a:xfrm>
            <a:off x="16813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0"/>
          <p:cNvSpPr/>
          <p:nvPr/>
        </p:nvSpPr>
        <p:spPr>
          <a:xfrm>
            <a:off x="1322519" y="14908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1614719" y="623202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727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63"/>
        <p:cNvGrpSpPr/>
        <p:nvPr/>
      </p:nvGrpSpPr>
      <p:grpSpPr>
        <a:xfrm>
          <a:off x="0" y="0"/>
          <a:ext cx="0" cy="0"/>
          <a:chOff x="0" y="0"/>
          <a:chExt cx="0" cy="0"/>
        </a:xfrm>
      </p:grpSpPr>
      <p:sp>
        <p:nvSpPr>
          <p:cNvPr id="364" name="Google Shape;364;p2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1"/>
          <p:cNvSpPr txBox="1">
            <a:spLocks noGrp="1"/>
          </p:cNvSpPr>
          <p:nvPr>
            <p:ph type="subTitle" idx="1"/>
          </p:nvPr>
        </p:nvSpPr>
        <p:spPr>
          <a:xfrm>
            <a:off x="1325133" y="2239117"/>
            <a:ext cx="46504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72" name="Google Shape;372;p21"/>
          <p:cNvSpPr txBox="1">
            <a:spLocks noGrp="1"/>
          </p:cNvSpPr>
          <p:nvPr>
            <p:ph type="subTitle" idx="2"/>
          </p:nvPr>
        </p:nvSpPr>
        <p:spPr>
          <a:xfrm>
            <a:off x="1325133" y="4235033"/>
            <a:ext cx="4736800" cy="109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373" name="Google Shape;373;p21"/>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1"/>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1"/>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1"/>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1"/>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1"/>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1"/>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1"/>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5729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6"/>
        <p:cNvGrpSpPr/>
        <p:nvPr/>
      </p:nvGrpSpPr>
      <p:grpSpPr>
        <a:xfrm>
          <a:off x="0" y="0"/>
          <a:ext cx="0" cy="0"/>
          <a:chOff x="0" y="0"/>
          <a:chExt cx="0" cy="0"/>
        </a:xfrm>
      </p:grpSpPr>
      <p:sp>
        <p:nvSpPr>
          <p:cNvPr id="387" name="Google Shape;387;p2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2"/>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2"/>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2"/>
          <p:cNvSpPr txBox="1">
            <a:spLocks noGrp="1"/>
          </p:cNvSpPr>
          <p:nvPr>
            <p:ph type="subTitle" idx="1"/>
          </p:nvPr>
        </p:nvSpPr>
        <p:spPr>
          <a:xfrm>
            <a:off x="1318432"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95" name="Google Shape;395;p22"/>
          <p:cNvSpPr txBox="1">
            <a:spLocks noGrp="1"/>
          </p:cNvSpPr>
          <p:nvPr>
            <p:ph type="subTitle" idx="2"/>
          </p:nvPr>
        </p:nvSpPr>
        <p:spPr>
          <a:xfrm>
            <a:off x="1363032" y="3398151"/>
            <a:ext cx="2969600" cy="11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6" name="Google Shape;396;p22"/>
          <p:cNvSpPr txBox="1">
            <a:spLocks noGrp="1"/>
          </p:cNvSpPr>
          <p:nvPr>
            <p:ph type="subTitle" idx="3"/>
          </p:nvPr>
        </p:nvSpPr>
        <p:spPr>
          <a:xfrm>
            <a:off x="4560751" y="2924641"/>
            <a:ext cx="3058800" cy="3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397" name="Google Shape;397;p22"/>
          <p:cNvSpPr txBox="1">
            <a:spLocks noGrp="1"/>
          </p:cNvSpPr>
          <p:nvPr>
            <p:ph type="subTitle" idx="4"/>
          </p:nvPr>
        </p:nvSpPr>
        <p:spPr>
          <a:xfrm>
            <a:off x="4602751"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8" name="Google Shape;398;p22"/>
          <p:cNvSpPr txBox="1">
            <a:spLocks noGrp="1"/>
          </p:cNvSpPr>
          <p:nvPr>
            <p:ph type="subTitle" idx="5"/>
          </p:nvPr>
        </p:nvSpPr>
        <p:spPr>
          <a:xfrm>
            <a:off x="7803116"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399" name="Google Shape;399;p22"/>
          <p:cNvSpPr txBox="1">
            <a:spLocks noGrp="1"/>
          </p:cNvSpPr>
          <p:nvPr>
            <p:ph type="subTitle" idx="6"/>
          </p:nvPr>
        </p:nvSpPr>
        <p:spPr>
          <a:xfrm>
            <a:off x="7845116"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grpSp>
        <p:nvGrpSpPr>
          <p:cNvPr id="400" name="Google Shape;400;p22"/>
          <p:cNvGrpSpPr/>
          <p:nvPr/>
        </p:nvGrpSpPr>
        <p:grpSpPr>
          <a:xfrm>
            <a:off x="493615" y="252034"/>
            <a:ext cx="9939303" cy="6371663"/>
            <a:chOff x="370211" y="189025"/>
            <a:chExt cx="7454477" cy="4778747"/>
          </a:xfrm>
        </p:grpSpPr>
        <p:sp>
          <p:nvSpPr>
            <p:cNvPr id="401" name="Google Shape;401;p22"/>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2"/>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2"/>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2"/>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238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214528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tle and four columns">
  <p:cSld name="Tittle and four columns">
    <p:spTree>
      <p:nvGrpSpPr>
        <p:cNvPr id="1" name="Shape 414"/>
        <p:cNvGrpSpPr/>
        <p:nvPr/>
      </p:nvGrpSpPr>
      <p:grpSpPr>
        <a:xfrm>
          <a:off x="0" y="0"/>
          <a:ext cx="0" cy="0"/>
          <a:chOff x="0" y="0"/>
          <a:chExt cx="0" cy="0"/>
        </a:xfrm>
      </p:grpSpPr>
      <p:sp>
        <p:nvSpPr>
          <p:cNvPr id="415" name="Google Shape;415;p23"/>
          <p:cNvSpPr/>
          <p:nvPr/>
        </p:nvSpPr>
        <p:spPr>
          <a:xfrm>
            <a:off x="361100" y="141961"/>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3"/>
          <p:cNvSpPr/>
          <p:nvPr/>
        </p:nvSpPr>
        <p:spPr>
          <a:xfrm>
            <a:off x="1086568"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2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3"/>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23"/>
          <p:cNvSpPr txBox="1">
            <a:spLocks noGrp="1"/>
          </p:cNvSpPr>
          <p:nvPr>
            <p:ph type="subTitle" idx="1"/>
          </p:nvPr>
        </p:nvSpPr>
        <p:spPr>
          <a:xfrm>
            <a:off x="1409067" y="2414967"/>
            <a:ext cx="2971200" cy="9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3" name="Google Shape;423;p23"/>
          <p:cNvSpPr txBox="1">
            <a:spLocks noGrp="1"/>
          </p:cNvSpPr>
          <p:nvPr>
            <p:ph type="subTitle" idx="2"/>
          </p:nvPr>
        </p:nvSpPr>
        <p:spPr>
          <a:xfrm>
            <a:off x="4722504" y="2414167"/>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4" name="Google Shape;424;p23"/>
          <p:cNvSpPr txBox="1">
            <a:spLocks noGrp="1"/>
          </p:cNvSpPr>
          <p:nvPr>
            <p:ph type="subTitle" idx="3"/>
          </p:nvPr>
        </p:nvSpPr>
        <p:spPr>
          <a:xfrm>
            <a:off x="1409067"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5" name="Google Shape;425;p23"/>
          <p:cNvSpPr txBox="1">
            <a:spLocks noGrp="1"/>
          </p:cNvSpPr>
          <p:nvPr>
            <p:ph type="subTitle" idx="4"/>
          </p:nvPr>
        </p:nvSpPr>
        <p:spPr>
          <a:xfrm>
            <a:off x="4722504"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6" name="Google Shape;426;p23"/>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3"/>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4461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tle and four columns 1">
  <p:cSld name="Tittle and four columns 1">
    <p:spTree>
      <p:nvGrpSpPr>
        <p:cNvPr id="1" name="Shape 439"/>
        <p:cNvGrpSpPr/>
        <p:nvPr/>
      </p:nvGrpSpPr>
      <p:grpSpPr>
        <a:xfrm>
          <a:off x="0" y="0"/>
          <a:ext cx="0" cy="0"/>
          <a:chOff x="0" y="0"/>
          <a:chExt cx="0" cy="0"/>
        </a:xfrm>
      </p:grpSpPr>
      <p:sp>
        <p:nvSpPr>
          <p:cNvPr id="440" name="Google Shape;440;p2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4"/>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 name="Google Shape;447;p24"/>
          <p:cNvSpPr txBox="1">
            <a:spLocks noGrp="1"/>
          </p:cNvSpPr>
          <p:nvPr>
            <p:ph type="subTitle" idx="1"/>
          </p:nvPr>
        </p:nvSpPr>
        <p:spPr>
          <a:xfrm>
            <a:off x="2286628" y="2760845"/>
            <a:ext cx="3149600" cy="97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8" name="Google Shape;448;p24"/>
          <p:cNvSpPr txBox="1">
            <a:spLocks noGrp="1"/>
          </p:cNvSpPr>
          <p:nvPr>
            <p:ph type="subTitle" idx="2"/>
          </p:nvPr>
        </p:nvSpPr>
        <p:spPr>
          <a:xfrm>
            <a:off x="6879525" y="276004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9" name="Google Shape;449;p24"/>
          <p:cNvSpPr txBox="1">
            <a:spLocks noGrp="1"/>
          </p:cNvSpPr>
          <p:nvPr>
            <p:ph type="subTitle" idx="3"/>
          </p:nvPr>
        </p:nvSpPr>
        <p:spPr>
          <a:xfrm>
            <a:off x="2222561" y="517256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0" name="Google Shape;450;p24"/>
          <p:cNvSpPr txBox="1">
            <a:spLocks noGrp="1"/>
          </p:cNvSpPr>
          <p:nvPr>
            <p:ph type="subTitle" idx="4"/>
          </p:nvPr>
        </p:nvSpPr>
        <p:spPr>
          <a:xfrm>
            <a:off x="6879525" y="5170220"/>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1" name="Google Shape;451;p24"/>
          <p:cNvSpPr txBox="1">
            <a:spLocks noGrp="1"/>
          </p:cNvSpPr>
          <p:nvPr>
            <p:ph type="subTitle" idx="5"/>
          </p:nvPr>
        </p:nvSpPr>
        <p:spPr>
          <a:xfrm>
            <a:off x="7189325"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452" name="Google Shape;452;p24"/>
          <p:cNvSpPr txBox="1">
            <a:spLocks noGrp="1"/>
          </p:cNvSpPr>
          <p:nvPr>
            <p:ph type="subTitle" idx="6"/>
          </p:nvPr>
        </p:nvSpPr>
        <p:spPr>
          <a:xfrm>
            <a:off x="7189325"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453" name="Google Shape;453;p24"/>
          <p:cNvSpPr txBox="1">
            <a:spLocks noGrp="1"/>
          </p:cNvSpPr>
          <p:nvPr>
            <p:ph type="subTitle" idx="7"/>
          </p:nvPr>
        </p:nvSpPr>
        <p:spPr>
          <a:xfrm>
            <a:off x="2598428"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454" name="Google Shape;454;p24"/>
          <p:cNvSpPr txBox="1">
            <a:spLocks noGrp="1"/>
          </p:cNvSpPr>
          <p:nvPr>
            <p:ph type="subTitle" idx="8"/>
          </p:nvPr>
        </p:nvSpPr>
        <p:spPr>
          <a:xfrm>
            <a:off x="2532361"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455" name="Google Shape;455;p24"/>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4885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tle and three columns 1">
  <p:cSld name="Tittle and three columns 1">
    <p:spTree>
      <p:nvGrpSpPr>
        <p:cNvPr id="1" name="Shape 468"/>
        <p:cNvGrpSpPr/>
        <p:nvPr/>
      </p:nvGrpSpPr>
      <p:grpSpPr>
        <a:xfrm>
          <a:off x="0" y="0"/>
          <a:ext cx="0" cy="0"/>
          <a:chOff x="0" y="0"/>
          <a:chExt cx="0" cy="0"/>
        </a:xfrm>
      </p:grpSpPr>
      <p:sp>
        <p:nvSpPr>
          <p:cNvPr id="469" name="Google Shape;469;p2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2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2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2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2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5"/>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25"/>
          <p:cNvSpPr txBox="1">
            <a:spLocks noGrp="1"/>
          </p:cNvSpPr>
          <p:nvPr>
            <p:ph type="title" idx="2" hasCustomPrompt="1"/>
          </p:nvPr>
        </p:nvSpPr>
        <p:spPr>
          <a:xfrm>
            <a:off x="4153068" y="2106000"/>
            <a:ext cx="3875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7" name="Google Shape;477;p25"/>
          <p:cNvSpPr txBox="1">
            <a:spLocks noGrp="1"/>
          </p:cNvSpPr>
          <p:nvPr>
            <p:ph type="title" idx="3" hasCustomPrompt="1"/>
          </p:nvPr>
        </p:nvSpPr>
        <p:spPr>
          <a:xfrm>
            <a:off x="15070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8" name="Google Shape;478;p25"/>
          <p:cNvSpPr txBox="1">
            <a:spLocks noGrp="1"/>
          </p:cNvSpPr>
          <p:nvPr>
            <p:ph type="title" idx="4" hasCustomPrompt="1"/>
          </p:nvPr>
        </p:nvSpPr>
        <p:spPr>
          <a:xfrm>
            <a:off x="68156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9" name="Google Shape;479;p25"/>
          <p:cNvSpPr txBox="1">
            <a:spLocks noGrp="1"/>
          </p:cNvSpPr>
          <p:nvPr>
            <p:ph type="subTitle" idx="1"/>
          </p:nvPr>
        </p:nvSpPr>
        <p:spPr>
          <a:xfrm>
            <a:off x="3853951" y="2813600"/>
            <a:ext cx="449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0" name="Google Shape;480;p25"/>
          <p:cNvSpPr txBox="1">
            <a:spLocks noGrp="1"/>
          </p:cNvSpPr>
          <p:nvPr>
            <p:ph type="subTitle" idx="5"/>
          </p:nvPr>
        </p:nvSpPr>
        <p:spPr>
          <a:xfrm>
            <a:off x="12022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1" name="Google Shape;481;p25"/>
          <p:cNvSpPr txBox="1">
            <a:spLocks noGrp="1"/>
          </p:cNvSpPr>
          <p:nvPr>
            <p:ph type="subTitle" idx="6"/>
          </p:nvPr>
        </p:nvSpPr>
        <p:spPr>
          <a:xfrm>
            <a:off x="65108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2" name="Google Shape;482;p25"/>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5"/>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5"/>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5"/>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5"/>
          <p:cNvSpPr/>
          <p:nvPr/>
        </p:nvSpPr>
        <p:spPr>
          <a:xfrm>
            <a:off x="1563790" y="64323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5"/>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5"/>
          <p:cNvSpPr/>
          <p:nvPr/>
        </p:nvSpPr>
        <p:spPr>
          <a:xfrm>
            <a:off x="8103481" y="6118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7503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9"/>
        <p:cNvGrpSpPr/>
        <p:nvPr/>
      </p:nvGrpSpPr>
      <p:grpSpPr>
        <a:xfrm>
          <a:off x="0" y="0"/>
          <a:ext cx="0" cy="0"/>
          <a:chOff x="0" y="0"/>
          <a:chExt cx="0" cy="0"/>
        </a:xfrm>
      </p:grpSpPr>
      <p:sp>
        <p:nvSpPr>
          <p:cNvPr id="490" name="Google Shape;490;p2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6"/>
          <p:cNvSpPr/>
          <p:nvPr/>
        </p:nvSpPr>
        <p:spPr>
          <a:xfrm>
            <a:off x="1405225" y="730433"/>
            <a:ext cx="9373600" cy="5414400"/>
          </a:xfrm>
          <a:prstGeom prst="roundRect">
            <a:avLst>
              <a:gd name="adj" fmla="val 806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6"/>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6"/>
          <p:cNvSpPr txBox="1">
            <a:spLocks noGrp="1"/>
          </p:cNvSpPr>
          <p:nvPr>
            <p:ph type="title"/>
          </p:nvPr>
        </p:nvSpPr>
        <p:spPr>
          <a:xfrm>
            <a:off x="2053733" y="712500"/>
            <a:ext cx="73964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98" name="Google Shape;498;p26"/>
          <p:cNvSpPr txBox="1">
            <a:spLocks noGrp="1"/>
          </p:cNvSpPr>
          <p:nvPr>
            <p:ph type="subTitle" idx="1"/>
          </p:nvPr>
        </p:nvSpPr>
        <p:spPr>
          <a:xfrm>
            <a:off x="2099033" y="1662100"/>
            <a:ext cx="8328400" cy="40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b="1">
                <a:solidFill>
                  <a:schemeClr val="accent3"/>
                </a:solidFill>
              </a:defRPr>
            </a:lvl1pPr>
            <a:lvl2pPr lvl="1">
              <a:lnSpc>
                <a:spcPct val="100000"/>
              </a:lnSpc>
              <a:spcBef>
                <a:spcPts val="0"/>
              </a:spcBef>
              <a:spcAft>
                <a:spcPts val="0"/>
              </a:spcAft>
              <a:buNone/>
              <a:defRPr b="1">
                <a:solidFill>
                  <a:schemeClr val="accent3"/>
                </a:solidFill>
              </a:defRPr>
            </a:lvl2pPr>
            <a:lvl3pPr lvl="2">
              <a:lnSpc>
                <a:spcPct val="100000"/>
              </a:lnSpc>
              <a:spcBef>
                <a:spcPts val="0"/>
              </a:spcBef>
              <a:spcAft>
                <a:spcPts val="0"/>
              </a:spcAft>
              <a:buNone/>
              <a:defRPr b="1">
                <a:solidFill>
                  <a:schemeClr val="accent3"/>
                </a:solidFill>
              </a:defRPr>
            </a:lvl3pPr>
            <a:lvl4pPr lvl="3">
              <a:lnSpc>
                <a:spcPct val="100000"/>
              </a:lnSpc>
              <a:spcBef>
                <a:spcPts val="0"/>
              </a:spcBef>
              <a:spcAft>
                <a:spcPts val="0"/>
              </a:spcAft>
              <a:buNone/>
              <a:defRPr b="1">
                <a:solidFill>
                  <a:schemeClr val="accent3"/>
                </a:solidFill>
              </a:defRPr>
            </a:lvl4pPr>
            <a:lvl5pPr lvl="4">
              <a:lnSpc>
                <a:spcPct val="100000"/>
              </a:lnSpc>
              <a:spcBef>
                <a:spcPts val="0"/>
              </a:spcBef>
              <a:spcAft>
                <a:spcPts val="0"/>
              </a:spcAft>
              <a:buNone/>
              <a:defRPr b="1">
                <a:solidFill>
                  <a:schemeClr val="accent3"/>
                </a:solidFill>
              </a:defRPr>
            </a:lvl5pPr>
            <a:lvl6pPr lvl="5">
              <a:lnSpc>
                <a:spcPct val="100000"/>
              </a:lnSpc>
              <a:spcBef>
                <a:spcPts val="0"/>
              </a:spcBef>
              <a:spcAft>
                <a:spcPts val="0"/>
              </a:spcAft>
              <a:buNone/>
              <a:defRPr b="1">
                <a:solidFill>
                  <a:schemeClr val="accent3"/>
                </a:solidFill>
              </a:defRPr>
            </a:lvl6pPr>
            <a:lvl7pPr lvl="6">
              <a:lnSpc>
                <a:spcPct val="100000"/>
              </a:lnSpc>
              <a:spcBef>
                <a:spcPts val="0"/>
              </a:spcBef>
              <a:spcAft>
                <a:spcPts val="0"/>
              </a:spcAft>
              <a:buNone/>
              <a:defRPr b="1">
                <a:solidFill>
                  <a:schemeClr val="accent3"/>
                </a:solidFill>
              </a:defRPr>
            </a:lvl7pPr>
            <a:lvl8pPr lvl="7">
              <a:lnSpc>
                <a:spcPct val="100000"/>
              </a:lnSpc>
              <a:spcBef>
                <a:spcPts val="0"/>
              </a:spcBef>
              <a:spcAft>
                <a:spcPts val="0"/>
              </a:spcAft>
              <a:buNone/>
              <a:defRPr b="1">
                <a:solidFill>
                  <a:schemeClr val="accent3"/>
                </a:solidFill>
              </a:defRPr>
            </a:lvl8pPr>
            <a:lvl9pPr lvl="8">
              <a:lnSpc>
                <a:spcPct val="100000"/>
              </a:lnSpc>
              <a:spcBef>
                <a:spcPts val="0"/>
              </a:spcBef>
              <a:spcAft>
                <a:spcPts val="0"/>
              </a:spcAft>
              <a:buNone/>
              <a:defRPr b="1">
                <a:solidFill>
                  <a:schemeClr val="accent3"/>
                </a:solidFill>
              </a:defRPr>
            </a:lvl9pPr>
          </a:lstStyle>
          <a:p>
            <a:endParaRPr/>
          </a:p>
        </p:txBody>
      </p:sp>
      <p:sp>
        <p:nvSpPr>
          <p:cNvPr id="499" name="Google Shape;499;p26"/>
          <p:cNvSpPr txBox="1">
            <a:spLocks noGrp="1"/>
          </p:cNvSpPr>
          <p:nvPr>
            <p:ph type="subTitle" idx="2"/>
          </p:nvPr>
        </p:nvSpPr>
        <p:spPr>
          <a:xfrm>
            <a:off x="2099033" y="2794964"/>
            <a:ext cx="8328400" cy="4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4"/>
                </a:solidFill>
              </a:defRPr>
            </a:lvl1pPr>
            <a:lvl2pPr lvl="1" rtl="0">
              <a:lnSpc>
                <a:spcPct val="100000"/>
              </a:lnSpc>
              <a:spcBef>
                <a:spcPts val="0"/>
              </a:spcBef>
              <a:spcAft>
                <a:spcPts val="0"/>
              </a:spcAft>
              <a:buNone/>
              <a:defRPr b="1">
                <a:solidFill>
                  <a:schemeClr val="accent4"/>
                </a:solidFill>
              </a:defRPr>
            </a:lvl2pPr>
            <a:lvl3pPr lvl="2" rtl="0">
              <a:lnSpc>
                <a:spcPct val="100000"/>
              </a:lnSpc>
              <a:spcBef>
                <a:spcPts val="0"/>
              </a:spcBef>
              <a:spcAft>
                <a:spcPts val="0"/>
              </a:spcAft>
              <a:buNone/>
              <a:defRPr b="1">
                <a:solidFill>
                  <a:schemeClr val="accent4"/>
                </a:solidFill>
              </a:defRPr>
            </a:lvl3pPr>
            <a:lvl4pPr lvl="3" rtl="0">
              <a:lnSpc>
                <a:spcPct val="100000"/>
              </a:lnSpc>
              <a:spcBef>
                <a:spcPts val="0"/>
              </a:spcBef>
              <a:spcAft>
                <a:spcPts val="0"/>
              </a:spcAft>
              <a:buNone/>
              <a:defRPr b="1">
                <a:solidFill>
                  <a:schemeClr val="accent4"/>
                </a:solidFill>
              </a:defRPr>
            </a:lvl4pPr>
            <a:lvl5pPr lvl="4" rtl="0">
              <a:lnSpc>
                <a:spcPct val="100000"/>
              </a:lnSpc>
              <a:spcBef>
                <a:spcPts val="0"/>
              </a:spcBef>
              <a:spcAft>
                <a:spcPts val="0"/>
              </a:spcAft>
              <a:buNone/>
              <a:defRPr b="1">
                <a:solidFill>
                  <a:schemeClr val="accent4"/>
                </a:solidFill>
              </a:defRPr>
            </a:lvl5pPr>
            <a:lvl6pPr lvl="5" rtl="0">
              <a:lnSpc>
                <a:spcPct val="100000"/>
              </a:lnSpc>
              <a:spcBef>
                <a:spcPts val="0"/>
              </a:spcBef>
              <a:spcAft>
                <a:spcPts val="0"/>
              </a:spcAft>
              <a:buNone/>
              <a:defRPr b="1">
                <a:solidFill>
                  <a:schemeClr val="accent4"/>
                </a:solidFill>
              </a:defRPr>
            </a:lvl6pPr>
            <a:lvl7pPr lvl="6" rtl="0">
              <a:lnSpc>
                <a:spcPct val="100000"/>
              </a:lnSpc>
              <a:spcBef>
                <a:spcPts val="0"/>
              </a:spcBef>
              <a:spcAft>
                <a:spcPts val="0"/>
              </a:spcAft>
              <a:buNone/>
              <a:defRPr b="1">
                <a:solidFill>
                  <a:schemeClr val="accent4"/>
                </a:solidFill>
              </a:defRPr>
            </a:lvl7pPr>
            <a:lvl8pPr lvl="7" rtl="0">
              <a:lnSpc>
                <a:spcPct val="100000"/>
              </a:lnSpc>
              <a:spcBef>
                <a:spcPts val="0"/>
              </a:spcBef>
              <a:spcAft>
                <a:spcPts val="0"/>
              </a:spcAft>
              <a:buNone/>
              <a:defRPr b="1">
                <a:solidFill>
                  <a:schemeClr val="accent4"/>
                </a:solidFill>
              </a:defRPr>
            </a:lvl8pPr>
            <a:lvl9pPr lvl="8" rtl="0">
              <a:lnSpc>
                <a:spcPct val="100000"/>
              </a:lnSpc>
              <a:spcBef>
                <a:spcPts val="0"/>
              </a:spcBef>
              <a:spcAft>
                <a:spcPts val="0"/>
              </a:spcAft>
              <a:buNone/>
              <a:defRPr b="1">
                <a:solidFill>
                  <a:schemeClr val="accent4"/>
                </a:solidFill>
              </a:defRPr>
            </a:lvl9pPr>
          </a:lstStyle>
          <a:p>
            <a:endParaRPr/>
          </a:p>
        </p:txBody>
      </p:sp>
      <p:sp>
        <p:nvSpPr>
          <p:cNvPr id="500" name="Google Shape;500;p26"/>
          <p:cNvSpPr txBox="1">
            <a:spLocks noGrp="1"/>
          </p:cNvSpPr>
          <p:nvPr>
            <p:ph type="subTitle" idx="3"/>
          </p:nvPr>
        </p:nvSpPr>
        <p:spPr>
          <a:xfrm>
            <a:off x="2099033" y="391524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501" name="Google Shape;501;p26"/>
          <p:cNvSpPr txBox="1">
            <a:spLocks noGrp="1"/>
          </p:cNvSpPr>
          <p:nvPr>
            <p:ph type="subTitle" idx="4"/>
          </p:nvPr>
        </p:nvSpPr>
        <p:spPr>
          <a:xfrm>
            <a:off x="2099033" y="503618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502" name="Google Shape;502;p26"/>
          <p:cNvSpPr txBox="1">
            <a:spLocks noGrp="1"/>
          </p:cNvSpPr>
          <p:nvPr>
            <p:ph type="subTitle" idx="5"/>
          </p:nvPr>
        </p:nvSpPr>
        <p:spPr>
          <a:xfrm>
            <a:off x="2099033" y="2035137"/>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3" name="Google Shape;503;p26"/>
          <p:cNvSpPr txBox="1">
            <a:spLocks noGrp="1"/>
          </p:cNvSpPr>
          <p:nvPr>
            <p:ph type="subTitle" idx="6"/>
          </p:nvPr>
        </p:nvSpPr>
        <p:spPr>
          <a:xfrm>
            <a:off x="2099033" y="3160949"/>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4" name="Google Shape;504;p26"/>
          <p:cNvSpPr txBox="1">
            <a:spLocks noGrp="1"/>
          </p:cNvSpPr>
          <p:nvPr>
            <p:ph type="subTitle" idx="7"/>
          </p:nvPr>
        </p:nvSpPr>
        <p:spPr>
          <a:xfrm>
            <a:off x="2099033" y="427816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5" name="Google Shape;505;p26"/>
          <p:cNvSpPr txBox="1">
            <a:spLocks noGrp="1"/>
          </p:cNvSpPr>
          <p:nvPr>
            <p:ph type="subTitle" idx="8"/>
          </p:nvPr>
        </p:nvSpPr>
        <p:spPr>
          <a:xfrm>
            <a:off x="2099033" y="540284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6" name="Google Shape;506;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a:off x="10287863" y="6527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a:off x="3775524" y="65275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9698286" y="2836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2475986"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3881864" y="2943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1977824" y="4803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7174156" y="63832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8017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3"/>
        <p:cNvGrpSpPr/>
        <p:nvPr/>
      </p:nvGrpSpPr>
      <p:grpSpPr>
        <a:xfrm>
          <a:off x="0" y="0"/>
          <a:ext cx="0" cy="0"/>
          <a:chOff x="0" y="0"/>
          <a:chExt cx="0" cy="0"/>
        </a:xfrm>
      </p:grpSpPr>
      <p:sp>
        <p:nvSpPr>
          <p:cNvPr id="524" name="Google Shape;524;p2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1405225" y="730433"/>
            <a:ext cx="9373600" cy="5414400"/>
          </a:xfrm>
          <a:prstGeom prst="roundRect">
            <a:avLst>
              <a:gd name="adj" fmla="val 629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7"/>
          <p:cNvSpPr txBox="1">
            <a:spLocks noGrp="1"/>
          </p:cNvSpPr>
          <p:nvPr>
            <p:ph type="title"/>
          </p:nvPr>
        </p:nvSpPr>
        <p:spPr>
          <a:xfrm>
            <a:off x="3022641" y="693800"/>
            <a:ext cx="61504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400" b="1">
                <a:solidFill>
                  <a:schemeClr val="accent4"/>
                </a:solidFill>
              </a:defRPr>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sp>
        <p:nvSpPr>
          <p:cNvPr id="532" name="Google Shape;532;p27"/>
          <p:cNvSpPr txBox="1">
            <a:spLocks noGrp="1"/>
          </p:cNvSpPr>
          <p:nvPr>
            <p:ph type="subTitle" idx="1"/>
          </p:nvPr>
        </p:nvSpPr>
        <p:spPr>
          <a:xfrm>
            <a:off x="1737160" y="1870800"/>
            <a:ext cx="8727600" cy="1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533" name="Google Shape;533;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11000929" y="48001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11138991" y="5951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0876324" y="19746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10827853" y="30938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11474057" y="382033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11372873" y="4224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1215081" y="13032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7"/>
          <p:cNvSpPr txBox="1"/>
          <p:nvPr/>
        </p:nvSpPr>
        <p:spPr>
          <a:xfrm>
            <a:off x="2951865" y="4539612"/>
            <a:ext cx="6289200" cy="71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accent4"/>
                </a:solidFill>
                <a:latin typeface="Ubuntu Light"/>
                <a:ea typeface="Ubuntu Light"/>
                <a:cs typeface="Ubuntu Light"/>
                <a:sym typeface="Ubuntu Light"/>
              </a:rPr>
              <a:t>CREDITS: This presentation template was created by</a:t>
            </a:r>
            <a:r>
              <a:rPr lang="en" sz="1333" b="1">
                <a:solidFill>
                  <a:schemeClr val="accent4"/>
                </a:solidFill>
                <a:latin typeface="Ubuntu"/>
                <a:ea typeface="Ubuntu"/>
                <a:cs typeface="Ubuntu"/>
                <a:sym typeface="Ubuntu"/>
              </a:rPr>
              <a:t> </a:t>
            </a:r>
            <a:r>
              <a:rPr lang="en" sz="1333" b="1">
                <a:solidFill>
                  <a:schemeClr val="accent4"/>
                </a:solidFill>
                <a:uFill>
                  <a:noFill/>
                </a:uFill>
                <a:latin typeface="Ubuntu"/>
                <a:ea typeface="Ubuntu"/>
                <a:cs typeface="Ubuntu"/>
                <a:sym typeface="Ubuntu"/>
                <a:hlinkClick r:id="rId2">
                  <a:extLst>
                    <a:ext uri="{A12FA001-AC4F-418D-AE19-62706E023703}">
                      <ahyp:hlinkClr xmlns:ahyp="http://schemas.microsoft.com/office/drawing/2018/hyperlinkcolor" val="tx"/>
                    </a:ext>
                  </a:extLst>
                </a:hlinkClick>
              </a:rPr>
              <a:t>Slidesgo</a:t>
            </a:r>
            <a:r>
              <a:rPr lang="en" sz="1333">
                <a:solidFill>
                  <a:schemeClr val="accent4"/>
                </a:solidFill>
                <a:latin typeface="Ubuntu Light"/>
                <a:ea typeface="Ubuntu Light"/>
                <a:cs typeface="Ubuntu Light"/>
                <a:sym typeface="Ubuntu Light"/>
              </a:rPr>
              <a:t>, including icons by </a:t>
            </a:r>
            <a:r>
              <a:rPr lang="en" sz="1333" b="1">
                <a:solidFill>
                  <a:schemeClr val="accent4"/>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Flaticon</a:t>
            </a:r>
            <a:r>
              <a:rPr lang="en" sz="1333">
                <a:solidFill>
                  <a:schemeClr val="accent4"/>
                </a:solidFill>
                <a:latin typeface="Ubuntu Light"/>
                <a:ea typeface="Ubuntu Light"/>
                <a:cs typeface="Ubuntu Light"/>
                <a:sym typeface="Ubuntu Light"/>
              </a:rPr>
              <a:t>, and infographics &amp; images by </a:t>
            </a:r>
            <a:r>
              <a:rPr lang="en" sz="1333" b="1">
                <a:solidFill>
                  <a:schemeClr val="accent4"/>
                </a:solidFill>
                <a:uFill>
                  <a:noFill/>
                </a:uFill>
                <a:latin typeface="Ubuntu"/>
                <a:ea typeface="Ubuntu"/>
                <a:cs typeface="Ubuntu"/>
                <a:sym typeface="Ubuntu"/>
                <a:hlinkClick r:id="rId4">
                  <a:extLst>
                    <a:ext uri="{A12FA001-AC4F-418D-AE19-62706E023703}">
                      <ahyp:hlinkClr xmlns:ahyp="http://schemas.microsoft.com/office/drawing/2018/hyperlinkcolor" val="tx"/>
                    </a:ext>
                  </a:extLst>
                </a:hlinkClick>
              </a:rPr>
              <a:t>Freepik</a:t>
            </a:r>
            <a:r>
              <a:rPr lang="en" sz="1333" b="1">
                <a:solidFill>
                  <a:schemeClr val="accent4"/>
                </a:solidFill>
                <a:latin typeface="Ubuntu"/>
                <a:ea typeface="Ubuntu"/>
                <a:cs typeface="Ubuntu"/>
                <a:sym typeface="Ubuntu"/>
              </a:rPr>
              <a:t>.</a:t>
            </a:r>
            <a:r>
              <a:rPr lang="en" sz="1333">
                <a:solidFill>
                  <a:schemeClr val="accent4"/>
                </a:solidFill>
                <a:latin typeface="Ubuntu Light"/>
                <a:ea typeface="Ubuntu Light"/>
                <a:cs typeface="Ubuntu Light"/>
                <a:sym typeface="Ubuntu Light"/>
              </a:rPr>
              <a:t> </a:t>
            </a:r>
            <a:endParaRPr sz="2400">
              <a:solidFill>
                <a:schemeClr val="accent4"/>
              </a:solidFill>
              <a:latin typeface="Ubuntu Light"/>
              <a:ea typeface="Ubuntu Light"/>
              <a:cs typeface="Ubuntu Light"/>
              <a:sym typeface="Ubuntu Light"/>
            </a:endParaRPr>
          </a:p>
        </p:txBody>
      </p:sp>
      <p:sp>
        <p:nvSpPr>
          <p:cNvPr id="551" name="Google Shape;551;p27"/>
          <p:cNvSpPr txBox="1">
            <a:spLocks noGrp="1"/>
          </p:cNvSpPr>
          <p:nvPr>
            <p:ph type="subTitle" idx="2"/>
          </p:nvPr>
        </p:nvSpPr>
        <p:spPr>
          <a:xfrm>
            <a:off x="1699767" y="5210567"/>
            <a:ext cx="87276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67">
                <a:solidFill>
                  <a:schemeClr val="accent2"/>
                </a:solidFill>
              </a:defRPr>
            </a:lvl1pPr>
            <a:lvl2pPr lvl="1" algn="ctr" rtl="0">
              <a:lnSpc>
                <a:spcPct val="100000"/>
              </a:lnSpc>
              <a:spcBef>
                <a:spcPts val="0"/>
              </a:spcBef>
              <a:spcAft>
                <a:spcPts val="0"/>
              </a:spcAft>
              <a:buNone/>
              <a:defRPr sz="1467">
                <a:solidFill>
                  <a:schemeClr val="accent2"/>
                </a:solidFill>
              </a:defRPr>
            </a:lvl2pPr>
            <a:lvl3pPr lvl="2" algn="ctr" rtl="0">
              <a:lnSpc>
                <a:spcPct val="100000"/>
              </a:lnSpc>
              <a:spcBef>
                <a:spcPts val="0"/>
              </a:spcBef>
              <a:spcAft>
                <a:spcPts val="0"/>
              </a:spcAft>
              <a:buNone/>
              <a:defRPr sz="1467">
                <a:solidFill>
                  <a:schemeClr val="accent2"/>
                </a:solidFill>
              </a:defRPr>
            </a:lvl3pPr>
            <a:lvl4pPr lvl="3" algn="ctr" rtl="0">
              <a:lnSpc>
                <a:spcPct val="100000"/>
              </a:lnSpc>
              <a:spcBef>
                <a:spcPts val="0"/>
              </a:spcBef>
              <a:spcAft>
                <a:spcPts val="0"/>
              </a:spcAft>
              <a:buNone/>
              <a:defRPr sz="1467">
                <a:solidFill>
                  <a:schemeClr val="accent2"/>
                </a:solidFill>
              </a:defRPr>
            </a:lvl4pPr>
            <a:lvl5pPr lvl="4" algn="ctr" rtl="0">
              <a:lnSpc>
                <a:spcPct val="100000"/>
              </a:lnSpc>
              <a:spcBef>
                <a:spcPts val="0"/>
              </a:spcBef>
              <a:spcAft>
                <a:spcPts val="0"/>
              </a:spcAft>
              <a:buNone/>
              <a:defRPr sz="1467">
                <a:solidFill>
                  <a:schemeClr val="accent2"/>
                </a:solidFill>
              </a:defRPr>
            </a:lvl5pPr>
            <a:lvl6pPr lvl="5" algn="ctr" rtl="0">
              <a:lnSpc>
                <a:spcPct val="100000"/>
              </a:lnSpc>
              <a:spcBef>
                <a:spcPts val="0"/>
              </a:spcBef>
              <a:spcAft>
                <a:spcPts val="0"/>
              </a:spcAft>
              <a:buNone/>
              <a:defRPr sz="1467">
                <a:solidFill>
                  <a:schemeClr val="accent2"/>
                </a:solidFill>
              </a:defRPr>
            </a:lvl6pPr>
            <a:lvl7pPr lvl="6" algn="ctr" rtl="0">
              <a:lnSpc>
                <a:spcPct val="100000"/>
              </a:lnSpc>
              <a:spcBef>
                <a:spcPts val="0"/>
              </a:spcBef>
              <a:spcAft>
                <a:spcPts val="0"/>
              </a:spcAft>
              <a:buNone/>
              <a:defRPr sz="1467">
                <a:solidFill>
                  <a:schemeClr val="accent2"/>
                </a:solidFill>
              </a:defRPr>
            </a:lvl7pPr>
            <a:lvl8pPr lvl="7" algn="ctr" rtl="0">
              <a:lnSpc>
                <a:spcPct val="100000"/>
              </a:lnSpc>
              <a:spcBef>
                <a:spcPts val="0"/>
              </a:spcBef>
              <a:spcAft>
                <a:spcPts val="0"/>
              </a:spcAft>
              <a:buNone/>
              <a:defRPr sz="1467">
                <a:solidFill>
                  <a:schemeClr val="accent2"/>
                </a:solidFill>
              </a:defRPr>
            </a:lvl8pPr>
            <a:lvl9pPr lvl="8" algn="ctr" rtl="0">
              <a:lnSpc>
                <a:spcPct val="100000"/>
              </a:lnSpc>
              <a:spcBef>
                <a:spcPts val="0"/>
              </a:spcBef>
              <a:spcAft>
                <a:spcPts val="0"/>
              </a:spcAft>
              <a:buNone/>
              <a:defRPr sz="1467">
                <a:solidFill>
                  <a:schemeClr val="accent2"/>
                </a:solidFill>
              </a:defRPr>
            </a:lvl9pPr>
          </a:lstStyle>
          <a:p>
            <a:endParaRPr/>
          </a:p>
        </p:txBody>
      </p:sp>
    </p:spTree>
    <p:extLst>
      <p:ext uri="{BB962C8B-B14F-4D97-AF65-F5344CB8AC3E}">
        <p14:creationId xmlns:p14="http://schemas.microsoft.com/office/powerpoint/2010/main" val="4146609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552"/>
        <p:cNvGrpSpPr/>
        <p:nvPr/>
      </p:nvGrpSpPr>
      <p:grpSpPr>
        <a:xfrm>
          <a:off x="0" y="0"/>
          <a:ext cx="0" cy="0"/>
          <a:chOff x="0" y="0"/>
          <a:chExt cx="0" cy="0"/>
        </a:xfrm>
      </p:grpSpPr>
      <p:sp>
        <p:nvSpPr>
          <p:cNvPr id="553" name="Google Shape;553;p2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28"/>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8"/>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8"/>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0" name="Google Shape;560;p28"/>
          <p:cNvSpPr txBox="1">
            <a:spLocks noGrp="1"/>
          </p:cNvSpPr>
          <p:nvPr>
            <p:ph type="subTitle" idx="1"/>
          </p:nvPr>
        </p:nvSpPr>
        <p:spPr>
          <a:xfrm>
            <a:off x="2242800"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1" name="Google Shape;561;p28"/>
          <p:cNvSpPr txBox="1">
            <a:spLocks noGrp="1"/>
          </p:cNvSpPr>
          <p:nvPr>
            <p:ph type="subTitle" idx="2"/>
          </p:nvPr>
        </p:nvSpPr>
        <p:spPr>
          <a:xfrm>
            <a:off x="6668784"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2" name="Google Shape;562;p28"/>
          <p:cNvSpPr txBox="1">
            <a:spLocks noGrp="1"/>
          </p:cNvSpPr>
          <p:nvPr>
            <p:ph type="subTitle" idx="3"/>
          </p:nvPr>
        </p:nvSpPr>
        <p:spPr>
          <a:xfrm>
            <a:off x="2242800"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3" name="Google Shape;563;p28"/>
          <p:cNvSpPr txBox="1">
            <a:spLocks noGrp="1"/>
          </p:cNvSpPr>
          <p:nvPr>
            <p:ph type="subTitle" idx="4"/>
          </p:nvPr>
        </p:nvSpPr>
        <p:spPr>
          <a:xfrm>
            <a:off x="6668784"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4" name="Google Shape;56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8"/>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8"/>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28"/>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28"/>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6540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574"/>
        <p:cNvGrpSpPr/>
        <p:nvPr/>
      </p:nvGrpSpPr>
      <p:grpSpPr>
        <a:xfrm>
          <a:off x="0" y="0"/>
          <a:ext cx="0" cy="0"/>
          <a:chOff x="0" y="0"/>
          <a:chExt cx="0" cy="0"/>
        </a:xfrm>
      </p:grpSpPr>
      <p:sp>
        <p:nvSpPr>
          <p:cNvPr id="575" name="Google Shape;575;p2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29"/>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29"/>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9"/>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29"/>
          <p:cNvSpPr txBox="1">
            <a:spLocks noGrp="1"/>
          </p:cNvSpPr>
          <p:nvPr>
            <p:ph type="subTitle" idx="1"/>
          </p:nvPr>
        </p:nvSpPr>
        <p:spPr>
          <a:xfrm>
            <a:off x="6859417" y="4005623"/>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3" name="Google Shape;583;p29"/>
          <p:cNvSpPr txBox="1">
            <a:spLocks noGrp="1"/>
          </p:cNvSpPr>
          <p:nvPr>
            <p:ph type="subTitle" idx="2"/>
          </p:nvPr>
        </p:nvSpPr>
        <p:spPr>
          <a:xfrm>
            <a:off x="6859417" y="4891601"/>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4" name="Google Shape;584;p29"/>
          <p:cNvSpPr txBox="1">
            <a:spLocks noGrp="1"/>
          </p:cNvSpPr>
          <p:nvPr>
            <p:ph type="subTitle" idx="3"/>
          </p:nvPr>
        </p:nvSpPr>
        <p:spPr>
          <a:xfrm>
            <a:off x="6859417" y="3119644"/>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5" name="Google Shape;585;p29"/>
          <p:cNvSpPr txBox="1">
            <a:spLocks noGrp="1"/>
          </p:cNvSpPr>
          <p:nvPr>
            <p:ph type="subTitle" idx="4"/>
          </p:nvPr>
        </p:nvSpPr>
        <p:spPr>
          <a:xfrm>
            <a:off x="6859417" y="223366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6" name="Google Shape;58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2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2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2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2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29"/>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9"/>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29"/>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29"/>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8544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600"/>
        <p:cNvGrpSpPr/>
        <p:nvPr/>
      </p:nvGrpSpPr>
      <p:grpSpPr>
        <a:xfrm>
          <a:off x="0" y="0"/>
          <a:ext cx="0" cy="0"/>
          <a:chOff x="0" y="0"/>
          <a:chExt cx="0" cy="0"/>
        </a:xfrm>
      </p:grpSpPr>
      <p:sp>
        <p:nvSpPr>
          <p:cNvPr id="601" name="Google Shape;601;p3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30"/>
          <p:cNvSpPr txBox="1">
            <a:spLocks noGrp="1"/>
          </p:cNvSpPr>
          <p:nvPr>
            <p:ph type="subTitle" idx="1"/>
          </p:nvPr>
        </p:nvSpPr>
        <p:spPr>
          <a:xfrm>
            <a:off x="2256917" y="3901797"/>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6" name="Google Shape;606;p30"/>
          <p:cNvSpPr txBox="1">
            <a:spLocks noGrp="1"/>
          </p:cNvSpPr>
          <p:nvPr>
            <p:ph type="subTitle" idx="2"/>
          </p:nvPr>
        </p:nvSpPr>
        <p:spPr>
          <a:xfrm>
            <a:off x="2256917" y="4683967"/>
            <a:ext cx="3645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7" name="Google Shape;607;p30"/>
          <p:cNvSpPr txBox="1">
            <a:spLocks noGrp="1"/>
          </p:cNvSpPr>
          <p:nvPr>
            <p:ph type="subTitle" idx="3"/>
          </p:nvPr>
        </p:nvSpPr>
        <p:spPr>
          <a:xfrm>
            <a:off x="2256917" y="3055880"/>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8" name="Google Shape;608;p30"/>
          <p:cNvSpPr txBox="1">
            <a:spLocks noGrp="1"/>
          </p:cNvSpPr>
          <p:nvPr>
            <p:ph type="subTitle" idx="4"/>
          </p:nvPr>
        </p:nvSpPr>
        <p:spPr>
          <a:xfrm>
            <a:off x="2256917" y="227074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9" name="Google Shape;609;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0"/>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0"/>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0"/>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0"/>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0"/>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0"/>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0"/>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30"/>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0"/>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0"/>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30"/>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30"/>
          <p:cNvSpPr txBox="1">
            <a:spLocks noGrp="1"/>
          </p:cNvSpPr>
          <p:nvPr>
            <p:ph type="title"/>
          </p:nvPr>
        </p:nvSpPr>
        <p:spPr>
          <a:xfrm>
            <a:off x="2053733" y="7252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85444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6"/>
        <p:cNvGrpSpPr/>
        <p:nvPr/>
      </p:nvGrpSpPr>
      <p:grpSpPr>
        <a:xfrm>
          <a:off x="0" y="0"/>
          <a:ext cx="0" cy="0"/>
          <a:chOff x="0" y="0"/>
          <a:chExt cx="0" cy="0"/>
        </a:xfrm>
      </p:grpSpPr>
      <p:sp>
        <p:nvSpPr>
          <p:cNvPr id="627" name="Google Shape;627;p3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31"/>
          <p:cNvSpPr txBox="1">
            <a:spLocks noGrp="1"/>
          </p:cNvSpPr>
          <p:nvPr>
            <p:ph type="subTitle" idx="1"/>
          </p:nvPr>
        </p:nvSpPr>
        <p:spPr>
          <a:xfrm>
            <a:off x="874465" y="2681125"/>
            <a:ext cx="3208000" cy="9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2" name="Google Shape;632;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txBox="1">
            <a:spLocks noGrp="1"/>
          </p:cNvSpPr>
          <p:nvPr>
            <p:ph type="subTitle" idx="2"/>
          </p:nvPr>
        </p:nvSpPr>
        <p:spPr>
          <a:xfrm>
            <a:off x="42238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6" name="Google Shape;636;p31"/>
          <p:cNvSpPr txBox="1">
            <a:spLocks noGrp="1"/>
          </p:cNvSpPr>
          <p:nvPr>
            <p:ph type="subTitle" idx="3"/>
          </p:nvPr>
        </p:nvSpPr>
        <p:spPr>
          <a:xfrm>
            <a:off x="75581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7" name="Google Shape;637;p31"/>
          <p:cNvSpPr txBox="1">
            <a:spLocks noGrp="1"/>
          </p:cNvSpPr>
          <p:nvPr>
            <p:ph type="subTitle" idx="4"/>
          </p:nvPr>
        </p:nvSpPr>
        <p:spPr>
          <a:xfrm>
            <a:off x="84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8" name="Google Shape;638;p31"/>
          <p:cNvSpPr txBox="1">
            <a:spLocks noGrp="1"/>
          </p:cNvSpPr>
          <p:nvPr>
            <p:ph type="subTitle" idx="5"/>
          </p:nvPr>
        </p:nvSpPr>
        <p:spPr>
          <a:xfrm>
            <a:off x="419666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9" name="Google Shape;639;p31"/>
          <p:cNvSpPr txBox="1">
            <a:spLocks noGrp="1"/>
          </p:cNvSpPr>
          <p:nvPr>
            <p:ph type="subTitle" idx="6"/>
          </p:nvPr>
        </p:nvSpPr>
        <p:spPr>
          <a:xfrm>
            <a:off x="755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40" name="Google Shape;640;p3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7793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50"/>
        <p:cNvGrpSpPr/>
        <p:nvPr/>
      </p:nvGrpSpPr>
      <p:grpSpPr>
        <a:xfrm>
          <a:off x="0" y="0"/>
          <a:ext cx="0" cy="0"/>
          <a:chOff x="0" y="0"/>
          <a:chExt cx="0" cy="0"/>
        </a:xfrm>
      </p:grpSpPr>
      <p:sp>
        <p:nvSpPr>
          <p:cNvPr id="651" name="Google Shape;651;p3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658" name="Google Shape;658;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a:hlinkClick r:id="" action="ppaction://noaction"/>
          </p:cNvPr>
          <p:cNvSpPr txBox="1">
            <a:spLocks noGrp="1"/>
          </p:cNvSpPr>
          <p:nvPr>
            <p:ph type="subTitle" idx="1"/>
          </p:nvPr>
        </p:nvSpPr>
        <p:spPr>
          <a:xfrm>
            <a:off x="2184696" y="2601667"/>
            <a:ext cx="27212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2" name="Google Shape;662;p32">
            <a:hlinkClick r:id="" action="ppaction://noaction"/>
          </p:cNvPr>
          <p:cNvSpPr txBox="1">
            <a:spLocks noGrp="1"/>
          </p:cNvSpPr>
          <p:nvPr>
            <p:ph type="subTitle" idx="2"/>
          </p:nvPr>
        </p:nvSpPr>
        <p:spPr>
          <a:xfrm>
            <a:off x="476117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663" name="Google Shape;663;p32">
            <a:hlinkClick r:id="" action="ppaction://noaction"/>
          </p:cNvPr>
          <p:cNvSpPr txBox="1">
            <a:spLocks noGrp="1"/>
          </p:cNvSpPr>
          <p:nvPr>
            <p:ph type="subTitle" idx="3"/>
          </p:nvPr>
        </p:nvSpPr>
        <p:spPr>
          <a:xfrm>
            <a:off x="216623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664" name="Google Shape;664;p32">
            <a:hlinkClick r:id="" action="ppaction://noaction"/>
          </p:cNvPr>
          <p:cNvSpPr txBox="1">
            <a:spLocks noGrp="1"/>
          </p:cNvSpPr>
          <p:nvPr>
            <p:ph type="subTitle" idx="4"/>
          </p:nvPr>
        </p:nvSpPr>
        <p:spPr>
          <a:xfrm>
            <a:off x="728848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5" name="Google Shape;665;p32"/>
          <p:cNvSpPr/>
          <p:nvPr/>
        </p:nvSpPr>
        <p:spPr>
          <a:xfrm>
            <a:off x="1347658" y="6386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32"/>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32"/>
          <p:cNvSpPr/>
          <p:nvPr/>
        </p:nvSpPr>
        <p:spPr>
          <a:xfrm>
            <a:off x="935075" y="6130658"/>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32"/>
          <p:cNvSpPr/>
          <p:nvPr/>
        </p:nvSpPr>
        <p:spPr>
          <a:xfrm>
            <a:off x="1977819" y="34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32"/>
          <p:cNvSpPr/>
          <p:nvPr/>
        </p:nvSpPr>
        <p:spPr>
          <a:xfrm>
            <a:off x="744323" y="3906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32"/>
          <p:cNvSpPr/>
          <p:nvPr/>
        </p:nvSpPr>
        <p:spPr>
          <a:xfrm>
            <a:off x="506757" y="2682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2"/>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32"/>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32"/>
          <p:cNvSpPr/>
          <p:nvPr/>
        </p:nvSpPr>
        <p:spPr>
          <a:xfrm>
            <a:off x="651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2">
            <a:hlinkClick r:id="" action="ppaction://noaction"/>
          </p:cNvPr>
          <p:cNvSpPr txBox="1">
            <a:spLocks noGrp="1"/>
          </p:cNvSpPr>
          <p:nvPr>
            <p:ph type="subTitle" idx="5"/>
          </p:nvPr>
        </p:nvSpPr>
        <p:spPr>
          <a:xfrm>
            <a:off x="478023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676" name="Google Shape;676;p32">
            <a:hlinkClick r:id="" action="ppaction://noaction"/>
          </p:cNvPr>
          <p:cNvSpPr txBox="1">
            <a:spLocks noGrp="1"/>
          </p:cNvSpPr>
          <p:nvPr>
            <p:ph type="subTitle" idx="6"/>
          </p:nvPr>
        </p:nvSpPr>
        <p:spPr>
          <a:xfrm>
            <a:off x="7312473"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Tree>
    <p:extLst>
      <p:ext uri="{BB962C8B-B14F-4D97-AF65-F5344CB8AC3E}">
        <p14:creationId xmlns:p14="http://schemas.microsoft.com/office/powerpoint/2010/main" val="70034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385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FCCC862-96F8-416F-945F-265C998EE28C}"/>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1453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9FA6628F-7661-4EF2-B625-1A5A633E6B85}"/>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36309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7DBC686-67BA-4962-9C2A-7ABF2B946793}"/>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3928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FA129F7-DDC2-35D2-0CF3-3305FDA08ECC}"/>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476082" y="199337"/>
            <a:ext cx="1280671" cy="1280671"/>
          </a:xfrm>
          <a:prstGeom prst="rect">
            <a:avLst/>
          </a:prstGeom>
        </p:spPr>
      </p:pic>
    </p:spTree>
    <p:extLst>
      <p:ext uri="{BB962C8B-B14F-4D97-AF65-F5344CB8AC3E}">
        <p14:creationId xmlns:p14="http://schemas.microsoft.com/office/powerpoint/2010/main" val="1540149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9167" y="593367"/>
            <a:ext cx="10957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675800" y="1536633"/>
            <a:ext cx="111004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1600"/>
              </a:spcBef>
              <a:spcAft>
                <a:spcPts val="160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id="{A9E42A25-BA7B-7EFC-467D-C7F437B41A2E}"/>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2485725" y="106326"/>
            <a:ext cx="1605516" cy="1605516"/>
          </a:xfrm>
          <a:prstGeom prst="rect">
            <a:avLst/>
          </a:prstGeom>
        </p:spPr>
      </p:pic>
    </p:spTree>
    <p:extLst>
      <p:ext uri="{BB962C8B-B14F-4D97-AF65-F5344CB8AC3E}">
        <p14:creationId xmlns:p14="http://schemas.microsoft.com/office/powerpoint/2010/main" val="695027559"/>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pic>
        <p:nvPicPr>
          <p:cNvPr id="2" name="Picture 1">
            <a:extLst>
              <a:ext uri="{FF2B5EF4-FFF2-40B4-BE49-F238E27FC236}">
                <a16:creationId xmlns:a16="http://schemas.microsoft.com/office/drawing/2014/main" id="{BE54FB7D-D1C4-885D-9189-60F50853F509}"/>
              </a:ext>
            </a:extLst>
          </p:cNvPr>
          <p:cNvPicPr>
            <a:picLocks noChangeAspect="1"/>
          </p:cNvPicPr>
          <p:nvPr/>
        </p:nvPicPr>
        <p:blipFill>
          <a:blip r:embed="rId3"/>
          <a:stretch>
            <a:fillRect/>
          </a:stretch>
        </p:blipFill>
        <p:spPr>
          <a:xfrm>
            <a:off x="1075233" y="1258242"/>
            <a:ext cx="2274005" cy="1767993"/>
          </a:xfrm>
          <a:prstGeom prst="rect">
            <a:avLst/>
          </a:prstGeom>
        </p:spPr>
      </p:pic>
      <p:sp>
        <p:nvSpPr>
          <p:cNvPr id="4" name="TextBox 3">
            <a:extLst>
              <a:ext uri="{FF2B5EF4-FFF2-40B4-BE49-F238E27FC236}">
                <a16:creationId xmlns:a16="http://schemas.microsoft.com/office/drawing/2014/main" id="{B4A85960-D440-46D5-C4E6-AFB57B467461}"/>
              </a:ext>
            </a:extLst>
          </p:cNvPr>
          <p:cNvSpPr txBox="1"/>
          <p:nvPr/>
        </p:nvSpPr>
        <p:spPr>
          <a:xfrm>
            <a:off x="5086350" y="39624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2162"/>
                </a:solidFill>
                <a:effectLst/>
                <a:uLnTx/>
                <a:uFillTx/>
                <a:latin typeface="Arial"/>
                <a:ea typeface="+mn-ea"/>
                <a:cs typeface="+mn-cs"/>
              </a:rPr>
              <a:t>(</a:t>
            </a:r>
            <a:r>
              <a:rPr kumimoji="0" lang="en-US" sz="3200" b="1" i="0" u="none" strike="noStrike" kern="1200" cap="none" spc="0" normalizeH="0" baseline="0" noProof="0" dirty="0" err="1">
                <a:ln>
                  <a:noFill/>
                </a:ln>
                <a:solidFill>
                  <a:srgbClr val="072162"/>
                </a:solidFill>
                <a:effectLst/>
                <a:uLnTx/>
                <a:uFillTx/>
                <a:latin typeface="Arial"/>
                <a:ea typeface="+mn-ea"/>
                <a:cs typeface="+mn-cs"/>
              </a:rPr>
              <a:t>Tiết</a:t>
            </a:r>
            <a:r>
              <a:rPr kumimoji="0" lang="en-US" sz="3200" b="1" i="0" u="none" strike="noStrike" kern="1200" cap="none" spc="0" normalizeH="0" baseline="0" noProof="0" dirty="0">
                <a:ln>
                  <a:noFill/>
                </a:ln>
                <a:solidFill>
                  <a:srgbClr val="072162"/>
                </a:solidFill>
                <a:effectLst/>
                <a:uLnTx/>
                <a:uFillTx/>
                <a:latin typeface="Arial"/>
                <a:ea typeface="+mn-ea"/>
                <a:cs typeface="+mn-cs"/>
              </a:rPr>
              <a:t> 2)</a:t>
            </a:r>
          </a:p>
        </p:txBody>
      </p:sp>
      <p:pic>
        <p:nvPicPr>
          <p:cNvPr id="5" name="Picture 4">
            <a:extLst>
              <a:ext uri="{FF2B5EF4-FFF2-40B4-BE49-F238E27FC236}">
                <a16:creationId xmlns:a16="http://schemas.microsoft.com/office/drawing/2014/main" id="{73E1BECE-7E5B-633A-AB1B-3514454F3013}"/>
              </a:ext>
            </a:extLst>
          </p:cNvPr>
          <p:cNvPicPr>
            <a:picLocks noChangeAspect="1"/>
          </p:cNvPicPr>
          <p:nvPr/>
        </p:nvPicPr>
        <p:blipFill>
          <a:blip r:embed="rId4"/>
          <a:stretch>
            <a:fillRect/>
          </a:stretch>
        </p:blipFill>
        <p:spPr>
          <a:xfrm>
            <a:off x="1360490" y="2168200"/>
            <a:ext cx="9626418" cy="2017951"/>
          </a:xfrm>
          <a:prstGeom prst="rect">
            <a:avLst/>
          </a:prstGeom>
        </p:spPr>
      </p:pic>
    </p:spTree>
    <p:extLst>
      <p:ext uri="{BB962C8B-B14F-4D97-AF65-F5344CB8AC3E}">
        <p14:creationId xmlns:p14="http://schemas.microsoft.com/office/powerpoint/2010/main" val="410103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24 hộp sữa chua đóng đều được vào 6 vỉ. Hỏi 16 hộp sữa chua cùng loại sẽ đóng được mấy vỉ như vậy?</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24 hộp: 6 vỉ</a:t>
            </a:r>
          </a:p>
          <a:p>
            <a:pPr lvl="0" algn="just"/>
            <a:r>
              <a:rPr lang="vi-VN" sz="3600" dirty="0">
                <a:solidFill>
                  <a:srgbClr val="000000"/>
                </a:solidFill>
                <a:latin typeface="Calibri" panose="020F0502020204030204" pitchFamily="34" charset="0"/>
                <a:cs typeface="Calibri" panose="020F0502020204030204" pitchFamily="34" charset="0"/>
              </a:rPr>
              <a:t>16 hộp: ... vỉ</a:t>
            </a:r>
            <a:r>
              <a:rPr lang="en-US" sz="3600"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228850" y="3310235"/>
            <a:ext cx="87058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Bài giải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r>
              <a:rPr lang="vi-VN" sz="3600" dirty="0">
                <a:solidFill>
                  <a:srgbClr val="FF0000"/>
                </a:solidFill>
                <a:latin typeface="Calibri" panose="020F0502020204030204" pitchFamily="34" charset="0"/>
                <a:cs typeface="Calibri" panose="020F0502020204030204" pitchFamily="34" charset="0"/>
              </a:rPr>
              <a:t>Số hộp sữa đựng trong 1 vỉ là: </a:t>
            </a:r>
          </a:p>
          <a:p>
            <a:pPr lvl="0" algn="ctr"/>
            <a:r>
              <a:rPr lang="vi-VN" sz="3600" dirty="0">
                <a:solidFill>
                  <a:srgbClr val="FF0000"/>
                </a:solidFill>
                <a:latin typeface="Calibri" panose="020F0502020204030204" pitchFamily="34" charset="0"/>
                <a:cs typeface="Calibri" panose="020F0502020204030204" pitchFamily="34" charset="0"/>
              </a:rPr>
              <a:t>24 : 6 = 4 (hộp)</a:t>
            </a:r>
          </a:p>
          <a:p>
            <a:pPr lvl="0" algn="ctr"/>
            <a:r>
              <a:rPr lang="vi-VN" sz="3600" dirty="0">
                <a:solidFill>
                  <a:srgbClr val="FF0000"/>
                </a:solidFill>
                <a:latin typeface="Calibri" panose="020F0502020204030204" pitchFamily="34" charset="0"/>
                <a:cs typeface="Calibri" panose="020F0502020204030204" pitchFamily="34" charset="0"/>
              </a:rPr>
              <a:t>        16 hộp </a:t>
            </a:r>
            <a:r>
              <a:rPr lang="en-US" sz="3600" dirty="0" err="1">
                <a:solidFill>
                  <a:srgbClr val="FF0000"/>
                </a:solidFill>
                <a:latin typeface="Calibri" panose="020F0502020204030204" pitchFamily="34" charset="0"/>
                <a:cs typeface="Calibri" panose="020F0502020204030204" pitchFamily="34" charset="0"/>
              </a:rPr>
              <a:t>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đóng được vào số vỉ là:</a:t>
            </a:r>
          </a:p>
          <a:p>
            <a:pPr lvl="0" algn="ctr"/>
            <a:r>
              <a:rPr lang="vi-VN" sz="3600" dirty="0">
                <a:solidFill>
                  <a:srgbClr val="FF0000"/>
                </a:solidFill>
                <a:latin typeface="Calibri" panose="020F0502020204030204" pitchFamily="34" charset="0"/>
                <a:cs typeface="Calibri" panose="020F0502020204030204" pitchFamily="34" charset="0"/>
              </a:rPr>
              <a:t>16 :</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  4</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(vỉ)</a:t>
            </a:r>
          </a:p>
          <a:p>
            <a:pPr lvl="0" algn="r"/>
            <a:r>
              <a:rPr lang="vi-VN" sz="3600" dirty="0">
                <a:solidFill>
                  <a:srgbClr val="FF0000"/>
                </a:solidFill>
                <a:latin typeface="Calibri" panose="020F0502020204030204" pitchFamily="34" charset="0"/>
                <a:cs typeface="Calibri" panose="020F0502020204030204" pitchFamily="34" charset="0"/>
              </a:rPr>
              <a:t>Đáp số: 4 vỉ 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endParaRPr lang="vi-VN" sz="3600" dirty="0">
              <a:solidFill>
                <a:srgbClr val="FF0000"/>
              </a:solidFill>
              <a:latin typeface="Calibri" panose="020F0502020204030204" pitchFamily="34" charset="0"/>
              <a:cs typeface="Calibri" panose="020F0502020204030204" pitchFamily="34" charset="0"/>
            </a:endParaRPr>
          </a:p>
        </p:txBody>
      </p:sp>
      <p:pic>
        <p:nvPicPr>
          <p:cNvPr id="3074" name="Picture 2" descr="Lốc 4 hộp sữa chua Vinamilk không đường 100g">
            <a:extLst>
              <a:ext uri="{FF2B5EF4-FFF2-40B4-BE49-F238E27FC236}">
                <a16:creationId xmlns:a16="http://schemas.microsoft.com/office/drawing/2014/main" id="{DD475FA8-634D-4F98-F955-DF3B88ECD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49" y="1331119"/>
            <a:ext cx="3114675" cy="233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9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E4E217CB-2394-3B40-F070-17BC21837382}"/>
              </a:ext>
            </a:extLst>
          </p:cNvPr>
          <p:cNvPicPr>
            <a:picLocks noChangeAspect="1"/>
          </p:cNvPicPr>
          <p:nvPr/>
        </p:nvPicPr>
        <p:blipFill>
          <a:blip r:embed="rId5"/>
          <a:stretch>
            <a:fillRect/>
          </a:stretch>
        </p:blipFill>
        <p:spPr>
          <a:xfrm>
            <a:off x="3575085" y="1327552"/>
            <a:ext cx="5041829" cy="4517528"/>
          </a:xfrm>
          <a:prstGeom prst="rect">
            <a:avLst/>
          </a:prstGeom>
        </p:spPr>
      </p:pic>
    </p:spTree>
    <p:extLst>
      <p:ext uri="{BB962C8B-B14F-4D97-AF65-F5344CB8AC3E}">
        <p14:creationId xmlns:p14="http://schemas.microsoft.com/office/powerpoint/2010/main" val="7827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Trong phong trào "Đổi giấy lấy cây xanh", Việt đã đổi 9 kg giấy để được 3 cây. Hỏi Mai đổi 12 kg giấy cùng loại đó thì được mấy cây như vậy?</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098" name="Picture 2" descr="Đổi giấy lấy... cây xanh">
            <a:extLst>
              <a:ext uri="{FF2B5EF4-FFF2-40B4-BE49-F238E27FC236}">
                <a16:creationId xmlns:a16="http://schemas.microsoft.com/office/drawing/2014/main" id="{0A471590-D4F9-6BA0-E5A4-94B1773A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978" y="1400175"/>
            <a:ext cx="2634735" cy="3481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46A84D-96BD-33B8-CD5C-3B07AB74E083}"/>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kg giấy: 3 cây</a:t>
            </a:r>
          </a:p>
          <a:p>
            <a:pPr algn="just"/>
            <a:r>
              <a:rPr lang="vi-VN" sz="3600" dirty="0">
                <a:solidFill>
                  <a:srgbClr val="000000"/>
                </a:solidFill>
                <a:latin typeface="Calibri" panose="020F0502020204030204" pitchFamily="34" charset="0"/>
                <a:cs typeface="Calibri" panose="020F0502020204030204" pitchFamily="34" charset="0"/>
              </a:rPr>
              <a:t>12 kg giấy</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cây</a:t>
            </a:r>
            <a:r>
              <a:rPr lang="en-US" sz="3600" dirty="0">
                <a:solidFill>
                  <a:srgbClr val="000000"/>
                </a:solidFill>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84F6736-52F5-9F30-BAC1-8A45FD115542}"/>
              </a:ext>
            </a:extLst>
          </p:cNvPr>
          <p:cNvSpPr txBox="1"/>
          <p:nvPr/>
        </p:nvSpPr>
        <p:spPr>
          <a:xfrm>
            <a:off x="790575"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Số ki-lô-gam giấy đổi  1 cây xanh  là:</a:t>
            </a:r>
          </a:p>
          <a:p>
            <a:pPr algn="ctr"/>
            <a:r>
              <a:rPr lang="vi-VN" sz="3600" dirty="0">
                <a:solidFill>
                  <a:srgbClr val="FF0000"/>
                </a:solidFill>
                <a:latin typeface="Calibri" panose="020F0502020204030204" pitchFamily="34" charset="0"/>
                <a:cs typeface="Calibri" panose="020F0502020204030204" pitchFamily="34" charset="0"/>
              </a:rPr>
              <a:t>                  9 : 3 = 3 (kg)</a:t>
            </a:r>
          </a:p>
          <a:p>
            <a:pPr algn="ctr"/>
            <a:r>
              <a:rPr lang="vi-VN" sz="3600" dirty="0">
                <a:solidFill>
                  <a:srgbClr val="FF0000"/>
                </a:solidFill>
                <a:latin typeface="Calibri" panose="020F0502020204030204" pitchFamily="34" charset="0"/>
                <a:cs typeface="Calibri" panose="020F0502020204030204" pitchFamily="34" charset="0"/>
              </a:rPr>
              <a:t>   12 kg giấy đổi được số cây xanh là:</a:t>
            </a:r>
          </a:p>
          <a:p>
            <a:pPr algn="ctr"/>
            <a:r>
              <a:rPr lang="vi-VN" sz="3600" dirty="0">
                <a:solidFill>
                  <a:srgbClr val="FF0000"/>
                </a:solidFill>
                <a:latin typeface="Calibri" panose="020F0502020204030204" pitchFamily="34" charset="0"/>
                <a:cs typeface="Calibri" panose="020F0502020204030204" pitchFamily="34" charset="0"/>
              </a:rPr>
              <a:t>                 12 : 3 = 4 ( cây)</a:t>
            </a:r>
          </a:p>
          <a:p>
            <a:pPr algn="ctr"/>
            <a:r>
              <a:rPr lang="vi-VN" sz="3600" dirty="0">
                <a:solidFill>
                  <a:srgbClr val="FF0000"/>
                </a:solidFill>
                <a:latin typeface="Calibri" panose="020F0502020204030204" pitchFamily="34" charset="0"/>
                <a:cs typeface="Calibri" panose="020F0502020204030204" pitchFamily="34" charset="0"/>
              </a:rPr>
              <a:t>                         Đáp số:</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cây xanh</a:t>
            </a:r>
          </a:p>
        </p:txBody>
      </p:sp>
    </p:spTree>
    <p:extLst>
      <p:ext uri="{BB962C8B-B14F-4D97-AF65-F5344CB8AC3E}">
        <p14:creationId xmlns:p14="http://schemas.microsoft.com/office/powerpoint/2010/main" val="163252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down)">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down)">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wipe(down)">
                                      <p:cBhvr>
                                        <p:cTn id="4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200329"/>
          </a:xfrm>
          <a:prstGeom prst="rect">
            <a:avLst/>
          </a:prstGeom>
          <a:noFill/>
        </p:spPr>
        <p:txBody>
          <a:bodyPr wrap="square" rtlCol="0">
            <a:spAutoFit/>
          </a:bodyPr>
          <a:lstStyle/>
          <a:p>
            <a:pPr lvl="0" algn="just">
              <a:spcBef>
                <a:spcPts val="600"/>
              </a:spcBef>
              <a:spcAft>
                <a:spcPts val="600"/>
              </a:spcAft>
              <a:defRPr/>
            </a:pPr>
            <a:r>
              <a:rPr lang="vi-VN" sz="2400" b="1" dirty="0">
                <a:solidFill>
                  <a:srgbClr val="002060"/>
                </a:solidFill>
                <a:latin typeface="Calibri" panose="020F0502020204030204" pitchFamily="34" charset="0"/>
                <a:cs typeface="Calibri" panose="020F0502020204030204" pitchFamily="34" charset="0"/>
              </a:rPr>
              <a:t>Bạn Việt xếp 4 que tính để được một hình vuông có chu vi 60 cm. Dùng các que tính loại đó, bạn Mai xếp được các hình dưới đây (khoảng cách giữa các que tính là không đáng kể). Hỏi chu vi mỗi hình đó là bao nhiêu xăng-ti-mét?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pic>
        <p:nvPicPr>
          <p:cNvPr id="6" name="Picture 5">
            <a:extLst>
              <a:ext uri="{FF2B5EF4-FFF2-40B4-BE49-F238E27FC236}">
                <a16:creationId xmlns:a16="http://schemas.microsoft.com/office/drawing/2014/main" id="{189F06BD-02B8-329E-24C0-7F0505076F1D}"/>
              </a:ext>
            </a:extLst>
          </p:cNvPr>
          <p:cNvPicPr>
            <a:picLocks noChangeAspect="1"/>
          </p:cNvPicPr>
          <p:nvPr/>
        </p:nvPicPr>
        <p:blipFill>
          <a:blip r:embed="rId2"/>
          <a:stretch>
            <a:fillRect/>
          </a:stretch>
        </p:blipFill>
        <p:spPr>
          <a:xfrm>
            <a:off x="1900237" y="1557337"/>
            <a:ext cx="8367075" cy="1462088"/>
          </a:xfrm>
          <a:prstGeom prst="rect">
            <a:avLst/>
          </a:prstGeom>
        </p:spPr>
      </p:pic>
      <p:sp>
        <p:nvSpPr>
          <p:cNvPr id="7" name="TextBox 6">
            <a:extLst>
              <a:ext uri="{FF2B5EF4-FFF2-40B4-BE49-F238E27FC236}">
                <a16:creationId xmlns:a16="http://schemas.microsoft.com/office/drawing/2014/main" id="{61A07CB7-3E75-7E11-DE14-7FD010396316}"/>
              </a:ext>
            </a:extLst>
          </p:cNvPr>
          <p:cNvSpPr txBox="1"/>
          <p:nvPr/>
        </p:nvSpPr>
        <p:spPr>
          <a:xfrm>
            <a:off x="733425" y="3209925"/>
            <a:ext cx="10401300" cy="3477875"/>
          </a:xfrm>
          <a:prstGeom prst="rect">
            <a:avLst/>
          </a:prstGeom>
          <a:noFill/>
        </p:spPr>
        <p:txBody>
          <a:bodyPr wrap="square" rtlCol="0">
            <a:spAutoFit/>
          </a:bodyPr>
          <a:lstStyle/>
          <a:p>
            <a:pPr algn="ctr"/>
            <a:r>
              <a:rPr lang="en-US" sz="2200" b="1" dirty="0" err="1">
                <a:solidFill>
                  <a:srgbClr val="FF0000"/>
                </a:solidFill>
              </a:rPr>
              <a:t>Bài</a:t>
            </a:r>
            <a:r>
              <a:rPr lang="en-US" sz="2200" b="1" dirty="0">
                <a:solidFill>
                  <a:srgbClr val="FF0000"/>
                </a:solidFill>
              </a:rPr>
              <a:t> </a:t>
            </a:r>
            <a:r>
              <a:rPr lang="en-US" sz="2200" b="1" dirty="0" err="1">
                <a:solidFill>
                  <a:srgbClr val="FF0000"/>
                </a:solidFill>
              </a:rPr>
              <a:t>giải</a:t>
            </a:r>
            <a:r>
              <a:rPr lang="en-US" sz="2200" b="1" dirty="0">
                <a:solidFill>
                  <a:srgbClr val="FF0000"/>
                </a:solidFill>
              </a:rPr>
              <a:t>:</a:t>
            </a:r>
          </a:p>
          <a:p>
            <a:pPr algn="ctr"/>
            <a:r>
              <a:rPr lang="en-US" sz="2200" dirty="0">
                <a:solidFill>
                  <a:srgbClr val="FF0000"/>
                </a:solidFill>
              </a:rPr>
              <a:t> </a:t>
            </a:r>
            <a:r>
              <a:rPr lang="en-US" sz="2200" dirty="0" err="1">
                <a:solidFill>
                  <a:srgbClr val="FF0000"/>
                </a:solidFill>
              </a:rPr>
              <a:t>Độ</a:t>
            </a:r>
            <a:r>
              <a:rPr lang="en-US" sz="2200" dirty="0">
                <a:solidFill>
                  <a:srgbClr val="FF0000"/>
                </a:solidFill>
              </a:rPr>
              <a:t> </a:t>
            </a:r>
            <a:r>
              <a:rPr lang="en-US" sz="2200" dirty="0" err="1">
                <a:solidFill>
                  <a:srgbClr val="FF0000"/>
                </a:solidFill>
              </a:rPr>
              <a:t>dài</a:t>
            </a:r>
            <a:r>
              <a:rPr lang="en-US" sz="2200" dirty="0">
                <a:solidFill>
                  <a:srgbClr val="FF0000"/>
                </a:solidFill>
              </a:rPr>
              <a:t> 1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60 : 4 = 15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tam </a:t>
            </a:r>
            <a:r>
              <a:rPr lang="en-US" sz="2200" dirty="0" err="1">
                <a:solidFill>
                  <a:srgbClr val="FF0000"/>
                </a:solidFill>
              </a:rPr>
              <a:t>giác</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3 = 45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chữ</a:t>
            </a:r>
            <a:r>
              <a:rPr lang="en-US" sz="2200" dirty="0">
                <a:solidFill>
                  <a:srgbClr val="FF0000"/>
                </a:solidFill>
              </a:rPr>
              <a:t> </a:t>
            </a:r>
            <a:r>
              <a:rPr lang="en-US" sz="2200" dirty="0" err="1">
                <a:solidFill>
                  <a:srgbClr val="FF0000"/>
                </a:solidFill>
              </a:rPr>
              <a:t>nhật</a:t>
            </a:r>
            <a:r>
              <a:rPr lang="en-US" sz="2200" dirty="0">
                <a:solidFill>
                  <a:srgbClr val="FF0000"/>
                </a:solidFill>
              </a:rPr>
              <a:t> </a:t>
            </a:r>
            <a:r>
              <a:rPr lang="en-US" sz="2200" dirty="0" err="1">
                <a:solidFill>
                  <a:srgbClr val="FF0000"/>
                </a:solidFill>
              </a:rPr>
              <a:t>gồm</a:t>
            </a:r>
            <a:r>
              <a:rPr lang="en-US" sz="2200" dirty="0">
                <a:solidFill>
                  <a:srgbClr val="FF0000"/>
                </a:solidFill>
              </a:rPr>
              <a:t> 6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6 = 90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tứ</a:t>
            </a:r>
            <a:r>
              <a:rPr lang="en-US" sz="2200" dirty="0">
                <a:solidFill>
                  <a:srgbClr val="FF0000"/>
                </a:solidFill>
              </a:rPr>
              <a:t> </a:t>
            </a:r>
            <a:r>
              <a:rPr lang="en-US" sz="2200" dirty="0" err="1">
                <a:solidFill>
                  <a:srgbClr val="FF0000"/>
                </a:solidFill>
              </a:rPr>
              <a:t>giác</a:t>
            </a:r>
            <a:r>
              <a:rPr lang="en-US" sz="2200" dirty="0">
                <a:solidFill>
                  <a:srgbClr val="FF0000"/>
                </a:solidFill>
              </a:rPr>
              <a:t> </a:t>
            </a:r>
            <a:r>
              <a:rPr lang="en-US" sz="2200" dirty="0" err="1">
                <a:solidFill>
                  <a:srgbClr val="FF0000"/>
                </a:solidFill>
              </a:rPr>
              <a:t>gồm</a:t>
            </a:r>
            <a:r>
              <a:rPr lang="en-US" sz="2200" dirty="0">
                <a:solidFill>
                  <a:srgbClr val="FF0000"/>
                </a:solidFill>
              </a:rPr>
              <a:t> 7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x7 = 105 (cm)</a:t>
            </a:r>
          </a:p>
          <a:p>
            <a:pPr algn="r"/>
            <a:r>
              <a:rPr lang="en-US" sz="2200" dirty="0" err="1">
                <a:solidFill>
                  <a:srgbClr val="FF0000"/>
                </a:solidFill>
              </a:rPr>
              <a:t>Đáp</a:t>
            </a:r>
            <a:r>
              <a:rPr lang="en-US" sz="2200" dirty="0">
                <a:solidFill>
                  <a:srgbClr val="FF0000"/>
                </a:solidFill>
              </a:rPr>
              <a:t> </a:t>
            </a:r>
            <a:r>
              <a:rPr lang="en-US" sz="2200" dirty="0" err="1">
                <a:solidFill>
                  <a:srgbClr val="FF0000"/>
                </a:solidFill>
              </a:rPr>
              <a:t>số</a:t>
            </a:r>
            <a:r>
              <a:rPr lang="en-US" sz="2200" dirty="0">
                <a:solidFill>
                  <a:srgbClr val="FF0000"/>
                </a:solidFill>
              </a:rPr>
              <a:t>: 45 cm, 90 cm, 105 cm</a:t>
            </a:r>
          </a:p>
        </p:txBody>
      </p:sp>
    </p:spTree>
    <p:extLst>
      <p:ext uri="{BB962C8B-B14F-4D97-AF65-F5344CB8AC3E}">
        <p14:creationId xmlns:p14="http://schemas.microsoft.com/office/powerpoint/2010/main" val="43184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down)">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down)">
                                      <p:cBhvr>
                                        <p:cTn id="38" dur="5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down)">
                                      <p:cBhvr>
                                        <p:cTn id="43" dur="500"/>
                                        <p:tgtEl>
                                          <p:spTgt spid="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down)">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down)">
                                      <p:cBhvr>
                                        <p:cTn id="53" dur="500"/>
                                        <p:tgtEl>
                                          <p:spTgt spid="7">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down)">
                                      <p:cBhvr>
                                        <p:cTn id="58" dur="500"/>
                                        <p:tgtEl>
                                          <p:spTgt spid="7">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wipe(down)">
                                      <p:cBhvr>
                                        <p:cTn id="6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7" name="Picture 6">
            <a:extLst>
              <a:ext uri="{FF2B5EF4-FFF2-40B4-BE49-F238E27FC236}">
                <a16:creationId xmlns:a16="http://schemas.microsoft.com/office/drawing/2014/main" id="{C767F0D3-81E8-435A-B319-C1C2ED895BD6}"/>
              </a:ext>
            </a:extLst>
          </p:cNvPr>
          <p:cNvPicPr>
            <a:picLocks noChangeAspect="1"/>
          </p:cNvPicPr>
          <p:nvPr/>
        </p:nvPicPr>
        <p:blipFill>
          <a:blip r:embed="rId3"/>
          <a:stretch>
            <a:fillRect/>
          </a:stretch>
        </p:blipFill>
        <p:spPr>
          <a:xfrm>
            <a:off x="3069182" y="4945067"/>
            <a:ext cx="994555" cy="1691259"/>
          </a:xfrm>
          <a:prstGeom prst="rect">
            <a:avLst/>
          </a:prstGeom>
        </p:spPr>
      </p:pic>
      <p:pic>
        <p:nvPicPr>
          <p:cNvPr id="2" name="Picture 1">
            <a:extLst>
              <a:ext uri="{FF2B5EF4-FFF2-40B4-BE49-F238E27FC236}">
                <a16:creationId xmlns:a16="http://schemas.microsoft.com/office/drawing/2014/main" id="{8EDE4A73-AC44-42A9-8CE6-D94F9D469345}"/>
              </a:ext>
            </a:extLst>
          </p:cNvPr>
          <p:cNvPicPr>
            <a:picLocks noChangeAspect="1"/>
          </p:cNvPicPr>
          <p:nvPr/>
        </p:nvPicPr>
        <p:blipFill>
          <a:blip r:embed="rId4"/>
          <a:stretch>
            <a:fillRect/>
          </a:stretch>
        </p:blipFill>
        <p:spPr>
          <a:xfrm>
            <a:off x="5188336" y="2644887"/>
            <a:ext cx="6681795" cy="3145809"/>
          </a:xfrm>
          <a:prstGeom prst="rect">
            <a:avLst/>
          </a:prstGeom>
        </p:spPr>
      </p:pic>
    </p:spTree>
    <p:extLst>
      <p:ext uri="{BB962C8B-B14F-4D97-AF65-F5344CB8AC3E}">
        <p14:creationId xmlns:p14="http://schemas.microsoft.com/office/powerpoint/2010/main" val="1719588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9 thùng dầu như nhau chứa 414 lít. Hỏi 6 thùng dầu như thế chứa bao nhiêu lít dầu?</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thùng: 414 lít</a:t>
            </a:r>
          </a:p>
          <a:p>
            <a:pPr algn="just"/>
            <a:r>
              <a:rPr lang="vi-VN" sz="3600" dirty="0">
                <a:solidFill>
                  <a:srgbClr val="000000"/>
                </a:solidFill>
                <a:latin typeface="Calibri" panose="020F0502020204030204" pitchFamily="34" charset="0"/>
                <a:cs typeface="Calibri" panose="020F0502020204030204" pitchFamily="34" charset="0"/>
              </a:rPr>
              <a:t>6 thùng: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lít</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124075" y="29673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Số lít dầu chứa trong một thùng là:</a:t>
            </a:r>
          </a:p>
          <a:p>
            <a:pPr algn="ctr"/>
            <a:r>
              <a:rPr lang="vi-VN" sz="3600" b="1" dirty="0">
                <a:solidFill>
                  <a:srgbClr val="FF0000"/>
                </a:solidFill>
                <a:latin typeface="Calibri" panose="020F0502020204030204" pitchFamily="34" charset="0"/>
                <a:cs typeface="Calibri" panose="020F0502020204030204" pitchFamily="34" charset="0"/>
              </a:rPr>
              <a:t>414 : 9 = 46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Số lít dầu chứa trong 6 thùng là:</a:t>
            </a:r>
          </a:p>
          <a:p>
            <a:pPr algn="ctr"/>
            <a:r>
              <a:rPr lang="vi-VN" sz="3600" b="1" dirty="0">
                <a:solidFill>
                  <a:srgbClr val="FF0000"/>
                </a:solidFill>
                <a:latin typeface="Calibri" panose="020F0502020204030204" pitchFamily="34" charset="0"/>
                <a:cs typeface="Calibri" panose="020F0502020204030204" pitchFamily="34" charset="0"/>
              </a:rPr>
              <a:t>46 x 6 = 276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                                   Đáp số: 276 lít</a:t>
            </a:r>
          </a:p>
        </p:txBody>
      </p:sp>
    </p:spTree>
    <p:extLst>
      <p:ext uri="{BB962C8B-B14F-4D97-AF65-F5344CB8AC3E}">
        <p14:creationId xmlns:p14="http://schemas.microsoft.com/office/powerpoint/2010/main" val="3196036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72 kg gạo đừng đều trong 8 bao. Hỏi 54 kg gạo đựng đều trong bao nhiêu bao như thế?</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72 kg gạo: 8 bao</a:t>
            </a:r>
          </a:p>
          <a:p>
            <a:pPr lvl="0" algn="just"/>
            <a:r>
              <a:rPr lang="vi-VN" sz="3600" dirty="0">
                <a:solidFill>
                  <a:srgbClr val="000000"/>
                </a:solidFill>
                <a:latin typeface="Calibri" panose="020F0502020204030204" pitchFamily="34" charset="0"/>
                <a:cs typeface="Calibri" panose="020F0502020204030204" pitchFamily="34" charset="0"/>
              </a:rPr>
              <a:t>54 kg gạo: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bao</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609850" y="2948285"/>
            <a:ext cx="8362950" cy="3416320"/>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cs typeface="Calibri" panose="020F0502020204030204" pitchFamily="34" charset="0"/>
              </a:rPr>
              <a:t>Số gạo đựng trong mỗi bao là:</a:t>
            </a:r>
          </a:p>
          <a:p>
            <a:pPr lvl="0" algn="ctr"/>
            <a:r>
              <a:rPr lang="vi-VN" sz="3600" b="1" dirty="0">
                <a:solidFill>
                  <a:srgbClr val="FF0000"/>
                </a:solidFill>
                <a:latin typeface="Calibri" panose="020F0502020204030204" pitchFamily="34" charset="0"/>
                <a:cs typeface="Calibri" panose="020F0502020204030204" pitchFamily="34" charset="0"/>
              </a:rPr>
              <a:t> 72 : 8 = 9 (kg)</a:t>
            </a:r>
          </a:p>
          <a:p>
            <a:pPr lvl="0" algn="ctr"/>
            <a:r>
              <a:rPr lang="vi-VN" sz="3600" b="1" dirty="0">
                <a:solidFill>
                  <a:srgbClr val="FF0000"/>
                </a:solidFill>
                <a:latin typeface="Calibri" panose="020F0502020204030204" pitchFamily="34" charset="0"/>
                <a:cs typeface="Calibri" panose="020F0502020204030204" pitchFamily="34" charset="0"/>
              </a:rPr>
              <a:t>Số bao chứa 54 kg gạo là:</a:t>
            </a:r>
          </a:p>
          <a:p>
            <a:pPr lvl="0" algn="ctr"/>
            <a:r>
              <a:rPr lang="vi-VN" sz="3600" b="1" dirty="0">
                <a:solidFill>
                  <a:srgbClr val="FF0000"/>
                </a:solidFill>
                <a:latin typeface="Calibri" panose="020F0502020204030204" pitchFamily="34" charset="0"/>
                <a:cs typeface="Calibri" panose="020F0502020204030204" pitchFamily="34" charset="0"/>
              </a:rPr>
              <a:t>54 : 9 = 6 (bao)</a:t>
            </a:r>
          </a:p>
          <a:p>
            <a:pPr lvl="0" algn="r"/>
            <a:r>
              <a:rPr lang="vi-VN" sz="3600" b="1" dirty="0">
                <a:solidFill>
                  <a:srgbClr val="FF0000"/>
                </a:solidFill>
                <a:latin typeface="Calibri" panose="020F0502020204030204" pitchFamily="34" charset="0"/>
                <a:cs typeface="Calibri" panose="020F0502020204030204" pitchFamily="34" charset="0"/>
              </a:rPr>
              <a:t>Đáp số: 6 bao</a:t>
            </a:r>
          </a:p>
        </p:txBody>
      </p:sp>
    </p:spTree>
    <p:extLst>
      <p:ext uri="{BB962C8B-B14F-4D97-AF65-F5344CB8AC3E}">
        <p14:creationId xmlns:p14="http://schemas.microsoft.com/office/powerpoint/2010/main" val="316961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2"/>
        <p:cNvGrpSpPr/>
        <p:nvPr/>
      </p:nvGrpSpPr>
      <p:grpSpPr>
        <a:xfrm>
          <a:off x="0" y="0"/>
          <a:ext cx="0" cy="0"/>
          <a:chOff x="0" y="0"/>
          <a:chExt cx="0" cy="0"/>
        </a:xfrm>
      </p:grpSpPr>
      <p:sp>
        <p:nvSpPr>
          <p:cNvPr id="16" name="Text Box 9">
            <a:extLst>
              <a:ext uri="{FF2B5EF4-FFF2-40B4-BE49-F238E27FC236}">
                <a16:creationId xmlns:a16="http://schemas.microsoft.com/office/drawing/2014/main" id="{F106F69A-5534-4327-B22B-96BF77DCB4A6}"/>
              </a:ext>
            </a:extLst>
          </p:cNvPr>
          <p:cNvSpPr txBox="1">
            <a:spLocks noChangeArrowheads="1"/>
          </p:cNvSpPr>
          <p:nvPr/>
        </p:nvSpPr>
        <p:spPr bwMode="auto">
          <a:xfrm>
            <a:off x="6048375" y="1988999"/>
            <a:ext cx="50630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lvl="0" algn="ctr">
              <a:spcBef>
                <a:spcPct val="50000"/>
              </a:spcBef>
              <a:buClrTx/>
              <a:buSzTx/>
              <a:buNone/>
            </a:pP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Em</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có</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nhận</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xét</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gì</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về</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2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kiểu</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dạng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bài</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chúng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vừa</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giải</a:t>
            </a:r>
            <a:endParaRPr kumimoji="0" lang="en-US" altLang="en-US" sz="4400" b="1" i="0" u="none" strike="noStrike" kern="0" cap="none" spc="0" normalizeH="0" baseline="0" noProof="0" dirty="0">
              <a:ln>
                <a:noFill/>
              </a:ln>
              <a:solidFill>
                <a:srgbClr val="171717"/>
              </a:solidFill>
              <a:effectLst/>
              <a:uLnTx/>
              <a:uFillTx/>
              <a:latin typeface="Cambria" panose="02040503050406030204" pitchFamily="18" charset="0"/>
              <a:ea typeface="Cambria" panose="02040503050406030204" pitchFamily="18" charset="0"/>
              <a:cs typeface="Arial"/>
              <a:sym typeface="Arial"/>
            </a:endParaRPr>
          </a:p>
        </p:txBody>
      </p:sp>
      <p:pic>
        <p:nvPicPr>
          <p:cNvPr id="19" name="图片 26">
            <a:extLst>
              <a:ext uri="{FF2B5EF4-FFF2-40B4-BE49-F238E27FC236}">
                <a16:creationId xmlns:a16="http://schemas.microsoft.com/office/drawing/2014/main" id="{42A76854-B3E7-4CE0-B802-B49E9C1C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03" y="3169433"/>
            <a:ext cx="6513576" cy="4261401"/>
          </a:xfrm>
          <a:prstGeom prst="rect">
            <a:avLst/>
          </a:prstGeom>
        </p:spPr>
      </p:pic>
    </p:spTree>
    <p:extLst>
      <p:ext uri="{BB962C8B-B14F-4D97-AF65-F5344CB8AC3E}">
        <p14:creationId xmlns:p14="http://schemas.microsoft.com/office/powerpoint/2010/main" val="414721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a:extLst>
              <a:ext uri="{FF2B5EF4-FFF2-40B4-BE49-F238E27FC236}">
                <a16:creationId xmlns:a16="http://schemas.microsoft.com/office/drawing/2014/main" id="{6A3C3C56-E209-FDFE-70DE-7FD2D228F443}"/>
              </a:ext>
            </a:extLst>
          </p:cNvPr>
          <p:cNvCxnSpPr>
            <a:cxnSpLocks/>
          </p:cNvCxnSpPr>
          <p:nvPr/>
        </p:nvCxnSpPr>
        <p:spPr>
          <a:xfrm>
            <a:off x="6257925" y="1038225"/>
            <a:ext cx="0" cy="26955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6" y="4171949"/>
            <a:ext cx="2161616" cy="2572135"/>
          </a:xfrm>
          <a:prstGeom prst="rect">
            <a:avLst/>
          </a:prstGeom>
        </p:spPr>
      </p:pic>
      <p:sp>
        <p:nvSpPr>
          <p:cNvPr id="8" name="TextBox 7">
            <a:extLst>
              <a:ext uri="{FF2B5EF4-FFF2-40B4-BE49-F238E27FC236}">
                <a16:creationId xmlns:a16="http://schemas.microsoft.com/office/drawing/2014/main" id="{B89E96D2-E1C0-37A8-B520-51825BDAE450}"/>
              </a:ext>
            </a:extLst>
          </p:cNvPr>
          <p:cNvSpPr txBox="1"/>
          <p:nvPr/>
        </p:nvSpPr>
        <p:spPr>
          <a:xfrm>
            <a:off x="581026" y="1096926"/>
            <a:ext cx="5648324"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nhấ</a:t>
            </a:r>
            <a:r>
              <a:rPr lang="en-US" sz="3200" b="1" dirty="0">
                <a:solidFill>
                  <a:srgbClr val="002060"/>
                </a:solidFill>
                <a:latin typeface="Cambria" panose="02040503050406030204" pitchFamily="18" charset="0"/>
                <a:ea typeface="Cambria" panose="02040503050406030204" pitchFamily="18" charset="0"/>
              </a:rPr>
              <a:t>t:</a:t>
            </a:r>
            <a:endParaRPr lang="vi-VN" sz="3200" b="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giá trị nhiều phần</a:t>
            </a:r>
          </a:p>
        </p:txBody>
      </p:sp>
      <p:sp>
        <p:nvSpPr>
          <p:cNvPr id="9" name="TextBox 8">
            <a:extLst>
              <a:ext uri="{FF2B5EF4-FFF2-40B4-BE49-F238E27FC236}">
                <a16:creationId xmlns:a16="http://schemas.microsoft.com/office/drawing/2014/main" id="{59CC94EF-F049-B818-10AE-2B89AFF40758}"/>
              </a:ext>
            </a:extLst>
          </p:cNvPr>
          <p:cNvSpPr txBox="1"/>
          <p:nvPr/>
        </p:nvSpPr>
        <p:spPr>
          <a:xfrm>
            <a:off x="6372225" y="1096926"/>
            <a:ext cx="5334000"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hai</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endParaRPr lang="en-US" sz="3200" b="1" i="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số phần</a:t>
            </a:r>
          </a:p>
        </p:txBody>
      </p:sp>
    </p:spTree>
    <p:extLst>
      <p:ext uri="{BB962C8B-B14F-4D97-AF65-F5344CB8AC3E}">
        <p14:creationId xmlns:p14="http://schemas.microsoft.com/office/powerpoint/2010/main" val="361968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grpSp>
        <p:nvGrpSpPr>
          <p:cNvPr id="49" name="Google Shape;4208;p38">
            <a:extLst>
              <a:ext uri="{FF2B5EF4-FFF2-40B4-BE49-F238E27FC236}">
                <a16:creationId xmlns:a16="http://schemas.microsoft.com/office/drawing/2014/main" id="{1ADDF268-3C8F-4A5D-841C-D63A319D20FC}"/>
              </a:ext>
            </a:extLst>
          </p:cNvPr>
          <p:cNvGrpSpPr/>
          <p:nvPr/>
        </p:nvGrpSpPr>
        <p:grpSpPr>
          <a:xfrm rot="8100000">
            <a:off x="8921399" y="2500495"/>
            <a:ext cx="4062899" cy="3068545"/>
            <a:chOff x="5102217" y="2695575"/>
            <a:chExt cx="1971523" cy="1489013"/>
          </a:xfrm>
        </p:grpSpPr>
        <p:sp>
          <p:nvSpPr>
            <p:cNvPr id="50" name="Google Shape;4209;p38">
              <a:extLst>
                <a:ext uri="{FF2B5EF4-FFF2-40B4-BE49-F238E27FC236}">
                  <a16:creationId xmlns:a16="http://schemas.microsoft.com/office/drawing/2014/main" id="{CFF1ADB8-49C8-43BE-8E5F-07550F1D5D8E}"/>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4210;p38">
              <a:extLst>
                <a:ext uri="{FF2B5EF4-FFF2-40B4-BE49-F238E27FC236}">
                  <a16:creationId xmlns:a16="http://schemas.microsoft.com/office/drawing/2014/main" id="{708C59D8-DAD8-4DF7-93CE-6BFBE2D777D5}"/>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4211;p38">
              <a:extLst>
                <a:ext uri="{FF2B5EF4-FFF2-40B4-BE49-F238E27FC236}">
                  <a16:creationId xmlns:a16="http://schemas.microsoft.com/office/drawing/2014/main" id="{FE857028-B8B3-4967-AAD5-4C77647388F2}"/>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4212;p38">
              <a:extLst>
                <a:ext uri="{FF2B5EF4-FFF2-40B4-BE49-F238E27FC236}">
                  <a16:creationId xmlns:a16="http://schemas.microsoft.com/office/drawing/2014/main" id="{43EE489D-68BD-4CBA-BEED-9074A25C5734}"/>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4213;p38">
              <a:extLst>
                <a:ext uri="{FF2B5EF4-FFF2-40B4-BE49-F238E27FC236}">
                  <a16:creationId xmlns:a16="http://schemas.microsoft.com/office/drawing/2014/main" id="{A458F0E2-CEEB-4132-910C-B0D07C77F803}"/>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4214;p38">
              <a:extLst>
                <a:ext uri="{FF2B5EF4-FFF2-40B4-BE49-F238E27FC236}">
                  <a16:creationId xmlns:a16="http://schemas.microsoft.com/office/drawing/2014/main" id="{972F5905-A829-44EE-A071-0C0DA34C074B}"/>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4215;p38">
              <a:extLst>
                <a:ext uri="{FF2B5EF4-FFF2-40B4-BE49-F238E27FC236}">
                  <a16:creationId xmlns:a16="http://schemas.microsoft.com/office/drawing/2014/main" id="{EA3701D3-0CC3-429A-BF19-BB078630B81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4216;p38">
              <a:extLst>
                <a:ext uri="{FF2B5EF4-FFF2-40B4-BE49-F238E27FC236}">
                  <a16:creationId xmlns:a16="http://schemas.microsoft.com/office/drawing/2014/main" id="{EFEAECF1-5ACB-49CC-8F5F-9BE7AAB20B1F}"/>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4217;p38">
              <a:extLst>
                <a:ext uri="{FF2B5EF4-FFF2-40B4-BE49-F238E27FC236}">
                  <a16:creationId xmlns:a16="http://schemas.microsoft.com/office/drawing/2014/main" id="{5A699440-C48B-4656-AE1E-B10D055F6EB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4218;p38">
              <a:extLst>
                <a:ext uri="{FF2B5EF4-FFF2-40B4-BE49-F238E27FC236}">
                  <a16:creationId xmlns:a16="http://schemas.microsoft.com/office/drawing/2014/main" id="{B5060FB3-371A-4706-AAD4-47CABE083BC4}"/>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4219;p38">
              <a:extLst>
                <a:ext uri="{FF2B5EF4-FFF2-40B4-BE49-F238E27FC236}">
                  <a16:creationId xmlns:a16="http://schemas.microsoft.com/office/drawing/2014/main" id="{A49464FA-99FF-42F2-8627-213291774C0E}"/>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4220;p38">
              <a:extLst>
                <a:ext uri="{FF2B5EF4-FFF2-40B4-BE49-F238E27FC236}">
                  <a16:creationId xmlns:a16="http://schemas.microsoft.com/office/drawing/2014/main" id="{809145FA-E610-4FC4-902B-F20EBDF274F7}"/>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4221;p38">
              <a:extLst>
                <a:ext uri="{FF2B5EF4-FFF2-40B4-BE49-F238E27FC236}">
                  <a16:creationId xmlns:a16="http://schemas.microsoft.com/office/drawing/2014/main" id="{F3F527ED-CA86-42E4-AFAB-3416CFF31ECD}"/>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4222;p38">
              <a:extLst>
                <a:ext uri="{FF2B5EF4-FFF2-40B4-BE49-F238E27FC236}">
                  <a16:creationId xmlns:a16="http://schemas.microsoft.com/office/drawing/2014/main" id="{2C2C678A-0C6F-4BDB-BF18-0B90DCC1F7B8}"/>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4223;p38">
              <a:extLst>
                <a:ext uri="{FF2B5EF4-FFF2-40B4-BE49-F238E27FC236}">
                  <a16:creationId xmlns:a16="http://schemas.microsoft.com/office/drawing/2014/main" id="{DA6393D3-3F2E-4B2E-8AEF-74399393D2B1}"/>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 name="Google Shape;4234;p38">
            <a:extLst>
              <a:ext uri="{FF2B5EF4-FFF2-40B4-BE49-F238E27FC236}">
                <a16:creationId xmlns:a16="http://schemas.microsoft.com/office/drawing/2014/main" id="{FCB2DD32-0FB3-4349-9782-A0CBD8FE5755}"/>
              </a:ext>
            </a:extLst>
          </p:cNvPr>
          <p:cNvGrpSpPr/>
          <p:nvPr/>
        </p:nvGrpSpPr>
        <p:grpSpPr>
          <a:xfrm>
            <a:off x="10143403" y="1958303"/>
            <a:ext cx="809446" cy="861588"/>
            <a:chOff x="5867114" y="3186397"/>
            <a:chExt cx="457961" cy="487489"/>
          </a:xfrm>
        </p:grpSpPr>
        <p:sp>
          <p:nvSpPr>
            <p:cNvPr id="66" name="Google Shape;4235;p38">
              <a:extLst>
                <a:ext uri="{FF2B5EF4-FFF2-40B4-BE49-F238E27FC236}">
                  <a16:creationId xmlns:a16="http://schemas.microsoft.com/office/drawing/2014/main" id="{96D8F42A-8F73-4F3D-AC9C-61A67E48F8F8}"/>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4236;p38">
              <a:extLst>
                <a:ext uri="{FF2B5EF4-FFF2-40B4-BE49-F238E27FC236}">
                  <a16:creationId xmlns:a16="http://schemas.microsoft.com/office/drawing/2014/main" id="{F191D0F2-DB5F-4B9D-82C0-81248EA4674E}"/>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4237;p38">
              <a:extLst>
                <a:ext uri="{FF2B5EF4-FFF2-40B4-BE49-F238E27FC236}">
                  <a16:creationId xmlns:a16="http://schemas.microsoft.com/office/drawing/2014/main" id="{76A727CB-CA7F-452B-B4C6-8A26C587F486}"/>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4238;p38">
              <a:extLst>
                <a:ext uri="{FF2B5EF4-FFF2-40B4-BE49-F238E27FC236}">
                  <a16:creationId xmlns:a16="http://schemas.microsoft.com/office/drawing/2014/main" id="{11BDF6B7-0A10-4427-9D0A-24146EE90350}"/>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4239;p38">
              <a:extLst>
                <a:ext uri="{FF2B5EF4-FFF2-40B4-BE49-F238E27FC236}">
                  <a16:creationId xmlns:a16="http://schemas.microsoft.com/office/drawing/2014/main" id="{939852C1-82FA-429C-8ABA-4F940EEAC6EF}"/>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1" name="Google Shape;4240;p38">
            <a:extLst>
              <a:ext uri="{FF2B5EF4-FFF2-40B4-BE49-F238E27FC236}">
                <a16:creationId xmlns:a16="http://schemas.microsoft.com/office/drawing/2014/main" id="{60D31B6A-60CC-4FFD-A2F1-201A16E3C4C3}"/>
              </a:ext>
            </a:extLst>
          </p:cNvPr>
          <p:cNvGrpSpPr/>
          <p:nvPr/>
        </p:nvGrpSpPr>
        <p:grpSpPr>
          <a:xfrm rot="3179054">
            <a:off x="9909337" y="1151810"/>
            <a:ext cx="501864" cy="859719"/>
            <a:chOff x="5953125" y="3186112"/>
            <a:chExt cx="283939" cy="486441"/>
          </a:xfrm>
        </p:grpSpPr>
        <p:sp>
          <p:nvSpPr>
            <p:cNvPr id="72" name="Google Shape;4241;p38">
              <a:extLst>
                <a:ext uri="{FF2B5EF4-FFF2-40B4-BE49-F238E27FC236}">
                  <a16:creationId xmlns:a16="http://schemas.microsoft.com/office/drawing/2014/main" id="{F61B1E3E-576B-408C-896E-DA27A3624334}"/>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4242;p38">
              <a:extLst>
                <a:ext uri="{FF2B5EF4-FFF2-40B4-BE49-F238E27FC236}">
                  <a16:creationId xmlns:a16="http://schemas.microsoft.com/office/drawing/2014/main" id="{7BFBA2AE-157F-4619-B021-D9E605C08907}"/>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4243;p38">
              <a:extLst>
                <a:ext uri="{FF2B5EF4-FFF2-40B4-BE49-F238E27FC236}">
                  <a16:creationId xmlns:a16="http://schemas.microsoft.com/office/drawing/2014/main" id="{B69DE2FD-6369-43B8-8996-C14A4ECA6593}"/>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6" name="Picture 75" descr="A picture containing toy, doll&#10;&#10;Description automatically generated">
            <a:extLst>
              <a:ext uri="{FF2B5EF4-FFF2-40B4-BE49-F238E27FC236}">
                <a16:creationId xmlns:a16="http://schemas.microsoft.com/office/drawing/2014/main" id="{83042D32-7BD1-44B4-9B8D-245E7344EA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324084" y="1070892"/>
            <a:ext cx="6192096" cy="6192096"/>
          </a:xfrm>
          <a:prstGeom prst="rect">
            <a:avLst/>
          </a:prstGeom>
        </p:spPr>
      </p:pic>
      <p:pic>
        <p:nvPicPr>
          <p:cNvPr id="2" name="Picture 1">
            <a:extLst>
              <a:ext uri="{FF2B5EF4-FFF2-40B4-BE49-F238E27FC236}">
                <a16:creationId xmlns:a16="http://schemas.microsoft.com/office/drawing/2014/main" id="{E9482524-F856-427D-94B1-E986A678940B}"/>
              </a:ext>
            </a:extLst>
          </p:cNvPr>
          <p:cNvPicPr>
            <a:picLocks noChangeAspect="1"/>
          </p:cNvPicPr>
          <p:nvPr/>
        </p:nvPicPr>
        <p:blipFill>
          <a:blip r:embed="rId5"/>
          <a:stretch>
            <a:fillRect/>
          </a:stretch>
        </p:blipFill>
        <p:spPr>
          <a:xfrm>
            <a:off x="3999701" y="2615824"/>
            <a:ext cx="7370703" cy="326773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2" name="Picture 1">
            <a:extLst>
              <a:ext uri="{FF2B5EF4-FFF2-40B4-BE49-F238E27FC236}">
                <a16:creationId xmlns:a16="http://schemas.microsoft.com/office/drawing/2014/main" id="{34CED96C-485B-4B9A-A6BA-8AE2F4708620}"/>
              </a:ext>
            </a:extLst>
          </p:cNvPr>
          <p:cNvPicPr>
            <a:picLocks noChangeAspect="1"/>
          </p:cNvPicPr>
          <p:nvPr/>
        </p:nvPicPr>
        <p:blipFill>
          <a:blip r:embed="rId3"/>
          <a:stretch>
            <a:fillRect/>
          </a:stretch>
        </p:blipFill>
        <p:spPr>
          <a:xfrm>
            <a:off x="5285704" y="2729347"/>
            <a:ext cx="6687892" cy="31519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476250" y="485775"/>
            <a:ext cx="11420475" cy="5981699"/>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8" name="Picture 2" descr="Cartoon students Royalty Free Vector Image - VectorStock">
            <a:extLst>
              <a:ext uri="{FF2B5EF4-FFF2-40B4-BE49-F238E27FC236}">
                <a16:creationId xmlns:a16="http://schemas.microsoft.com/office/drawing/2014/main" id="{AA27A136-66B7-1E61-D841-99D359BD3A0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704" b="81019" l="5000" r="48100">
                        <a14:foregroundMark x1="23400" y1="15000" x2="28200" y2="15000"/>
                        <a14:foregroundMark x1="16000" y1="13704" x2="16000" y2="13704"/>
                        <a14:foregroundMark x1="23400" y1="31481" x2="24800" y2="36574"/>
                        <a14:foregroundMark x1="33000" y1="29074" x2="36700" y2="29074"/>
                        <a14:foregroundMark x1="28200" y1="13704" x2="28200" y2="13704"/>
                        <a14:foregroundMark x1="27800" y1="37963" x2="32600" y2="37963"/>
                        <a14:foregroundMark x1="35900" y1="47870" x2="35500" y2="50278"/>
                        <a14:foregroundMark x1="48100" y1="43426" x2="48100" y2="43426"/>
                        <a14:foregroundMark x1="32200" y1="75926" x2="34100" y2="81019"/>
                        <a14:foregroundMark x1="24800" y1="78611" x2="27400" y2="78611"/>
                        <a14:foregroundMark x1="21200" y1="56019" x2="26700" y2="48889"/>
                        <a14:foregroundMark x1="27100" y1="77593" x2="27400" y2="75556"/>
                        <a14:foregroundMark x1="33700" y1="78611" x2="35900" y2="78981"/>
                      </a14:backgroundRemoval>
                    </a14:imgEffect>
                  </a14:imgLayer>
                </a14:imgProps>
              </a:ext>
              <a:ext uri="{28A0092B-C50C-407E-A947-70E740481C1C}">
                <a14:useLocalDpi xmlns:a14="http://schemas.microsoft.com/office/drawing/2010/main" val="0"/>
              </a:ext>
            </a:extLst>
          </a:blip>
          <a:srcRect t="9160" r="50000" b="18251"/>
          <a:stretch/>
        </p:blipFill>
        <p:spPr bwMode="auto">
          <a:xfrm>
            <a:off x="227171" y="3674558"/>
            <a:ext cx="2030384" cy="31834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8A9AE8ED-6C39-13F7-FD95-47162672DF15}"/>
              </a:ext>
            </a:extLst>
          </p:cNvPr>
          <p:cNvGraphicFramePr>
            <a:graphicFrameLocks noGrp="1"/>
          </p:cNvGraphicFramePr>
          <p:nvPr>
            <p:extLst>
              <p:ext uri="{D42A27DB-BD31-4B8C-83A1-F6EECF244321}">
                <p14:modId xmlns:p14="http://schemas.microsoft.com/office/powerpoint/2010/main" val="3832406151"/>
              </p:ext>
            </p:extLst>
          </p:nvPr>
        </p:nvGraphicFramePr>
        <p:xfrm>
          <a:off x="1943100" y="2114551"/>
          <a:ext cx="9077325" cy="1523999"/>
        </p:xfrm>
        <a:graphic>
          <a:graphicData uri="http://schemas.openxmlformats.org/drawingml/2006/table">
            <a:tbl>
              <a:tblPr firstRow="1" firstCol="1" bandRow="1">
                <a:tableStyleId>{93296810-A885-4BE3-A3E7-6D5BEEA58F35}</a:tableStyleId>
              </a:tblPr>
              <a:tblGrid>
                <a:gridCol w="3246777">
                  <a:extLst>
                    <a:ext uri="{9D8B030D-6E8A-4147-A177-3AD203B41FA5}">
                      <a16:colId xmlns:a16="http://schemas.microsoft.com/office/drawing/2014/main" val="947353440"/>
                    </a:ext>
                  </a:extLst>
                </a:gridCol>
                <a:gridCol w="1807981">
                  <a:extLst>
                    <a:ext uri="{9D8B030D-6E8A-4147-A177-3AD203B41FA5}">
                      <a16:colId xmlns:a16="http://schemas.microsoft.com/office/drawing/2014/main" val="3643828625"/>
                    </a:ext>
                  </a:extLst>
                </a:gridCol>
                <a:gridCol w="2112826">
                  <a:extLst>
                    <a:ext uri="{9D8B030D-6E8A-4147-A177-3AD203B41FA5}">
                      <a16:colId xmlns:a16="http://schemas.microsoft.com/office/drawing/2014/main" val="2878764728"/>
                    </a:ext>
                  </a:extLst>
                </a:gridCol>
                <a:gridCol w="1909741">
                  <a:extLst>
                    <a:ext uri="{9D8B030D-6E8A-4147-A177-3AD203B41FA5}">
                      <a16:colId xmlns:a16="http://schemas.microsoft.com/office/drawing/2014/main" val="3446464214"/>
                    </a:ext>
                  </a:extLst>
                </a:gridCol>
              </a:tblGrid>
              <a:tr h="501850">
                <a:tc>
                  <a:txBody>
                    <a:bodyPr/>
                    <a:lstStyle/>
                    <a:p>
                      <a:pPr marL="0" marR="0">
                        <a:lnSpc>
                          <a:spcPct val="107000"/>
                        </a:lnSpc>
                        <a:spcBef>
                          <a:spcPts val="0"/>
                        </a:spcBef>
                        <a:spcAft>
                          <a:spcPts val="0"/>
                        </a:spcAft>
                      </a:pPr>
                      <a:r>
                        <a:rPr lang="en-US" sz="2400">
                          <a:solidFill>
                            <a:schemeClr val="tx2"/>
                          </a:solidFill>
                          <a:effectLst/>
                        </a:rPr>
                        <a:t>Số túi kẹo mua</a:t>
                      </a:r>
                      <a:endParaRPr lang="en-US" sz="200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2060"/>
                          </a:solidFill>
                          <a:effectLst/>
                        </a:rPr>
                        <a:t>2</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3</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a:solidFill>
                            <a:srgbClr val="002060"/>
                          </a:solidFill>
                          <a:effectLst/>
                        </a:rPr>
                        <a:t>5</a:t>
                      </a:r>
                      <a:endParaRPr lang="en-US" sz="28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50579977"/>
                  </a:ext>
                </a:extLst>
              </a:tr>
              <a:tr h="979613">
                <a:tc>
                  <a:txBody>
                    <a:bodyPr/>
                    <a:lstStyle/>
                    <a:p>
                      <a:pPr marL="0" marR="0">
                        <a:lnSpc>
                          <a:spcPct val="107000"/>
                        </a:lnSpc>
                        <a:spcBef>
                          <a:spcPts val="0"/>
                        </a:spcBef>
                        <a:spcAft>
                          <a:spcPts val="0"/>
                        </a:spcAft>
                      </a:pPr>
                      <a:r>
                        <a:rPr lang="vi-VN" sz="2400" dirty="0">
                          <a:solidFill>
                            <a:schemeClr val="tx2"/>
                          </a:solidFill>
                          <a:effectLst/>
                        </a:rPr>
                        <a:t>Số tiền tương ứng (đồng)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3600" dirty="0">
                          <a:solidFill>
                            <a:srgbClr val="002060"/>
                          </a:solidFill>
                          <a:effectLst/>
                        </a:rPr>
                        <a:t>10.000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15 000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25 000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421643713"/>
                  </a:ext>
                </a:extLst>
              </a:tr>
            </a:tbl>
          </a:graphicData>
        </a:graphic>
      </p:graphicFrame>
      <p:pic>
        <p:nvPicPr>
          <p:cNvPr id="4" name="Picture 3">
            <a:extLst>
              <a:ext uri="{FF2B5EF4-FFF2-40B4-BE49-F238E27FC236}">
                <a16:creationId xmlns:a16="http://schemas.microsoft.com/office/drawing/2014/main" id="{8D5D11BE-2568-4FCE-C9D3-8D8F2490FE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52501">
            <a:off x="6301446" y="2360134"/>
            <a:ext cx="2852455" cy="2724214"/>
          </a:xfrm>
          <a:prstGeom prst="rect">
            <a:avLst/>
          </a:prstGeom>
        </p:spPr>
      </p:pic>
      <p:grpSp>
        <p:nvGrpSpPr>
          <p:cNvPr id="5" name="Group 4">
            <a:extLst>
              <a:ext uri="{FF2B5EF4-FFF2-40B4-BE49-F238E27FC236}">
                <a16:creationId xmlns:a16="http://schemas.microsoft.com/office/drawing/2014/main" id="{FE897B0C-0BDD-84ED-8CBE-E6A72CC3993B}"/>
              </a:ext>
            </a:extLst>
          </p:cNvPr>
          <p:cNvGrpSpPr/>
          <p:nvPr/>
        </p:nvGrpSpPr>
        <p:grpSpPr>
          <a:xfrm>
            <a:off x="8763000" y="2419350"/>
            <a:ext cx="2590800" cy="2247900"/>
            <a:chOff x="701322" y="2356540"/>
            <a:chExt cx="2365728" cy="2004453"/>
          </a:xfrm>
        </p:grpSpPr>
        <p:pic>
          <p:nvPicPr>
            <p:cNvPr id="6" name="Picture 5">
              <a:extLst>
                <a:ext uri="{FF2B5EF4-FFF2-40B4-BE49-F238E27FC236}">
                  <a16:creationId xmlns:a16="http://schemas.microsoft.com/office/drawing/2014/main" id="{52B84C1E-CE82-F8CF-B180-3A40559BECE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12" name="Picture 11">
              <a:extLst>
                <a:ext uri="{FF2B5EF4-FFF2-40B4-BE49-F238E27FC236}">
                  <a16:creationId xmlns:a16="http://schemas.microsoft.com/office/drawing/2014/main" id="{8CBF8314-1BBE-EEC1-8D1A-7DC271F74E2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spTree>
    <p:extLst>
      <p:ext uri="{BB962C8B-B14F-4D97-AF65-F5344CB8AC3E}">
        <p14:creationId xmlns:p14="http://schemas.microsoft.com/office/powerpoint/2010/main" val="4274215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5"/>
                                        </p:tgtEl>
                                      </p:cBhvr>
                                    </p:animEffect>
                                    <p:set>
                                      <p:cBhvr>
                                        <p:cTn id="2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sp>
        <p:nvSpPr>
          <p:cNvPr id="2" name="TextBox 1">
            <a:extLst>
              <a:ext uri="{FF2B5EF4-FFF2-40B4-BE49-F238E27FC236}">
                <a16:creationId xmlns:a16="http://schemas.microsoft.com/office/drawing/2014/main" id="{8D9BA128-AF9B-E0B9-1EA3-411F9AEAAC2E}"/>
              </a:ext>
            </a:extLst>
          </p:cNvPr>
          <p:cNvSpPr txBox="1"/>
          <p:nvPr/>
        </p:nvSpPr>
        <p:spPr>
          <a:xfrm rot="20811093">
            <a:off x="4385187" y="1951495"/>
            <a:ext cx="3687097" cy="2800767"/>
          </a:xfrm>
          <a:prstGeom prst="rect">
            <a:avLst/>
          </a:prstGeom>
          <a:noFill/>
        </p:spPr>
        <p:txBody>
          <a:bodyPr wrap="square" rtlCol="0">
            <a:spAutoFit/>
          </a:bodyPr>
          <a:lstStyle/>
          <a:p>
            <a:pPr algn="ctr"/>
            <a:r>
              <a:rPr lang="en-US" sz="8800" dirty="0">
                <a:latin typeface="UVN Banh Mi" pitchFamily="2" charset="0"/>
              </a:rPr>
              <a:t>KHÁM PHÁ</a:t>
            </a:r>
          </a:p>
        </p:txBody>
      </p:sp>
    </p:spTree>
    <p:extLst>
      <p:ext uri="{BB962C8B-B14F-4D97-AF65-F5344CB8AC3E}">
        <p14:creationId xmlns:p14="http://schemas.microsoft.com/office/powerpoint/2010/main" val="1483088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342900"/>
            <a:ext cx="11420475" cy="63055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7" name="Picture 6">
            <a:extLst>
              <a:ext uri="{FF2B5EF4-FFF2-40B4-BE49-F238E27FC236}">
                <a16:creationId xmlns:a16="http://schemas.microsoft.com/office/drawing/2014/main" id="{B569D0FD-430F-2717-4055-8524E3157CF6}"/>
              </a:ext>
            </a:extLst>
          </p:cNvPr>
          <p:cNvPicPr>
            <a:picLocks noChangeAspect="1"/>
          </p:cNvPicPr>
          <p:nvPr/>
        </p:nvPicPr>
        <p:blipFill>
          <a:blip r:embed="rId2"/>
          <a:stretch>
            <a:fillRect/>
          </a:stretch>
        </p:blipFill>
        <p:spPr>
          <a:xfrm>
            <a:off x="1223962" y="2800350"/>
            <a:ext cx="8566576" cy="1771650"/>
          </a:xfrm>
          <a:prstGeom prst="rect">
            <a:avLst/>
          </a:prstGeom>
        </p:spPr>
      </p:pic>
      <p:pic>
        <p:nvPicPr>
          <p:cNvPr id="8" name="Picture 7">
            <a:extLst>
              <a:ext uri="{FF2B5EF4-FFF2-40B4-BE49-F238E27FC236}">
                <a16:creationId xmlns:a16="http://schemas.microsoft.com/office/drawing/2014/main" id="{36C27E51-CF6F-72BA-1A23-C31C06CAD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2" y="-95250"/>
            <a:ext cx="2151418" cy="1075709"/>
          </a:xfrm>
          <a:prstGeom prst="rect">
            <a:avLst/>
          </a:prstGeom>
        </p:spPr>
      </p:pic>
      <p:sp>
        <p:nvSpPr>
          <p:cNvPr id="9" name="Speech Bubble: Rectangle with Corners Rounded 8">
            <a:extLst>
              <a:ext uri="{FF2B5EF4-FFF2-40B4-BE49-F238E27FC236}">
                <a16:creationId xmlns:a16="http://schemas.microsoft.com/office/drawing/2014/main" id="{CF26C1FA-9EBE-55C6-D5B3-ED5ABE2B6EE5}"/>
              </a:ext>
            </a:extLst>
          </p:cNvPr>
          <p:cNvSpPr/>
          <p:nvPr/>
        </p:nvSpPr>
        <p:spPr>
          <a:xfrm>
            <a:off x="1232043" y="1736761"/>
            <a:ext cx="2537717" cy="883577"/>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Có</a:t>
            </a:r>
            <a:r>
              <a:rPr lang="en-US" sz="2000" dirty="0">
                <a:solidFill>
                  <a:srgbClr val="002060"/>
                </a:solidFill>
              </a:rPr>
              <a:t> 18 </a:t>
            </a:r>
            <a:r>
              <a:rPr lang="en-US" sz="2000" i="1" dirty="0">
                <a:solidFill>
                  <a:srgbClr val="002060"/>
                </a:solidFill>
              </a:rPr>
              <a:t>l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6 can</a:t>
            </a:r>
          </a:p>
        </p:txBody>
      </p:sp>
      <p:sp>
        <p:nvSpPr>
          <p:cNvPr id="10" name="Speech Bubble: Rectangle with Corners Rounded 9">
            <a:extLst>
              <a:ext uri="{FF2B5EF4-FFF2-40B4-BE49-F238E27FC236}">
                <a16:creationId xmlns:a16="http://schemas.microsoft.com/office/drawing/2014/main" id="{3A574C3A-F374-6408-5713-E69189A13C66}"/>
              </a:ext>
            </a:extLst>
          </p:cNvPr>
          <p:cNvSpPr/>
          <p:nvPr/>
        </p:nvSpPr>
        <p:spPr>
          <a:xfrm>
            <a:off x="4171950" y="1647826"/>
            <a:ext cx="3105150"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Nếu</a:t>
            </a:r>
            <a:r>
              <a:rPr lang="en-US" sz="2000" dirty="0">
                <a:solidFill>
                  <a:srgbClr val="002060"/>
                </a:solidFill>
              </a:rPr>
              <a:t> </a:t>
            </a:r>
            <a:r>
              <a:rPr lang="en-US" sz="2000" dirty="0" err="1">
                <a:solidFill>
                  <a:srgbClr val="002060"/>
                </a:solidFill>
              </a:rPr>
              <a:t>có</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thì</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mấy</a:t>
            </a:r>
            <a:r>
              <a:rPr lang="en-US" sz="2000" dirty="0">
                <a:solidFill>
                  <a:srgbClr val="002060"/>
                </a:solidFill>
              </a:rPr>
              <a:t> can </a:t>
            </a:r>
            <a:r>
              <a:rPr lang="en-US" sz="2000" dirty="0" err="1">
                <a:solidFill>
                  <a:srgbClr val="002060"/>
                </a:solidFill>
              </a:rPr>
              <a:t>như</a:t>
            </a:r>
            <a:r>
              <a:rPr lang="en-US" sz="2000" dirty="0">
                <a:solidFill>
                  <a:srgbClr val="002060"/>
                </a:solidFill>
              </a:rPr>
              <a:t> </a:t>
            </a:r>
            <a:r>
              <a:rPr lang="en-US" sz="2000" dirty="0" err="1">
                <a:solidFill>
                  <a:srgbClr val="002060"/>
                </a:solidFill>
              </a:rPr>
              <a:t>vậy</a:t>
            </a:r>
            <a:r>
              <a:rPr lang="en-US" sz="2000" dirty="0">
                <a:solidFill>
                  <a:srgbClr val="002060"/>
                </a:solidFill>
              </a:rPr>
              <a:t>?</a:t>
            </a:r>
          </a:p>
        </p:txBody>
      </p:sp>
      <p:sp>
        <p:nvSpPr>
          <p:cNvPr id="11" name="Speech Bubble: Rectangle with Corners Rounded 10">
            <a:extLst>
              <a:ext uri="{FF2B5EF4-FFF2-40B4-BE49-F238E27FC236}">
                <a16:creationId xmlns:a16="http://schemas.microsoft.com/office/drawing/2014/main" id="{82DF42E0-B719-4D6D-D941-29B7D466FE20}"/>
              </a:ext>
            </a:extLst>
          </p:cNvPr>
          <p:cNvSpPr/>
          <p:nvPr/>
        </p:nvSpPr>
        <p:spPr>
          <a:xfrm>
            <a:off x="7600949" y="1581151"/>
            <a:ext cx="3609975"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Trước</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lít</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trong</a:t>
            </a:r>
            <a:r>
              <a:rPr lang="en-US" sz="2000" dirty="0">
                <a:solidFill>
                  <a:srgbClr val="002060"/>
                </a:solidFill>
              </a:rPr>
              <a:t> 1 can </a:t>
            </a:r>
            <a:r>
              <a:rPr lang="en-US" sz="2000" dirty="0" err="1">
                <a:solidFill>
                  <a:srgbClr val="002060"/>
                </a:solidFill>
              </a:rPr>
              <a:t>rồi</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can </a:t>
            </a:r>
            <a:r>
              <a:rPr lang="en-US" sz="2000" dirty="0" err="1">
                <a:solidFill>
                  <a:srgbClr val="002060"/>
                </a:solidFill>
              </a:rPr>
              <a:t>để</a:t>
            </a:r>
            <a:r>
              <a:rPr lang="en-US" sz="2000" dirty="0">
                <a:solidFill>
                  <a:srgbClr val="002060"/>
                </a:solidFill>
              </a:rPr>
              <a:t> </a:t>
            </a:r>
            <a:r>
              <a:rPr lang="en-US" sz="2000" dirty="0" err="1">
                <a:solidFill>
                  <a:srgbClr val="002060"/>
                </a:solidFill>
              </a:rPr>
              <a:t>đựng</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nhé</a:t>
            </a:r>
            <a:r>
              <a:rPr lang="en-US" sz="2000" dirty="0">
                <a:solidFill>
                  <a:srgbClr val="002060"/>
                </a:solidFill>
              </a:rPr>
              <a:t>!</a:t>
            </a:r>
          </a:p>
        </p:txBody>
      </p:sp>
    </p:spTree>
    <p:extLst>
      <p:ext uri="{BB962C8B-B14F-4D97-AF65-F5344CB8AC3E}">
        <p14:creationId xmlns:p14="http://schemas.microsoft.com/office/powerpoint/2010/main" val="74057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1909FBC-BBD7-B413-CD80-5AE3671DDCB3}"/>
              </a:ext>
            </a:extLst>
          </p:cNvPr>
          <p:cNvSpPr txBox="1"/>
          <p:nvPr/>
        </p:nvSpPr>
        <p:spPr>
          <a:xfrm>
            <a:off x="667820" y="698643"/>
            <a:ext cx="5034337" cy="1938992"/>
          </a:xfrm>
          <a:prstGeom prst="rect">
            <a:avLst/>
          </a:prstGeom>
          <a:noFill/>
        </p:spPr>
        <p:txBody>
          <a:bodyPr wrap="square" rtlCol="0">
            <a:spAutoFit/>
          </a:bodyPr>
          <a:lstStyle/>
          <a:p>
            <a:pPr algn="ctr"/>
            <a:r>
              <a:rPr lang="en-US" sz="4000" i="1" dirty="0" err="1">
                <a:solidFill>
                  <a:srgbClr val="002060"/>
                </a:solidFill>
              </a:rPr>
              <a:t>Tóm</a:t>
            </a:r>
            <a:r>
              <a:rPr lang="en-US" sz="4000" i="1" dirty="0">
                <a:solidFill>
                  <a:srgbClr val="002060"/>
                </a:solidFill>
              </a:rPr>
              <a:t> </a:t>
            </a:r>
            <a:r>
              <a:rPr lang="en-US" sz="4000" i="1" dirty="0" err="1">
                <a:solidFill>
                  <a:srgbClr val="002060"/>
                </a:solidFill>
              </a:rPr>
              <a:t>tắt</a:t>
            </a:r>
            <a:r>
              <a:rPr lang="en-US" sz="4000" i="1" dirty="0">
                <a:solidFill>
                  <a:srgbClr val="002060"/>
                </a:solidFill>
              </a:rPr>
              <a:t>:</a:t>
            </a:r>
          </a:p>
          <a:p>
            <a:r>
              <a:rPr lang="en-US" sz="4000" dirty="0">
                <a:solidFill>
                  <a:srgbClr val="002060"/>
                </a:solidFill>
              </a:rPr>
              <a:t>18 </a:t>
            </a:r>
            <a:r>
              <a:rPr lang="en-US" sz="4000" i="1" dirty="0">
                <a:solidFill>
                  <a:srgbClr val="002060"/>
                </a:solidFill>
              </a:rPr>
              <a:t>l</a:t>
            </a:r>
            <a:r>
              <a:rPr lang="en-US" sz="4000" dirty="0">
                <a:solidFill>
                  <a:srgbClr val="002060"/>
                </a:solidFill>
              </a:rPr>
              <a:t>: 6 can</a:t>
            </a:r>
          </a:p>
          <a:p>
            <a:r>
              <a:rPr lang="en-US" sz="4000" dirty="0">
                <a:solidFill>
                  <a:srgbClr val="002060"/>
                </a:solidFill>
              </a:rPr>
              <a:t>12 </a:t>
            </a:r>
            <a:r>
              <a:rPr lang="en-US" sz="4000" i="1" dirty="0">
                <a:solidFill>
                  <a:srgbClr val="002060"/>
                </a:solidFill>
              </a:rPr>
              <a:t>l</a:t>
            </a:r>
            <a:r>
              <a:rPr lang="en-US" sz="4000" dirty="0">
                <a:solidFill>
                  <a:srgbClr val="002060"/>
                </a:solidFill>
              </a:rPr>
              <a:t>: …can?</a:t>
            </a:r>
          </a:p>
        </p:txBody>
      </p:sp>
      <p:sp>
        <p:nvSpPr>
          <p:cNvPr id="5" name="Rectangle 4">
            <a:extLst>
              <a:ext uri="{FF2B5EF4-FFF2-40B4-BE49-F238E27FC236}">
                <a16:creationId xmlns:a16="http://schemas.microsoft.com/office/drawing/2014/main" id="{32DD612B-136C-A619-285F-9D33BCFCABEF}"/>
              </a:ext>
            </a:extLst>
          </p:cNvPr>
          <p:cNvSpPr/>
          <p:nvPr/>
        </p:nvSpPr>
        <p:spPr>
          <a:xfrm>
            <a:off x="4633645" y="2671280"/>
            <a:ext cx="6852863" cy="3215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F7F7F27-D349-7238-0B54-C6006CBA3953}"/>
              </a:ext>
            </a:extLst>
          </p:cNvPr>
          <p:cNvSpPr txBox="1"/>
          <p:nvPr/>
        </p:nvSpPr>
        <p:spPr>
          <a:xfrm>
            <a:off x="4095750" y="2674278"/>
            <a:ext cx="7324725" cy="3046988"/>
          </a:xfrm>
          <a:prstGeom prst="rect">
            <a:avLst/>
          </a:prstGeom>
          <a:noFill/>
        </p:spPr>
        <p:txBody>
          <a:bodyPr wrap="square" rtlCol="0">
            <a:spAutoFit/>
          </a:bodyPr>
          <a:lstStyle/>
          <a:p>
            <a:pPr algn="ctr"/>
            <a:r>
              <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Bài giải</a:t>
            </a:r>
            <a:r>
              <a:rPr lang="en-US"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Số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ở mỗi can là</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18 : 6 = 3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đựng  đều vào số can là</a:t>
            </a:r>
            <a:r>
              <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rPr>
              <a:t>:</a:t>
            </a:r>
            <a:endPar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 3 = 4 (can)</a:t>
            </a:r>
          </a:p>
          <a:p>
            <a:pPr algn="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Đáp số: 4 can</a:t>
            </a:r>
          </a:p>
        </p:txBody>
      </p:sp>
    </p:spTree>
    <p:extLst>
      <p:ext uri="{BB962C8B-B14F-4D97-AF65-F5344CB8AC3E}">
        <p14:creationId xmlns:p14="http://schemas.microsoft.com/office/powerpoint/2010/main" val="396414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charRg st="11" end="37"/>
                                            </p:txEl>
                                          </p:spTgt>
                                        </p:tgtEl>
                                        <p:attrNameLst>
                                          <p:attrName>style.visibility</p:attrName>
                                        </p:attrNameLst>
                                      </p:cBhvr>
                                      <p:to>
                                        <p:strVal val="visible"/>
                                      </p:to>
                                    </p:set>
                                    <p:animEffect transition="in" filter="wipe(down)">
                                      <p:cBhvr>
                                        <p:cTn id="22" dur="500"/>
                                        <p:tgtEl>
                                          <p:spTgt spid="6">
                                            <p:txEl>
                                              <p:charRg st="11" end="3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6442"/>
        </a:solidFill>
        <a:effectLst/>
      </p:bgPr>
    </p:bg>
    <p:spTree>
      <p:nvGrpSpPr>
        <p:cNvPr id="1" name="Shape 688"/>
        <p:cNvGrpSpPr/>
        <p:nvPr/>
      </p:nvGrpSpPr>
      <p:grpSpPr>
        <a:xfrm>
          <a:off x="0" y="0"/>
          <a:ext cx="0" cy="0"/>
          <a:chOff x="0" y="0"/>
          <a:chExt cx="0" cy="0"/>
        </a:xfrm>
      </p:grpSpPr>
      <p:sp>
        <p:nvSpPr>
          <p:cNvPr id="5" name="Rectangle 4">
            <a:extLst>
              <a:ext uri="{FF2B5EF4-FFF2-40B4-BE49-F238E27FC236}">
                <a16:creationId xmlns:a16="http://schemas.microsoft.com/office/drawing/2014/main" id="{315FA2FE-88B1-CA3A-CBB3-0C730FCB10D1}"/>
              </a:ext>
            </a:extLst>
          </p:cNvPr>
          <p:cNvSpPr/>
          <p:nvPr/>
        </p:nvSpPr>
        <p:spPr>
          <a:xfrm>
            <a:off x="446566" y="233916"/>
            <a:ext cx="11323673" cy="6528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7C7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F266A5E6-C90A-75A7-92A4-DA3D40675104}"/>
              </a:ext>
            </a:extLst>
          </p:cNvPr>
          <p:cNvSpPr/>
          <p:nvPr/>
        </p:nvSpPr>
        <p:spPr>
          <a:xfrm>
            <a:off x="6124352" y="400932"/>
            <a:ext cx="4735432" cy="1058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Phân tích đề</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2">
            <a:extLst>
              <a:ext uri="{FF2B5EF4-FFF2-40B4-BE49-F238E27FC236}">
                <a16:creationId xmlns:a16="http://schemas.microsoft.com/office/drawing/2014/main" id="{B2204EAA-A6E2-6068-00B8-5029C73A1DFC}"/>
              </a:ext>
            </a:extLst>
          </p:cNvPr>
          <p:cNvSpPr/>
          <p:nvPr/>
        </p:nvSpPr>
        <p:spPr>
          <a:xfrm>
            <a:off x="482885" y="2551544"/>
            <a:ext cx="3945278" cy="1712232"/>
          </a:xfrm>
          <a:custGeom>
            <a:avLst/>
            <a:gdLst>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6" h="550342" fill="none" extrusionOk="0">
                <a:moveTo>
                  <a:pt x="0" y="275171"/>
                </a:moveTo>
                <a:cubicBezTo>
                  <a:pt x="17286" y="148304"/>
                  <a:pt x="24013" y="-36031"/>
                  <a:pt x="104267" y="0"/>
                </a:cubicBezTo>
                <a:cubicBezTo>
                  <a:pt x="572609" y="-97596"/>
                  <a:pt x="1108331" y="10419"/>
                  <a:pt x="1327018" y="0"/>
                </a:cubicBezTo>
                <a:cubicBezTo>
                  <a:pt x="1402784" y="-27393"/>
                  <a:pt x="1395498" y="119450"/>
                  <a:pt x="1431286" y="275171"/>
                </a:cubicBezTo>
                <a:lnTo>
                  <a:pt x="1431285" y="275171"/>
                </a:lnTo>
                <a:cubicBezTo>
                  <a:pt x="1431131" y="415218"/>
                  <a:pt x="1367264" y="539392"/>
                  <a:pt x="1327018" y="550342"/>
                </a:cubicBezTo>
                <a:cubicBezTo>
                  <a:pt x="889129" y="526982"/>
                  <a:pt x="741096" y="459168"/>
                  <a:pt x="104267" y="550342"/>
                </a:cubicBezTo>
                <a:cubicBezTo>
                  <a:pt x="80543" y="555245"/>
                  <a:pt x="2641" y="475298"/>
                  <a:pt x="0" y="275170"/>
                </a:cubicBezTo>
                <a:lnTo>
                  <a:pt x="0" y="275171"/>
                </a:lnTo>
                <a:close/>
              </a:path>
              <a:path w="1431286" h="550342" stroke="0" extrusionOk="0">
                <a:moveTo>
                  <a:pt x="0" y="275171"/>
                </a:moveTo>
                <a:cubicBezTo>
                  <a:pt x="691" y="122239"/>
                  <a:pt x="51941" y="-21779"/>
                  <a:pt x="104267" y="0"/>
                </a:cubicBezTo>
                <a:cubicBezTo>
                  <a:pt x="513421" y="-22237"/>
                  <a:pt x="1007554" y="19128"/>
                  <a:pt x="1327018" y="0"/>
                </a:cubicBezTo>
                <a:cubicBezTo>
                  <a:pt x="1384019" y="25182"/>
                  <a:pt x="1463178" y="161745"/>
                  <a:pt x="1431286" y="275171"/>
                </a:cubicBezTo>
                <a:lnTo>
                  <a:pt x="1431285" y="275171"/>
                </a:lnTo>
                <a:cubicBezTo>
                  <a:pt x="1420500" y="446299"/>
                  <a:pt x="1378038" y="553991"/>
                  <a:pt x="1327018" y="550342"/>
                </a:cubicBezTo>
                <a:cubicBezTo>
                  <a:pt x="794054" y="511051"/>
                  <a:pt x="447350" y="589781"/>
                  <a:pt x="104267" y="550342"/>
                </a:cubicBezTo>
                <a:cubicBezTo>
                  <a:pt x="37158" y="513463"/>
                  <a:pt x="-3745" y="414255"/>
                  <a:pt x="0" y="275170"/>
                </a:cubicBezTo>
                <a:lnTo>
                  <a:pt x="0" y="275171"/>
                </a:lnTo>
                <a:close/>
              </a:path>
              <a:path w="1431286" h="550342" fill="none" stroke="0" extrusionOk="0">
                <a:moveTo>
                  <a:pt x="0" y="275171"/>
                </a:moveTo>
                <a:cubicBezTo>
                  <a:pt x="5644" y="137643"/>
                  <a:pt x="32181" y="-19524"/>
                  <a:pt x="104267" y="0"/>
                </a:cubicBezTo>
                <a:cubicBezTo>
                  <a:pt x="571294" y="-32588"/>
                  <a:pt x="1033347" y="-18245"/>
                  <a:pt x="1327018" y="0"/>
                </a:cubicBezTo>
                <a:cubicBezTo>
                  <a:pt x="1367674" y="1751"/>
                  <a:pt x="1429819" y="127319"/>
                  <a:pt x="1431286" y="275171"/>
                </a:cubicBezTo>
                <a:lnTo>
                  <a:pt x="1431285" y="275171"/>
                </a:lnTo>
                <a:cubicBezTo>
                  <a:pt x="1432083" y="422790"/>
                  <a:pt x="1369460" y="539935"/>
                  <a:pt x="1327018" y="550342"/>
                </a:cubicBezTo>
                <a:cubicBezTo>
                  <a:pt x="880631" y="517031"/>
                  <a:pt x="731865" y="470065"/>
                  <a:pt x="104267" y="550342"/>
                </a:cubicBezTo>
                <a:cubicBezTo>
                  <a:pt x="61272" y="524335"/>
                  <a:pt x="22704" y="470393"/>
                  <a:pt x="0" y="275170"/>
                </a:cubicBezTo>
                <a:lnTo>
                  <a:pt x="0" y="275171"/>
                </a:lnTo>
                <a:close/>
              </a:path>
              <a:path w="1431286" h="550342" fill="none" stroke="0" extrusionOk="0">
                <a:moveTo>
                  <a:pt x="0" y="275171"/>
                </a:moveTo>
                <a:cubicBezTo>
                  <a:pt x="24461" y="144841"/>
                  <a:pt x="29958" y="-30323"/>
                  <a:pt x="104267" y="0"/>
                </a:cubicBezTo>
                <a:cubicBezTo>
                  <a:pt x="545284" y="-89103"/>
                  <a:pt x="1066522" y="6255"/>
                  <a:pt x="1327018" y="0"/>
                </a:cubicBezTo>
                <a:cubicBezTo>
                  <a:pt x="1386451" y="4647"/>
                  <a:pt x="1415743" y="126489"/>
                  <a:pt x="1431286" y="275171"/>
                </a:cubicBezTo>
                <a:lnTo>
                  <a:pt x="1431285" y="275171"/>
                </a:lnTo>
                <a:cubicBezTo>
                  <a:pt x="1429276" y="424450"/>
                  <a:pt x="1366010" y="540385"/>
                  <a:pt x="1327018" y="550342"/>
                </a:cubicBezTo>
                <a:cubicBezTo>
                  <a:pt x="880465" y="524336"/>
                  <a:pt x="734113" y="478126"/>
                  <a:pt x="104267" y="550342"/>
                </a:cubicBezTo>
                <a:cubicBezTo>
                  <a:pt x="77110" y="544284"/>
                  <a:pt x="3957" y="456411"/>
                  <a:pt x="0" y="275170"/>
                </a:cubicBezTo>
                <a:lnTo>
                  <a:pt x="0" y="275171"/>
                </a:lnTo>
                <a:close/>
              </a:path>
            </a:pathLst>
          </a:custGeom>
          <a:solidFill>
            <a:schemeClr val="bg1"/>
          </a:solidFill>
          <a:ln w="76200">
            <a:solidFill>
              <a:srgbClr val="FFB655"/>
            </a:solidFill>
            <a:extLst>
              <a:ext uri="{C807C97D-BFC1-408E-A445-0C87EB9F89A2}">
                <ask:lineSketchStyleProps xmlns:ask="http://schemas.microsoft.com/office/drawing/2018/sketchyshapes" sd="2214188587">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66314" y="478909"/>
                          <a:pt x="48401" y="-130232"/>
                          <a:pt x="287407" y="0"/>
                        </a:cubicBezTo>
                        <a:cubicBezTo>
                          <a:pt x="1507009" y="-373767"/>
                          <a:pt x="3102119" y="86769"/>
                          <a:pt x="3657867" y="0"/>
                        </a:cubicBezTo>
                        <a:cubicBezTo>
                          <a:pt x="3921479" y="-153360"/>
                          <a:pt x="3804805" y="368498"/>
                          <a:pt x="3945278" y="856116"/>
                        </a:cubicBezTo>
                        <a:lnTo>
                          <a:pt x="3945275" y="856116"/>
                        </a:lnTo>
                        <a:cubicBezTo>
                          <a:pt x="3944655" y="1280637"/>
                          <a:pt x="3758572" y="1674955"/>
                          <a:pt x="3657867" y="1712232"/>
                        </a:cubicBezTo>
                        <a:cubicBezTo>
                          <a:pt x="2379811" y="1601570"/>
                          <a:pt x="2104494" y="1393844"/>
                          <a:pt x="287407" y="1712232"/>
                        </a:cubicBezTo>
                        <a:cubicBezTo>
                          <a:pt x="245363" y="1730468"/>
                          <a:pt x="8914" y="1498541"/>
                          <a:pt x="0" y="856112"/>
                        </a:cubicBezTo>
                        <a:lnTo>
                          <a:pt x="0" y="856116"/>
                        </a:lnTo>
                        <a:close/>
                      </a:path>
                      <a:path w="3945278" h="1712232" stroke="0" extrusionOk="0">
                        <a:moveTo>
                          <a:pt x="0" y="856116"/>
                        </a:moveTo>
                        <a:cubicBezTo>
                          <a:pt x="-3811" y="377870"/>
                          <a:pt x="149301" y="-71537"/>
                          <a:pt x="287407" y="0"/>
                        </a:cubicBezTo>
                        <a:cubicBezTo>
                          <a:pt x="1477210" y="-12248"/>
                          <a:pt x="2797032" y="51856"/>
                          <a:pt x="3657867" y="0"/>
                        </a:cubicBezTo>
                        <a:cubicBezTo>
                          <a:pt x="3814490" y="111287"/>
                          <a:pt x="4038575" y="508871"/>
                          <a:pt x="3945278" y="856116"/>
                        </a:cubicBezTo>
                        <a:lnTo>
                          <a:pt x="3945275" y="856116"/>
                        </a:lnTo>
                        <a:cubicBezTo>
                          <a:pt x="3895657" y="1408473"/>
                          <a:pt x="3821813" y="1717121"/>
                          <a:pt x="3657867" y="1712232"/>
                        </a:cubicBezTo>
                        <a:cubicBezTo>
                          <a:pt x="2204295" y="1511033"/>
                          <a:pt x="1261357" y="1897467"/>
                          <a:pt x="287407" y="1712232"/>
                        </a:cubicBezTo>
                        <a:cubicBezTo>
                          <a:pt x="98239" y="1592544"/>
                          <a:pt x="-24293" y="1263454"/>
                          <a:pt x="0" y="856112"/>
                        </a:cubicBezTo>
                        <a:lnTo>
                          <a:pt x="0" y="856116"/>
                        </a:lnTo>
                        <a:close/>
                      </a:path>
                      <a:path w="3945278" h="1712232" fill="none" stroke="0" extrusionOk="0">
                        <a:moveTo>
                          <a:pt x="0" y="856116"/>
                        </a:moveTo>
                        <a:cubicBezTo>
                          <a:pt x="-2604" y="426373"/>
                          <a:pt x="64953" y="-48815"/>
                          <a:pt x="287407" y="0"/>
                        </a:cubicBezTo>
                        <a:cubicBezTo>
                          <a:pt x="1567985" y="-66440"/>
                          <a:pt x="2905432" y="17540"/>
                          <a:pt x="3657867" y="0"/>
                        </a:cubicBezTo>
                        <a:cubicBezTo>
                          <a:pt x="3712915" y="6997"/>
                          <a:pt x="3892082" y="386042"/>
                          <a:pt x="3945278" y="856116"/>
                        </a:cubicBezTo>
                        <a:lnTo>
                          <a:pt x="3945275" y="856116"/>
                        </a:lnTo>
                        <a:cubicBezTo>
                          <a:pt x="3952444" y="1307937"/>
                          <a:pt x="3763043" y="1671206"/>
                          <a:pt x="3657867" y="1712232"/>
                        </a:cubicBezTo>
                        <a:cubicBezTo>
                          <a:pt x="2434246" y="1570163"/>
                          <a:pt x="2041028" y="1404512"/>
                          <a:pt x="287407" y="1712232"/>
                        </a:cubicBezTo>
                        <a:cubicBezTo>
                          <a:pt x="168268" y="1626135"/>
                          <a:pt x="64765" y="1501297"/>
                          <a:pt x="0" y="856112"/>
                        </a:cubicBezTo>
                        <a:lnTo>
                          <a:pt x="0" y="856116"/>
                        </a:lnTo>
                        <a:close/>
                      </a:path>
                      <a:path w="3945278" h="1712232" fill="none" stroke="0" extrusionOk="0">
                        <a:moveTo>
                          <a:pt x="0" y="856116"/>
                        </a:moveTo>
                        <a:cubicBezTo>
                          <a:pt x="73187" y="450509"/>
                          <a:pt x="103215" y="-83470"/>
                          <a:pt x="287407" y="0"/>
                        </a:cubicBezTo>
                        <a:cubicBezTo>
                          <a:pt x="1610173" y="-361288"/>
                          <a:pt x="2984299" y="134393"/>
                          <a:pt x="3657867" y="0"/>
                        </a:cubicBezTo>
                        <a:cubicBezTo>
                          <a:pt x="3779886" y="70738"/>
                          <a:pt x="3876835" y="390277"/>
                          <a:pt x="3945278" y="856116"/>
                        </a:cubicBezTo>
                        <a:lnTo>
                          <a:pt x="3945275" y="856116"/>
                        </a:lnTo>
                        <a:cubicBezTo>
                          <a:pt x="3940046" y="1308808"/>
                          <a:pt x="3771821" y="1670849"/>
                          <a:pt x="3657867" y="1712232"/>
                        </a:cubicBezTo>
                        <a:cubicBezTo>
                          <a:pt x="2441100" y="1629717"/>
                          <a:pt x="2046656" y="1496504"/>
                          <a:pt x="287407" y="1712232"/>
                        </a:cubicBezTo>
                        <a:cubicBezTo>
                          <a:pt x="195852" y="1698645"/>
                          <a:pt x="12761" y="1461442"/>
                          <a:pt x="0" y="856112"/>
                        </a:cubicBezTo>
                        <a:lnTo>
                          <a:pt x="0" y="856116"/>
                        </a:lnTo>
                        <a:close/>
                      </a:path>
                      <a:path w="3945278" h="1712232" fill="none" stroke="0" extrusionOk="0">
                        <a:moveTo>
                          <a:pt x="0" y="856116"/>
                        </a:moveTo>
                        <a:cubicBezTo>
                          <a:pt x="82284" y="465518"/>
                          <a:pt x="49678" y="-134316"/>
                          <a:pt x="287407" y="0"/>
                        </a:cubicBezTo>
                        <a:cubicBezTo>
                          <a:pt x="1519323" y="-297432"/>
                          <a:pt x="3036144" y="103246"/>
                          <a:pt x="3657867" y="0"/>
                        </a:cubicBezTo>
                        <a:cubicBezTo>
                          <a:pt x="3843552" y="-18093"/>
                          <a:pt x="3918419" y="420397"/>
                          <a:pt x="3945278" y="856116"/>
                        </a:cubicBezTo>
                        <a:lnTo>
                          <a:pt x="3945275" y="856116"/>
                        </a:lnTo>
                        <a:cubicBezTo>
                          <a:pt x="3940491" y="1311333"/>
                          <a:pt x="3750357" y="1681239"/>
                          <a:pt x="3657867" y="1712232"/>
                        </a:cubicBezTo>
                        <a:cubicBezTo>
                          <a:pt x="2381066" y="1611468"/>
                          <a:pt x="2054899" y="1431334"/>
                          <a:pt x="287407" y="1712232"/>
                        </a:cubicBezTo>
                        <a:cubicBezTo>
                          <a:pt x="243470" y="1701716"/>
                          <a:pt x="71522" y="1484771"/>
                          <a:pt x="0" y="856112"/>
                        </a:cubicBezTo>
                        <a:lnTo>
                          <a:pt x="0" y="856116"/>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rút</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10F2F5E-3E83-E256-64D3-E3A90B111998}"/>
              </a:ext>
            </a:extLst>
          </p:cNvPr>
          <p:cNvCxnSpPr>
            <a:cxnSpLocks/>
            <a:stCxn id="2" idx="3"/>
            <a:endCxn id="10" idx="1"/>
          </p:cNvCxnSpPr>
          <p:nvPr/>
        </p:nvCxnSpPr>
        <p:spPr>
          <a:xfrm flipV="1">
            <a:off x="4428163" y="929932"/>
            <a:ext cx="1696189" cy="24777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7B9944-95A5-5910-4CCE-BEBB24660B2F}"/>
              </a:ext>
            </a:extLst>
          </p:cNvPr>
          <p:cNvSpPr/>
          <p:nvPr/>
        </p:nvSpPr>
        <p:spPr>
          <a:xfrm>
            <a:off x="6042158" y="1674688"/>
            <a:ext cx="5530717" cy="323635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giá trị 1 đơn vị (giá trị 1 phần - đây là bước rút về đơn vị, thực hiện phép chia).</a:t>
            </a: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số phần (số đơn vị - phép chia).</a:t>
            </a:r>
          </a:p>
        </p:txBody>
      </p:sp>
      <p:cxnSp>
        <p:nvCxnSpPr>
          <p:cNvPr id="12" name="Straight Connector 11">
            <a:extLst>
              <a:ext uri="{FF2B5EF4-FFF2-40B4-BE49-F238E27FC236}">
                <a16:creationId xmlns:a16="http://schemas.microsoft.com/office/drawing/2014/main" id="{3C10D6E9-E51F-5F31-D5D0-07EB616705E0}"/>
              </a:ext>
            </a:extLst>
          </p:cNvPr>
          <p:cNvCxnSpPr>
            <a:cxnSpLocks/>
            <a:stCxn id="2" idx="3"/>
            <a:endCxn id="7" idx="1"/>
          </p:cNvCxnSpPr>
          <p:nvPr/>
        </p:nvCxnSpPr>
        <p:spPr>
          <a:xfrm flipV="1">
            <a:off x="4428163" y="3292867"/>
            <a:ext cx="1613995" cy="11479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3D04174D-A933-4AF8-5BC5-71FC49284342}"/>
              </a:ext>
            </a:extLst>
          </p:cNvPr>
          <p:cNvSpPr/>
          <p:nvPr/>
        </p:nvSpPr>
        <p:spPr>
          <a:xfrm>
            <a:off x="6381206" y="5250334"/>
            <a:ext cx="5485674" cy="13333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3: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phép tính thích hợp và viết lời giải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25679091-0BF8-9A7D-B2E8-D5F80A853866}"/>
              </a:ext>
            </a:extLst>
          </p:cNvPr>
          <p:cNvCxnSpPr>
            <a:cxnSpLocks/>
            <a:endCxn id="22" idx="1"/>
          </p:cNvCxnSpPr>
          <p:nvPr/>
        </p:nvCxnSpPr>
        <p:spPr>
          <a:xfrm>
            <a:off x="4470400" y="3444240"/>
            <a:ext cx="1910806" cy="24727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835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0D9B8E66-C730-C210-7665-C419A969C23A}"/>
              </a:ext>
            </a:extLst>
          </p:cNvPr>
          <p:cNvPicPr>
            <a:picLocks noChangeAspect="1"/>
          </p:cNvPicPr>
          <p:nvPr/>
        </p:nvPicPr>
        <p:blipFill>
          <a:blip r:embed="rId5"/>
          <a:stretch>
            <a:fillRect/>
          </a:stretch>
        </p:blipFill>
        <p:spPr>
          <a:xfrm>
            <a:off x="3701348" y="1151946"/>
            <a:ext cx="4651651" cy="4554107"/>
          </a:xfrm>
          <a:prstGeom prst="rect">
            <a:avLst/>
          </a:prstGeom>
        </p:spPr>
      </p:pic>
    </p:spTree>
    <p:extLst>
      <p:ext uri="{BB962C8B-B14F-4D97-AF65-F5344CB8AC3E}">
        <p14:creationId xmlns:p14="http://schemas.microsoft.com/office/powerpoint/2010/main" val="11729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Việt mua 5 chiếc thước đo góc cùng loại phải trả 40 000 đồng. Hỏi Mai có 24 000 đồng thì mua được mấy chiếc thước đo góc loại đó?</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b="1" i="0" dirty="0">
              <a:solidFill>
                <a:srgbClr val="000000"/>
              </a:solidFill>
              <a:effectLst/>
              <a:latin typeface="Calibri" panose="020F0502020204030204" pitchFamily="34" charset="0"/>
              <a:cs typeface="Calibri" panose="020F0502020204030204" pitchFamily="34" charset="0"/>
            </a:endParaRPr>
          </a:p>
          <a:p>
            <a:pPr algn="just" latinLnBrk="0"/>
            <a:r>
              <a:rPr lang="vi-VN" sz="3600" b="0" i="0" dirty="0">
                <a:solidFill>
                  <a:srgbClr val="000000"/>
                </a:solidFill>
                <a:effectLst/>
                <a:latin typeface="Calibri" panose="020F0502020204030204" pitchFamily="34" charset="0"/>
                <a:cs typeface="Calibri" panose="020F0502020204030204" pitchFamily="34" charset="0"/>
              </a:rPr>
              <a:t>40 000 đồng: 5 chiếc thước</a:t>
            </a:r>
          </a:p>
          <a:p>
            <a:pPr algn="just" latinLnBrk="0"/>
            <a:r>
              <a:rPr lang="vi-VN" sz="3600" b="0" i="0" dirty="0">
                <a:solidFill>
                  <a:srgbClr val="000000"/>
                </a:solidFill>
                <a:effectLst/>
                <a:latin typeface="Calibri" panose="020F0502020204030204" pitchFamily="34" charset="0"/>
                <a:cs typeface="Calibri" panose="020F0502020204030204" pitchFamily="34" charset="0"/>
              </a:rPr>
              <a:t>24 000 đồng: </a:t>
            </a:r>
            <a:r>
              <a:rPr lang="en-US"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chiếc thước</a:t>
            </a:r>
            <a:r>
              <a:rPr lang="en-US" sz="3600" b="0" i="0" dirty="0">
                <a:solidFill>
                  <a:srgbClr val="000000"/>
                </a:solidFill>
                <a:effectLst/>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781300"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1 chiếc thước đo góc có số tiền là:</a:t>
            </a:r>
          </a:p>
          <a:p>
            <a:pPr algn="ctr"/>
            <a:r>
              <a:rPr lang="vi-VN" sz="3600" dirty="0">
                <a:solidFill>
                  <a:srgbClr val="FF0000"/>
                </a:solidFill>
                <a:latin typeface="Calibri" panose="020F0502020204030204" pitchFamily="34" charset="0"/>
                <a:cs typeface="Calibri" panose="020F0502020204030204" pitchFamily="34" charset="0"/>
              </a:rPr>
              <a:t>                     40 000 : 5 = 8</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000 (đồng)</a:t>
            </a:r>
          </a:p>
          <a:p>
            <a:pPr algn="ctr"/>
            <a:r>
              <a:rPr lang="vi-VN" sz="3600" dirty="0">
                <a:solidFill>
                  <a:srgbClr val="FF0000"/>
                </a:solidFill>
                <a:latin typeface="Calibri" panose="020F0502020204030204" pitchFamily="34" charset="0"/>
                <a:cs typeface="Calibri" panose="020F0502020204030204" pitchFamily="34" charset="0"/>
              </a:rPr>
              <a:t>        Mai mua được số thước đo góc là:</a:t>
            </a:r>
          </a:p>
          <a:p>
            <a:pPr algn="ctr"/>
            <a:r>
              <a:rPr lang="vi-VN" sz="3600" dirty="0">
                <a:solidFill>
                  <a:srgbClr val="FF0000"/>
                </a:solidFill>
                <a:latin typeface="Calibri" panose="020F0502020204030204" pitchFamily="34" charset="0"/>
                <a:cs typeface="Calibri" panose="020F0502020204030204" pitchFamily="34" charset="0"/>
              </a:rPr>
              <a:t>                      24 000 : 8 = 3 (chiếc)</a:t>
            </a:r>
          </a:p>
          <a:p>
            <a:pPr algn="ctr"/>
            <a:r>
              <a:rPr lang="vi-VN" sz="3600" dirty="0">
                <a:solidFill>
                  <a:srgbClr val="FF0000"/>
                </a:solidFill>
                <a:latin typeface="Calibri" panose="020F0502020204030204" pitchFamily="34" charset="0"/>
                <a:cs typeface="Calibri" panose="020F0502020204030204" pitchFamily="34" charset="0"/>
              </a:rPr>
              <a:t>                              Đáp số: 3 chiếc</a:t>
            </a:r>
            <a:endParaRPr lang="vi-VN" sz="3600" i="0" dirty="0">
              <a:solidFill>
                <a:srgbClr val="FF0000"/>
              </a:solidFill>
              <a:effectLst/>
              <a:latin typeface="Calibri" panose="020F0502020204030204" pitchFamily="34" charset="0"/>
              <a:cs typeface="Calibri" panose="020F0502020204030204" pitchFamily="34" charset="0"/>
            </a:endParaRPr>
          </a:p>
        </p:txBody>
      </p:sp>
      <p:pic>
        <p:nvPicPr>
          <p:cNvPr id="2052" name="Picture 4" descr="Cách sử dụng thước đo độ - Văn phòng phẩm Sơn Ca">
            <a:extLst>
              <a:ext uri="{FF2B5EF4-FFF2-40B4-BE49-F238E27FC236}">
                <a16:creationId xmlns:a16="http://schemas.microsoft.com/office/drawing/2014/main" id="{D0862E36-3921-80EA-7CA4-EFC0C07F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271" y="1390650"/>
            <a:ext cx="3081742"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58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25.997"/>
  <p:tag name="ISPRING_CUSTOM_TIMING_USED" val="1"/>
  <p:tag name="GENSWF_SLIDE_TITLE" val="Trang bìa"/>
  <p:tag name="TIMING" val="|1.355|2.11|1.624|1.626|3.858|1.454|1.391|1.422|1.562|1.515"/>
  <p:tag name="ISPRING_SLIDE_ID_2" val="{80925AB4-089C-44E8-8CEE-EC25776BB75D}"/>
</p:tagLst>
</file>

<file path=ppt/theme/theme1.xml><?xml version="1.0" encoding="utf-8"?>
<a:theme xmlns:a="http://schemas.openxmlformats.org/drawingml/2006/main" name="1_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Learning Planner by Sildesgo">
  <a:themeElements>
    <a:clrScheme name="Simple Light">
      <a:dk1>
        <a:srgbClr val="7C7C7C"/>
      </a:dk1>
      <a:lt1>
        <a:srgbClr val="FFFFFF"/>
      </a:lt1>
      <a:dk2>
        <a:srgbClr val="7C7C7C"/>
      </a:dk2>
      <a:lt2>
        <a:srgbClr val="F3F3F3"/>
      </a:lt2>
      <a:accent1>
        <a:srgbClr val="4D8CF5"/>
      </a:accent1>
      <a:accent2>
        <a:srgbClr val="34A853"/>
      </a:accent2>
      <a:accent3>
        <a:srgbClr val="FBBC05"/>
      </a:accent3>
      <a:accent4>
        <a:srgbClr val="EA4335"/>
      </a:accent4>
      <a:accent5>
        <a:srgbClr val="F1F1F1"/>
      </a:accent5>
      <a:accent6>
        <a:srgbClr val="1C1C3D"/>
      </a:accent6>
      <a:hlink>
        <a:srgbClr val="7C7C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850</Words>
  <Application>Microsoft Office PowerPoint</Application>
  <PresentationFormat>Widescreen</PresentationFormat>
  <Paragraphs>103</Paragraphs>
  <Slides>19</Slides>
  <Notes>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32" baseType="lpstr">
      <vt:lpstr>Aldrich</vt:lpstr>
      <vt:lpstr>Griffy</vt:lpstr>
      <vt:lpstr>Abril Fatface</vt:lpstr>
      <vt:lpstr>Arial</vt:lpstr>
      <vt:lpstr>Calibri</vt:lpstr>
      <vt:lpstr>Cambria</vt:lpstr>
      <vt:lpstr>SVN-Wallington</vt:lpstr>
      <vt:lpstr>Ubuntu</vt:lpstr>
      <vt:lpstr>Ubuntu Light</vt:lpstr>
      <vt:lpstr>UVN Banh Mi</vt:lpstr>
      <vt:lpstr>1_SlidesMania</vt:lpstr>
      <vt:lpstr>Online Learning Planner by Sildesgo</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2023-12-05T08:03:01Z</dcterms:created>
  <dcterms:modified xsi:type="dcterms:W3CDTF">2023-12-05T08:53:35Z</dcterms:modified>
</cp:coreProperties>
</file>