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714</Words>
  <Application>Microsoft Office PowerPoint</Application>
  <PresentationFormat>Widescreen</PresentationFormat>
  <Paragraphs>82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Londrina Solid</vt:lpstr>
      <vt:lpstr>Wellfleet</vt:lpstr>
      <vt:lpstr>Aharoni</vt:lpstr>
      <vt:lpstr>Arial</vt:lpstr>
      <vt:lpstr>Bebas Neue</vt:lpstr>
      <vt:lpstr>Calibri</vt:lpstr>
      <vt:lpstr>Cambria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58</cp:revision>
  <dcterms:created xsi:type="dcterms:W3CDTF">2023-09-07T08:53:46Z</dcterms:created>
  <dcterms:modified xsi:type="dcterms:W3CDTF">2023-12-05T09:00:59Z</dcterms:modified>
</cp:coreProperties>
</file>