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5.wav" ContentType="audio/wav"/>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40"/>
  </p:notesMasterIdLst>
  <p:sldIdLst>
    <p:sldId id="312" r:id="rId5"/>
    <p:sldId id="351" r:id="rId6"/>
    <p:sldId id="318" r:id="rId7"/>
    <p:sldId id="385" r:id="rId8"/>
    <p:sldId id="293" r:id="rId9"/>
    <p:sldId id="386" r:id="rId10"/>
    <p:sldId id="388" r:id="rId11"/>
    <p:sldId id="389" r:id="rId12"/>
    <p:sldId id="295" r:id="rId13"/>
    <p:sldId id="304" r:id="rId14"/>
    <p:sldId id="392" r:id="rId15"/>
    <p:sldId id="299" r:id="rId16"/>
    <p:sldId id="306" r:id="rId17"/>
    <p:sldId id="395" r:id="rId18"/>
    <p:sldId id="396" r:id="rId19"/>
    <p:sldId id="397" r:id="rId20"/>
    <p:sldId id="398" r:id="rId21"/>
    <p:sldId id="399" r:id="rId22"/>
    <p:sldId id="305" r:id="rId23"/>
    <p:sldId id="400" r:id="rId24"/>
    <p:sldId id="401" r:id="rId25"/>
    <p:sldId id="402" r:id="rId26"/>
    <p:sldId id="348" r:id="rId27"/>
    <p:sldId id="403" r:id="rId28"/>
    <p:sldId id="316" r:id="rId29"/>
    <p:sldId id="275" r:id="rId30"/>
    <p:sldId id="311" r:id="rId31"/>
    <p:sldId id="352" r:id="rId32"/>
    <p:sldId id="384" r:id="rId33"/>
    <p:sldId id="344" r:id="rId34"/>
    <p:sldId id="349" r:id="rId35"/>
    <p:sldId id="350" r:id="rId36"/>
    <p:sldId id="291" r:id="rId37"/>
    <p:sldId id="11694" r:id="rId38"/>
    <p:sldId id="3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51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25</a:t>
            </a:fld>
            <a:endParaRPr lang="en-US"/>
          </a:p>
        </p:txBody>
      </p:sp>
    </p:spTree>
    <p:extLst>
      <p:ext uri="{BB962C8B-B14F-4D97-AF65-F5344CB8AC3E}">
        <p14:creationId xmlns:p14="http://schemas.microsoft.com/office/powerpoint/2010/main" val="139046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5" name="Footer Placeholder 4">
            <a:extLst>
              <a:ext uri="{FF2B5EF4-FFF2-40B4-BE49-F238E27FC236}">
                <a16:creationId xmlns=""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5" name="Footer Placeholder 4">
            <a:extLst>
              <a:ext uri="{FF2B5EF4-FFF2-40B4-BE49-F238E27FC236}">
                <a16:creationId xmlns=""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5" name="Footer Placeholder 4">
            <a:extLst>
              <a:ext uri="{FF2B5EF4-FFF2-40B4-BE49-F238E27FC236}">
                <a16:creationId xmlns=""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5" name="Footer Placeholder 4">
            <a:extLst>
              <a:ext uri="{FF2B5EF4-FFF2-40B4-BE49-F238E27FC236}">
                <a16:creationId xmlns=""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9/23/2024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5" name="Footer Placeholder 4">
            <a:extLst>
              <a:ext uri="{FF2B5EF4-FFF2-40B4-BE49-F238E27FC236}">
                <a16:creationId xmlns=""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9/23/2024</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6" name="Footer Placeholder 5">
            <a:extLst>
              <a:ext uri="{FF2B5EF4-FFF2-40B4-BE49-F238E27FC236}">
                <a16:creationId xmlns=""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8" name="Footer Placeholder 7">
            <a:extLst>
              <a:ext uri="{FF2B5EF4-FFF2-40B4-BE49-F238E27FC236}">
                <a16:creationId xmlns=""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4" name="Footer Placeholder 3">
            <a:extLst>
              <a:ext uri="{FF2B5EF4-FFF2-40B4-BE49-F238E27FC236}">
                <a16:creationId xmlns=""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3" name="Footer Placeholder 2">
            <a:extLst>
              <a:ext uri="{FF2B5EF4-FFF2-40B4-BE49-F238E27FC236}">
                <a16:creationId xmlns=""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6" name="Footer Placeholder 5">
            <a:extLst>
              <a:ext uri="{FF2B5EF4-FFF2-40B4-BE49-F238E27FC236}">
                <a16:creationId xmlns=""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9/23/2024</a:t>
            </a:fld>
            <a:endParaRPr lang="en-US"/>
          </a:p>
        </p:txBody>
      </p:sp>
      <p:sp>
        <p:nvSpPr>
          <p:cNvPr id="6" name="Footer Placeholder 5">
            <a:extLst>
              <a:ext uri="{FF2B5EF4-FFF2-40B4-BE49-F238E27FC236}">
                <a16:creationId xmlns=""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D271D525-BAF0-FF86-EF35-516EADEAA5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 xmlns:a16="http://schemas.microsoft.com/office/drawing/2014/main" id="{6ADAC6D5-8005-B447-6FD8-2F4BA8A4E8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7" name="Picture 6" descr="A white circle with leaves and blue text&#10;&#10;Description automatically generated">
            <a:extLst>
              <a:ext uri="{FF2B5EF4-FFF2-40B4-BE49-F238E27FC236}">
                <a16:creationId xmlns="" xmlns:a16="http://schemas.microsoft.com/office/drawing/2014/main" id="{8BD52254-026D-93D4-45FF-91E620FFE9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8" name="Picture 7" descr="A white circle with leaves and blue text&#10;&#10;Description automatically generated">
            <a:extLst>
              <a:ext uri="{FF2B5EF4-FFF2-40B4-BE49-F238E27FC236}">
                <a16:creationId xmlns="" xmlns:a16="http://schemas.microsoft.com/office/drawing/2014/main" id="{251538EA-D67B-0F24-F38A-91666E78522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9/23/2024</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png"/><Relationship Id="rId4" Type="http://schemas.microsoft.com/office/2007/relationships/hdphoto" Target="../media/hdphoto4.wdp"/><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4.wdp"/><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6.emf"/><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4.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image" Target="../media/image51.sv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7.png"/><Relationship Id="rId12"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7.wdp"/><Relationship Id="rId4" Type="http://schemas.openxmlformats.org/officeDocument/2006/relationships/image" Target="../media/image10.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2.png"/><Relationship Id="rId7" Type="http://schemas.microsoft.com/office/2007/relationships/hdphoto" Target="../media/hdphoto9.wdp"/><Relationship Id="rId2" Type="http://schemas.openxmlformats.org/officeDocument/2006/relationships/image" Target="../media/image61.gif"/><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slide" Target="slide29.xml"/><Relationship Id="rId4" Type="http://schemas.microsoft.com/office/2007/relationships/hdphoto" Target="../media/hdphoto8.wdp"/><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67.png"/><Relationship Id="rId18" Type="http://schemas.microsoft.com/office/2007/relationships/hdphoto" Target="../media/hdphoto11.wdp"/><Relationship Id="rId26" Type="http://schemas.openxmlformats.org/officeDocument/2006/relationships/image" Target="../media/image11.png"/><Relationship Id="rId3" Type="http://schemas.openxmlformats.org/officeDocument/2006/relationships/slideLayout" Target="../slideLayouts/slideLayout26.xml"/><Relationship Id="rId21" Type="http://schemas.openxmlformats.org/officeDocument/2006/relationships/image" Target="../media/image72.png"/><Relationship Id="rId7" Type="http://schemas.openxmlformats.org/officeDocument/2006/relationships/image" Target="../media/image6.png"/><Relationship Id="rId12" Type="http://schemas.openxmlformats.org/officeDocument/2006/relationships/slide" Target="slide30.xml"/><Relationship Id="rId17" Type="http://schemas.openxmlformats.org/officeDocument/2006/relationships/image" Target="../media/image70.png"/><Relationship Id="rId25"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69.png"/><Relationship Id="rId20" Type="http://schemas.microsoft.com/office/2007/relationships/hdphoto" Target="../media/hdphoto12.wdp"/><Relationship Id="rId1" Type="http://schemas.microsoft.com/office/2007/relationships/media" Target="../media/media1.mp3"/><Relationship Id="rId6" Type="http://schemas.openxmlformats.org/officeDocument/2006/relationships/slide" Target="slide2.xml"/><Relationship Id="rId11" Type="http://schemas.openxmlformats.org/officeDocument/2006/relationships/image" Target="../media/image66.png"/><Relationship Id="rId24" Type="http://schemas.openxmlformats.org/officeDocument/2006/relationships/image" Target="../media/image73.png"/><Relationship Id="rId5" Type="http://schemas.openxmlformats.org/officeDocument/2006/relationships/audio" Target="../media/audio5.wav"/><Relationship Id="rId15" Type="http://schemas.microsoft.com/office/2007/relationships/hdphoto" Target="../media/hdphoto10.wdp"/><Relationship Id="rId23" Type="http://schemas.openxmlformats.org/officeDocument/2006/relationships/slide" Target="slide3.xml"/><Relationship Id="rId10" Type="http://schemas.openxmlformats.org/officeDocument/2006/relationships/slide" Target="slide31.xml"/><Relationship Id="rId19" Type="http://schemas.openxmlformats.org/officeDocument/2006/relationships/image" Target="../media/image71.png"/><Relationship Id="rId4" Type="http://schemas.openxmlformats.org/officeDocument/2006/relationships/notesSlide" Target="../notesSlides/notesSlide5.xml"/><Relationship Id="rId9" Type="http://schemas.openxmlformats.org/officeDocument/2006/relationships/image" Target="../media/image65.png"/><Relationship Id="rId14" Type="http://schemas.openxmlformats.org/officeDocument/2006/relationships/image" Target="../media/image68.png"/><Relationship Id="rId22" Type="http://schemas.microsoft.com/office/2007/relationships/hdphoto" Target="../media/hdphoto13.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slide" Target="slide29.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slide" Target="slide29.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audio" Target="../media/audio6.wav"/></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9.png"/><Relationship Id="rId10" Type="http://schemas.openxmlformats.org/officeDocument/2006/relationships/image" Target="../media/image79.png"/><Relationship Id="rId4" Type="http://schemas.openxmlformats.org/officeDocument/2006/relationships/image" Target="../media/image9.png"/><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4.wdp"/><Relationship Id="rId7" Type="http://schemas.openxmlformats.org/officeDocument/2006/relationships/image" Target="../media/image8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82.png"/><Relationship Id="rId10" Type="http://schemas.microsoft.com/office/2007/relationships/hdphoto" Target="../media/hdphoto17.wdp"/><Relationship Id="rId4" Type="http://schemas.openxmlformats.org/officeDocument/2006/relationships/image" Target="../media/image81.png"/><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graphicFrame>
        <p:nvGraphicFramePr>
          <p:cNvPr id="15" name="Table 15">
            <a:extLst>
              <a:ext uri="{FF2B5EF4-FFF2-40B4-BE49-F238E27FC236}">
                <a16:creationId xmlns=""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377777855"/>
              </p:ext>
            </p:extLst>
          </p:nvPr>
        </p:nvGraphicFramePr>
        <p:xfrm>
          <a:off x="1422400" y="1976966"/>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 xmlns:a16="http://schemas.microsoft.com/office/drawing/2014/main" val="2291519128"/>
                    </a:ext>
                  </a:extLst>
                </a:gridCol>
                <a:gridCol w="2709333">
                  <a:extLst>
                    <a:ext uri="{9D8B030D-6E8A-4147-A177-3AD203B41FA5}">
                      <a16:colId xmlns="" xmlns:a16="http://schemas.microsoft.com/office/drawing/2014/main" val="2525557520"/>
                    </a:ext>
                  </a:extLst>
                </a:gridCol>
                <a:gridCol w="2709333">
                  <a:extLst>
                    <a:ext uri="{9D8B030D-6E8A-4147-A177-3AD203B41FA5}">
                      <a16:colId xmlns=""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 xmlns:a16="http://schemas.microsoft.com/office/drawing/2014/main" val="2291519128"/>
                    </a:ext>
                  </a:extLst>
                </a:gridCol>
                <a:gridCol w="4642909">
                  <a:extLst>
                    <a:ext uri="{9D8B030D-6E8A-4147-A177-3AD203B41FA5}">
                      <a16:colId xmlns="" xmlns:a16="http://schemas.microsoft.com/office/drawing/2014/main" val="2525557520"/>
                    </a:ext>
                  </a:extLst>
                </a:gridCol>
                <a:gridCol w="3396192">
                  <a:extLst>
                    <a:ext uri="{9D8B030D-6E8A-4147-A177-3AD203B41FA5}">
                      <a16:colId xmlns=""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
        <p:nvSpPr>
          <p:cNvPr id="10" name="TextBox 9">
            <a:extLst>
              <a:ext uri="{FF2B5EF4-FFF2-40B4-BE49-F238E27FC236}">
                <a16:creationId xmlns=""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 xmlns:a16="http://schemas.microsoft.com/office/drawing/2014/main"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29" name="TextBox1" r:id="rId2" imgW="5041800" imgH="831960"/>
        </mc:Choice>
        <mc:Fallback>
          <p:control name="TextBox1" r:id="rId2" imgW="5041800" imgH="8319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248025" y="2251075"/>
                  <a:ext cx="50403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 xmlns:a16="http://schemas.microsoft.com/office/drawing/2014/main" id="{F789538B-7A98-F35E-FC0D-453A0C6682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 xmlns:a16="http://schemas.microsoft.com/office/drawing/2014/main" id="{9510F752-1D71-127D-E86C-CF0B4FC9AA4A}"/>
              </a:ext>
            </a:extLst>
          </p:cNvPr>
          <p:cNvSpPr txBox="1"/>
          <p:nvPr/>
        </p:nvSpPr>
        <p:spPr>
          <a:xfrm>
            <a:off x="2828925" y="885384"/>
            <a:ext cx="74846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sp>
        <p:nvSpPr>
          <p:cNvPr id="12" name="TextBox 11">
            <a:extLst>
              <a:ext uri="{FF2B5EF4-FFF2-40B4-BE49-F238E27FC236}">
                <a16:creationId xmlns=""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h trang sô (2)">
            <a:hlinkClick r:id="" action="ppaction://media"/>
            <a:extLst>
              <a:ext uri="{FF2B5EF4-FFF2-40B4-BE49-F238E27FC236}">
                <a16:creationId xmlns="" xmlns:a16="http://schemas.microsoft.com/office/drawing/2014/main" id="{E824A477-529F-7A0F-85C8-F6264ACEE3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40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 xmlns:a16="http://schemas.microsoft.com/office/drawing/2014/main" id="{AB46D160-20AF-C0C1-EF6F-41ACD1BCFC0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504825" y="471853"/>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2253</Words>
  <Application>Microsoft Office PowerPoint</Application>
  <PresentationFormat>Custom</PresentationFormat>
  <Paragraphs>149</Paragraphs>
  <Slides>35</Slides>
  <Notes>6</Notes>
  <HiddenSlides>0</HiddenSlides>
  <MMClips>2</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60</cp:revision>
  <dcterms:created xsi:type="dcterms:W3CDTF">2023-06-08T10:39:05Z</dcterms:created>
  <dcterms:modified xsi:type="dcterms:W3CDTF">2024-09-23T09:17:23Z</dcterms:modified>
</cp:coreProperties>
</file>