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5" name="Footer Placeholder 4">
            <a:extLst>
              <a:ext uri="{FF2B5EF4-FFF2-40B4-BE49-F238E27FC236}">
                <a16:creationId xmlns:a16="http://schemas.microsoft.com/office/drawing/2014/main" xmlns=""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5" name="Footer Placeholder 4">
            <a:extLst>
              <a:ext uri="{FF2B5EF4-FFF2-40B4-BE49-F238E27FC236}">
                <a16:creationId xmlns:a16="http://schemas.microsoft.com/office/drawing/2014/main" xmlns=""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5" name="Footer Placeholder 4">
            <a:extLst>
              <a:ext uri="{FF2B5EF4-FFF2-40B4-BE49-F238E27FC236}">
                <a16:creationId xmlns:a16="http://schemas.microsoft.com/office/drawing/2014/main" xmlns=""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8C37A61-0118-4212-B886-590A6FE95E16}"/>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5" name="Footer Placeholder 4">
            <a:extLst>
              <a:ext uri="{FF2B5EF4-FFF2-40B4-BE49-F238E27FC236}">
                <a16:creationId xmlns:a16="http://schemas.microsoft.com/office/drawing/2014/main" xmlns=""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DE929B-C401-4F2E-9F91-B70780865E92}"/>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5" name="Footer Placeholder 4">
            <a:extLst>
              <a:ext uri="{FF2B5EF4-FFF2-40B4-BE49-F238E27FC236}">
                <a16:creationId xmlns:a16="http://schemas.microsoft.com/office/drawing/2014/main" xmlns=""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82B5527-3C87-4B18-AC58-2F276597F35A}"/>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5" name="Footer Placeholder 4">
            <a:extLst>
              <a:ext uri="{FF2B5EF4-FFF2-40B4-BE49-F238E27FC236}">
                <a16:creationId xmlns:a16="http://schemas.microsoft.com/office/drawing/2014/main" xmlns=""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3230BA3-B350-4C3C-AD47-8F6D9664C3B4}"/>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6" name="Footer Placeholder 5">
            <a:extLst>
              <a:ext uri="{FF2B5EF4-FFF2-40B4-BE49-F238E27FC236}">
                <a16:creationId xmlns:a16="http://schemas.microsoft.com/office/drawing/2014/main" xmlns=""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7152FD-3EBA-4785-8123-01317A72A4D0}"/>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8" name="Footer Placeholder 7">
            <a:extLst>
              <a:ext uri="{FF2B5EF4-FFF2-40B4-BE49-F238E27FC236}">
                <a16:creationId xmlns:a16="http://schemas.microsoft.com/office/drawing/2014/main" xmlns=""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F1D7CF-94E7-4B9D-92F1-67107149F8CC}"/>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4" name="Footer Placeholder 3">
            <a:extLst>
              <a:ext uri="{FF2B5EF4-FFF2-40B4-BE49-F238E27FC236}">
                <a16:creationId xmlns:a16="http://schemas.microsoft.com/office/drawing/2014/main" xmlns=""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5AAD7C-879A-4C98-8E6D-635C35B6B26B}"/>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3" name="Footer Placeholder 2">
            <a:extLst>
              <a:ext uri="{FF2B5EF4-FFF2-40B4-BE49-F238E27FC236}">
                <a16:creationId xmlns:a16="http://schemas.microsoft.com/office/drawing/2014/main" xmlns=""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44E3B9-D5FF-4D6F-88BD-AB93F62FC332}"/>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6" name="Footer Placeholder 5">
            <a:extLst>
              <a:ext uri="{FF2B5EF4-FFF2-40B4-BE49-F238E27FC236}">
                <a16:creationId xmlns:a16="http://schemas.microsoft.com/office/drawing/2014/main" xmlns=""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5" name="Footer Placeholder 4">
            <a:extLst>
              <a:ext uri="{FF2B5EF4-FFF2-40B4-BE49-F238E27FC236}">
                <a16:creationId xmlns:a16="http://schemas.microsoft.com/office/drawing/2014/main" xmlns=""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48B43E4-3CF4-48CF-8B7C-66EA2763D825}"/>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6" name="Footer Placeholder 5">
            <a:extLst>
              <a:ext uri="{FF2B5EF4-FFF2-40B4-BE49-F238E27FC236}">
                <a16:creationId xmlns:a16="http://schemas.microsoft.com/office/drawing/2014/main" xmlns=""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DE842-CCAD-478A-9C50-3C1FD08ABD3B}"/>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5" name="Footer Placeholder 4">
            <a:extLst>
              <a:ext uri="{FF2B5EF4-FFF2-40B4-BE49-F238E27FC236}">
                <a16:creationId xmlns:a16="http://schemas.microsoft.com/office/drawing/2014/main" xmlns=""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297B89-7DFF-4F8F-B25C-EF4642B89440}"/>
              </a:ext>
            </a:extLst>
          </p:cNvPr>
          <p:cNvSpPr>
            <a:spLocks noGrp="1"/>
          </p:cNvSpPr>
          <p:nvPr>
            <p:ph type="dt" sz="half" idx="10"/>
          </p:nvPr>
        </p:nvSpPr>
        <p:spPr/>
        <p:txBody>
          <a:bodyPr/>
          <a:lstStyle/>
          <a:p>
            <a:fld id="{F82E2219-D87A-4392-9884-26F64AC56481}" type="datetimeFigureOut">
              <a:rPr lang="en-US" smtClean="0"/>
              <a:t>2/23/2025</a:t>
            </a:fld>
            <a:endParaRPr lang="en-US"/>
          </a:p>
        </p:txBody>
      </p:sp>
      <p:sp>
        <p:nvSpPr>
          <p:cNvPr id="5" name="Footer Placeholder 4">
            <a:extLst>
              <a:ext uri="{FF2B5EF4-FFF2-40B4-BE49-F238E27FC236}">
                <a16:creationId xmlns:a16="http://schemas.microsoft.com/office/drawing/2014/main" xmlns=""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5" name="Footer Placeholder 4">
            <a:extLst>
              <a:ext uri="{FF2B5EF4-FFF2-40B4-BE49-F238E27FC236}">
                <a16:creationId xmlns:a16="http://schemas.microsoft.com/office/drawing/2014/main" xmlns=""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6" name="Footer Placeholder 5">
            <a:extLst>
              <a:ext uri="{FF2B5EF4-FFF2-40B4-BE49-F238E27FC236}">
                <a16:creationId xmlns:a16="http://schemas.microsoft.com/office/drawing/2014/main" xmlns=""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8" name="Footer Placeholder 7">
            <a:extLst>
              <a:ext uri="{FF2B5EF4-FFF2-40B4-BE49-F238E27FC236}">
                <a16:creationId xmlns:a16="http://schemas.microsoft.com/office/drawing/2014/main" xmlns=""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4" name="Footer Placeholder 3">
            <a:extLst>
              <a:ext uri="{FF2B5EF4-FFF2-40B4-BE49-F238E27FC236}">
                <a16:creationId xmlns:a16="http://schemas.microsoft.com/office/drawing/2014/main" xmlns=""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3" name="Footer Placeholder 2">
            <a:extLst>
              <a:ext uri="{FF2B5EF4-FFF2-40B4-BE49-F238E27FC236}">
                <a16:creationId xmlns:a16="http://schemas.microsoft.com/office/drawing/2014/main" xmlns=""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6" name="Footer Placeholder 5">
            <a:extLst>
              <a:ext uri="{FF2B5EF4-FFF2-40B4-BE49-F238E27FC236}">
                <a16:creationId xmlns:a16="http://schemas.microsoft.com/office/drawing/2014/main" xmlns=""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2/23/2025</a:t>
            </a:fld>
            <a:endParaRPr lang="en-US"/>
          </a:p>
        </p:txBody>
      </p:sp>
      <p:sp>
        <p:nvSpPr>
          <p:cNvPr id="6" name="Footer Placeholder 5">
            <a:extLst>
              <a:ext uri="{FF2B5EF4-FFF2-40B4-BE49-F238E27FC236}">
                <a16:creationId xmlns:a16="http://schemas.microsoft.com/office/drawing/2014/main" xmlns=""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7CE1C959-195B-52FF-93F2-35F806867F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F3A6D3FD-9F5D-FDD2-D54A-C0EAA549F533}"/>
              </a:ext>
            </a:extLst>
          </p:cNvPr>
          <p:cNvSpPr txBox="1"/>
          <p:nvPr/>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2/23/2025</a:t>
            </a:fld>
            <a:endParaRPr lang="en-US"/>
          </a:p>
        </p:txBody>
      </p:sp>
      <p:sp>
        <p:nvSpPr>
          <p:cNvPr id="5" name="Footer Placeholder 4">
            <a:extLst>
              <a:ext uri="{FF2B5EF4-FFF2-40B4-BE49-F238E27FC236}">
                <a16:creationId xmlns:a16="http://schemas.microsoft.com/office/drawing/2014/main" xmlns=""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xmlns="" id="{DECB491D-DDE0-467D-B13C-63B868B66AD0}"/>
              </a:ext>
            </a:extLst>
          </p:cNvPr>
          <p:cNvGrpSpPr/>
          <p:nvPr/>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xmlns=""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xmlns=""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xmlns=""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audio" Target="../media/audio2.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xmlns=""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xmlns=""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xmlns="" id="{9C051A83-F753-B035-7C2A-4027333EB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xmlns=""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xmlns=""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xmlns=""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xmlns=""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xmlns=""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xmlns=""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xmlns=""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56133" y="257175"/>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264595"/>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xmlns="" id="{68A911C0-8C36-5D12-7969-F00EC692A3FC}"/>
              </a:ext>
            </a:extLst>
          </p:cNvPr>
          <p:cNvSpPr/>
          <p:nvPr/>
        </p:nvSpPr>
        <p:spPr>
          <a:xfrm>
            <a:off x="433720" y="2139581"/>
            <a:ext cx="4648643" cy="185826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rgbClr val="002060"/>
                </a:solidFill>
              </a:rPr>
              <a:t>Khoảng</a:t>
            </a:r>
            <a:r>
              <a:rPr lang="en-US" sz="4400" dirty="0">
                <a:solidFill>
                  <a:srgbClr val="002060"/>
                </a:solidFill>
              </a:rPr>
              <a:t> </a:t>
            </a:r>
            <a:r>
              <a:rPr lang="en-US" sz="4400" dirty="0" err="1">
                <a:solidFill>
                  <a:srgbClr val="002060"/>
                </a:solidFill>
              </a:rPr>
              <a:t>mấy</a:t>
            </a:r>
            <a:r>
              <a:rPr lang="en-US" sz="4400" dirty="0">
                <a:solidFill>
                  <a:srgbClr val="002060"/>
                </a:solidFill>
              </a:rPr>
              <a:t> </a:t>
            </a:r>
            <a:r>
              <a:rPr lang="en-US" sz="4400" dirty="0" err="1">
                <a:solidFill>
                  <a:srgbClr val="002060"/>
                </a:solidFill>
              </a:rPr>
              <a:t>nghìn</a:t>
            </a:r>
            <a:r>
              <a:rPr lang="en-US" sz="4400" dirty="0">
                <a:solidFill>
                  <a:srgbClr val="002060"/>
                </a:solidFill>
              </a:rPr>
              <a:t>?</a:t>
            </a:r>
          </a:p>
          <a:p>
            <a:pPr algn="just"/>
            <a:r>
              <a:rPr lang="en-US" sz="4400" dirty="0">
                <a:solidFill>
                  <a:srgbClr val="002060"/>
                </a:solidFill>
              </a:rPr>
              <a:t>7 960 + 1 980</a:t>
            </a:r>
          </a:p>
          <a:p>
            <a:pPr algn="just"/>
            <a:r>
              <a:rPr lang="en-US" sz="4400" dirty="0">
                <a:solidFill>
                  <a:srgbClr val="002060"/>
                </a:solidFill>
              </a:rPr>
              <a:t>5 985 – 3 897</a:t>
            </a:r>
          </a:p>
        </p:txBody>
      </p:sp>
      <p:sp>
        <p:nvSpPr>
          <p:cNvPr id="5" name="Rectangle 4">
            <a:extLst>
              <a:ext uri="{FF2B5EF4-FFF2-40B4-BE49-F238E27FC236}">
                <a16:creationId xmlns:a16="http://schemas.microsoft.com/office/drawing/2014/main" xmlns="" id="{2E8D89C2-39F0-3E05-C949-BAF430BBADB7}"/>
              </a:ext>
            </a:extLst>
          </p:cNvPr>
          <p:cNvSpPr/>
          <p:nvPr/>
        </p:nvSpPr>
        <p:spPr>
          <a:xfrm>
            <a:off x="5390707" y="1878750"/>
            <a:ext cx="5847906" cy="23799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rgbClr val="002060"/>
                </a:solidFill>
              </a:rPr>
              <a:t>Khoảng</a:t>
            </a:r>
            <a:r>
              <a:rPr lang="en-US" sz="4400" dirty="0">
                <a:solidFill>
                  <a:srgbClr val="002060"/>
                </a:solidFill>
              </a:rPr>
              <a:t> </a:t>
            </a:r>
            <a:r>
              <a:rPr lang="en-US" sz="4400" dirty="0" err="1">
                <a:solidFill>
                  <a:srgbClr val="002060"/>
                </a:solidFill>
              </a:rPr>
              <a:t>mấy</a:t>
            </a:r>
            <a:r>
              <a:rPr lang="en-US" sz="4400" dirty="0">
                <a:solidFill>
                  <a:srgbClr val="002060"/>
                </a:solidFill>
              </a:rPr>
              <a:t> </a:t>
            </a:r>
            <a:r>
              <a:rPr lang="en-US" sz="4400" dirty="0" err="1">
                <a:solidFill>
                  <a:srgbClr val="002060"/>
                </a:solidFill>
              </a:rPr>
              <a:t>chục</a:t>
            </a:r>
            <a:r>
              <a:rPr lang="en-US" sz="4400" dirty="0">
                <a:solidFill>
                  <a:srgbClr val="002060"/>
                </a:solidFill>
              </a:rPr>
              <a:t> </a:t>
            </a:r>
            <a:r>
              <a:rPr lang="en-US" sz="4400" dirty="0" err="1">
                <a:solidFill>
                  <a:srgbClr val="002060"/>
                </a:solidFill>
              </a:rPr>
              <a:t>nghìn</a:t>
            </a:r>
            <a:r>
              <a:rPr lang="en-US" sz="4400" dirty="0" smtClean="0">
                <a:solidFill>
                  <a:srgbClr val="002060"/>
                </a:solidFill>
              </a:rPr>
              <a:t>?</a:t>
            </a:r>
          </a:p>
          <a:p>
            <a:pPr algn="just"/>
            <a:r>
              <a:rPr lang="en-US" sz="4400" dirty="0" smtClean="0">
                <a:solidFill>
                  <a:srgbClr val="002060"/>
                </a:solidFill>
              </a:rPr>
              <a:t>19 </a:t>
            </a:r>
            <a:r>
              <a:rPr lang="en-US" sz="4400" dirty="0">
                <a:solidFill>
                  <a:srgbClr val="002060"/>
                </a:solidFill>
              </a:rPr>
              <a:t>870 + 30 480</a:t>
            </a:r>
          </a:p>
          <a:p>
            <a:pPr algn="just"/>
            <a:r>
              <a:rPr lang="en-US" sz="44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xmlns=""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xmlns=""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xmlns=""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xmlns=""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xmlns=""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xmlns=""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xmlns=""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xmlns=""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xmlns=""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xmlns=""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xmlns=""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xmlns=""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xmlns=""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xmlns=""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xmlns=""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xmlns=""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xmlns=""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xmlns=""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xmlns=""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xmlns=""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xmlns=""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xmlns=""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xmlns=""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xmlns=""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xmlns=""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xmlns=""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xmlns=""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xmlns=""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xmlns=""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xmlns=""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xmlns=""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xmlns=""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xmlns=""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xmlns=""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xmlns=""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xmlns=""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xmlns=""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xmlns=""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xmlns=""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xmlns=""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xmlns=""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xmlns=""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xmlns=""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xmlns=""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xmlns=""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xmlns=""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xmlns=""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xmlns=""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xmlns=""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xmlns=""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xmlns=""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xmlns=""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xmlns=""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xmlns=""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xmlns=""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xmlns=""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xmlns=""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xmlns=""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734</Words>
  <Application>Microsoft Office PowerPoint</Application>
  <PresentationFormat>Custom</PresentationFormat>
  <Paragraphs>58</Paragraphs>
  <Slides>19</Slides>
  <Notes>0</Notes>
  <HiddenSlides>0</HiddenSlides>
  <MMClips>3</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2023-12-05T02:02:04Z</dcterms:created>
  <dcterms:modified xsi:type="dcterms:W3CDTF">2025-02-23T10:05:44Z</dcterms:modified>
</cp:coreProperties>
</file>