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29"/>
  </p:notesMasterIdLst>
  <p:sldIdLst>
    <p:sldId id="258" r:id="rId8"/>
    <p:sldId id="304" r:id="rId9"/>
    <p:sldId id="305" r:id="rId10"/>
    <p:sldId id="308" r:id="rId11"/>
    <p:sldId id="309" r:id="rId12"/>
    <p:sldId id="315" r:id="rId13"/>
    <p:sldId id="311" r:id="rId14"/>
    <p:sldId id="316" r:id="rId15"/>
    <p:sldId id="257" r:id="rId16"/>
    <p:sldId id="321" r:id="rId17"/>
    <p:sldId id="319" r:id="rId18"/>
    <p:sldId id="324" r:id="rId19"/>
    <p:sldId id="325" r:id="rId20"/>
    <p:sldId id="332" r:id="rId21"/>
    <p:sldId id="333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-5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5102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6" y="122327"/>
            <a:ext cx="10107204" cy="148943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0"/>
            <a:ext cx="10181501" cy="2185669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646430" y="2864443"/>
            <a:ext cx="56832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34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519048" y="193813"/>
            <a:ext cx="10672952" cy="2565925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900876" y="3074781"/>
            <a:ext cx="8740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vi-VN" sz="3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3600" b="1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3600" b="0" i="0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21">
            <a:hlinkClick r:id="" action="ppaction://media"/>
            <a:extLst>
              <a:ext uri="{FF2B5EF4-FFF2-40B4-BE49-F238E27FC236}">
                <a16:creationId xmlns:a16="http://schemas.microsoft.com/office/drawing/2014/main" id="{5609DF73-587F-1921-1942-359ABA4F8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55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7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9803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3106257" y="928245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30 – 18 = 12</a:t>
            </a:r>
          </a:p>
          <a:p>
            <a:pPr lvl="0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1011677" y="686700"/>
            <a:ext cx="10418323" cy="7335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263867" y="493737"/>
            <a:ext cx="9541699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 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405</Words>
  <Application>Microsoft Office PowerPoint</Application>
  <PresentationFormat>Widescreen</PresentationFormat>
  <Paragraphs>67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#9Slide07 Cadena</vt:lpstr>
      <vt:lpstr>等线</vt:lpstr>
      <vt:lpstr>Arial</vt:lpstr>
      <vt:lpstr>Calibri</vt:lpstr>
      <vt:lpstr>Cambria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của:  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Văn Sáng</cp:lastModifiedBy>
  <cp:revision>42</cp:revision>
  <dcterms:created xsi:type="dcterms:W3CDTF">2023-12-05T06:34:36Z</dcterms:created>
  <dcterms:modified xsi:type="dcterms:W3CDTF">2025-02-21T15:33:27Z</dcterms:modified>
</cp:coreProperties>
</file>