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12/4/2023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12/4/2023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12/4/2023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12/4/2023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12/4/2023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12/4/2023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12/4/2023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8.xml"/><Relationship Id="rId16" Type="http://schemas.openxmlformats.org/officeDocument/2006/relationships/image" Target="../media/image52.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7.gif"/><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658</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20</vt:i4>
      </vt:variant>
    </vt:vector>
  </HeadingPairs>
  <TitlesOfParts>
    <vt:vector size="42" baseType="lpstr">
      <vt:lpstr>#9Slide02 Noi dung dai</vt:lpstr>
      <vt:lpstr>#9Slide02 Tieu de dai</vt:lpstr>
      <vt:lpstr>Catamaran Black</vt:lpstr>
      <vt:lpstr>Catamaran ExtraBold</vt:lpstr>
      <vt:lpstr>Catamaran Medium</vt:lpstr>
      <vt:lpstr>等线</vt:lpstr>
      <vt:lpstr>等线 Light</vt:lpstr>
      <vt:lpstr>Alef</vt:lpstr>
      <vt:lpstr>Arial</vt:lpstr>
      <vt:lpstr>Calibri</vt:lpstr>
      <vt:lpstr>Calibri Light</vt:lpstr>
      <vt:lpstr>Cambria</vt:lpstr>
      <vt:lpstr>Coiny</vt:lpstr>
      <vt:lpstr>Dosis</vt:lpstr>
      <vt:lpstr>Pacifico</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26</cp:revision>
  <dcterms:created xsi:type="dcterms:W3CDTF">2023-12-04T06:34:12Z</dcterms:created>
  <dcterms:modified xsi:type="dcterms:W3CDTF">2023-12-04T07:49:44Z</dcterms:modified>
</cp:coreProperties>
</file>