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9" r:id="rId4"/>
    <p:sldId id="308" r:id="rId5"/>
    <p:sldId id="309" r:id="rId6"/>
    <p:sldId id="310" r:id="rId7"/>
    <p:sldId id="311" r:id="rId8"/>
    <p:sldId id="312" r:id="rId9"/>
    <p:sldId id="258" r:id="rId10"/>
    <p:sldId id="270" r:id="rId11"/>
    <p:sldId id="275" r:id="rId12"/>
    <p:sldId id="318" r:id="rId13"/>
    <p:sldId id="319" r:id="rId14"/>
    <p:sldId id="328" r:id="rId15"/>
    <p:sldId id="261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31" autoAdjust="0"/>
  </p:normalViewPr>
  <p:slideViewPr>
    <p:cSldViewPr snapToGrid="0">
      <p:cViewPr varScale="1">
        <p:scale>
          <a:sx n="61" d="100"/>
          <a:sy n="61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8522C-B70E-4090-91C0-EBDD35E69653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389A-A90E-4392-8002-4E7306B4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9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1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A2E3-EFBE-4290-584F-1ED9C60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22186-D07C-452B-C8B1-9F343C029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6CCC2-BAED-361A-24C5-9E55FA69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A533-5AED-66F0-01A9-16A8246F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2A7B1-5BA3-CDE1-CD8D-9607D73E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19EA4-5171-5C0E-1D02-4F05D4188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98512-167F-1630-3E91-334D0DE4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4E6E-6676-B91C-1E4C-0A33D899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D746-D355-1A7A-8CC0-DFC94E11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502F-0964-C3B6-F9F0-83130D2F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7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3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9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8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2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9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5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C6B8-7CAC-8B16-DBBD-61E81FC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651B-7116-09E8-6695-41783498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8A4D-4492-E0CC-C46B-28A8709E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D50F-0594-F268-FC32-D2013094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B9001-8560-4DF1-8AA8-CD08D611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2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8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9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2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7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83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70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34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56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14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2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2D78-50DC-8E19-C360-502E4F4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DBB54-EA68-97B0-03FA-45557084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A76-DDCC-9A44-A41D-844F557C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54BF-C5E9-9121-6B84-763EA47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0FD0-42EA-C0B5-BF68-4AB31FEF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16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3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43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4053-CAEB-E179-5EB3-753178B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3E28-841C-07DB-3128-54C62224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C6F14-7D6A-B59E-C046-CB404507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39232-63B3-1D2E-CA2A-5CA01664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B9E70-C99B-ECFE-385C-73C2C7D7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159C0-D28D-5418-2CC4-A654109E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8488-E247-17BB-8AF3-3806ED5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3F7D-4497-38F8-25AA-A0ABFBDA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37783-B135-F678-11DC-39BC78474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2EB39-64D5-AD0C-41A8-B9CC9080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72410-94C1-E103-ABB0-9AF531F7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C58C8-5C76-B7BB-4E87-7E878184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2227A-2ACA-B2E7-B539-B445D35A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D3E37-688F-748B-CC74-DA21D0BE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1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6796-5531-3990-8B87-F4EFE78C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1265E-BE85-CC88-41FD-03C9546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63294-D744-DC74-0E59-8001F628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539-EBED-2802-6373-A973E57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D4B92-5AB5-2D20-94E3-4C762FB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FF7A5-7A63-93EC-AD53-D2567E29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02F79-7EB4-F138-6E88-4AD17AE9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7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1AB1-E253-B6AB-F5C8-A892BC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883C-080F-AFAC-DEE3-1CE7390A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4D0EF-5903-321F-060E-72AF3894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4E8-6551-12A3-B286-1FAB50FE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64BCE-B58C-4A63-588A-ABEF7742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FA6CD-D289-EFE1-DC48-D8FF7FF4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C17-D6BA-E963-AE2E-8DC2681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1D591-6294-FB1A-80A0-07DAFB56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F8A03-04DB-0083-8ABE-779113D0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8B2FF-6AED-75BB-D959-63EFFEEF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0E711-FE41-D8F1-48DC-73053E86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54443-6BD5-C3EE-7C7D-FFEE9600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0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575177-C998-8FF8-88A8-DB9FCF1046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54" y="284179"/>
            <a:ext cx="1224110" cy="12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3DB62F98-7FCF-4290-BBF4-8FFDF306213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60AD-C1FB-440E-9DE4-1C764478995A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46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3093932F-8C43-4754-91BE-63F8F98D27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8527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0872B-08C5-4CFD-9428-419D85D36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98BED8-9B93-40F5-A86C-B430DF983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63" y="2845676"/>
            <a:ext cx="10105883" cy="48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18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blipFill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/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blipFill>
                <a:blip r:embed="rId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/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/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blipFill>
                <a:blip r:embed="rId6"/>
                <a:stretch>
                  <a:fillRect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/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blipFill>
                <a:blip r:embed="rId7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/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blipFill>
                <a:blip r:embed="rId8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/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blipFill>
                <a:blip r:embed="rId9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/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blipFill>
                <a:blip r:embed="rId10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/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blipFill>
                <a:blip r:embed="rId11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/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blipFill>
                <a:blip r:embed="rId12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/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blipFill>
                <a:blip r:embed="rId13"/>
                <a:stretch>
                  <a:fillRect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/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blipFill>
                <a:blip r:embed="rId1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38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270639" cy="1764586"/>
            <a:chOff x="1169225" y="54576"/>
            <a:chExt cx="10270639" cy="17645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xe ô tô chạy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 trong giờ đầu tiên. Giờ tiếp theo, ô tô chạy thêm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đường. Hỏi sau hai giờ, ô tô chạy được mấy phần của quãng đường?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blipFill>
                  <a:blip r:embed="rId3"/>
                  <a:stretch>
                    <a:fillRect l="-1263" r="-1327" b="-8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/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tắt: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đầu: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tiếp theo: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giờ: 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quãng đường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blipFill>
                <a:blip r:embed="rId4"/>
                <a:stretch>
                  <a:fillRect l="-2334" t="-3022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giờ, ô tô chạy được số phần của quãng đường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(quãng đường)</a:t>
                </a:r>
              </a:p>
              <a:p>
                <a:pPr algn="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blipFill>
                <a:blip r:embed="rId5"/>
                <a:stretch>
                  <a:fillRect l="-1224" t="-2309" r="-2449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916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605955" cy="2250296"/>
            <a:chOff x="1169225" y="54576"/>
            <a:chExt cx="10605955" cy="22502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cây gỗ dài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Rô-bốt cưa cây gỗ đó thành ba khúc. Biết rằng khúc gỗ thứ nhất dà</a:t>
                  </a:r>
                  <a:r>
                    <a:rPr lang="en-US" sz="3200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i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m, khúc gỗ thứ hai dài 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Tính chiều dài của khúc gỗ còn lại?</a:t>
                  </a:r>
                  <a:endPara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blipFill>
                  <a:blip r:embed="rId3"/>
                  <a:stretch>
                    <a:fillRect l="-1526" r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dài của khúc gỗ còn lại là:</a:t>
                </a:r>
                <a:endPara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-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=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(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lvl="0" algn="r"/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blipFill>
                <a:blip r:embed="rId4"/>
                <a:stretch>
                  <a:fillRect t="-3155" r="-2289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BE34629-DA12-D3C8-B379-8EAEB72AB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88" y="3277749"/>
            <a:ext cx="4313590" cy="23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9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8073451-7046-427B-A6FD-99F9B9410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D6B3D5DF-C865-443D-8B89-8CCF8FB9B017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0800" cap="rnd" cmpd="thinThick">
            <a:solidFill>
              <a:srgbClr val="A5002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30">
            <a:extLst>
              <a:ext uri="{FF2B5EF4-FFF2-40B4-BE49-F238E27FC236}">
                <a16:creationId xmlns:a16="http://schemas.microsoft.com/office/drawing/2014/main" id="{A8875619-C186-3351-6E0C-A88FB5ECDAF2}"/>
              </a:ext>
            </a:extLst>
          </p:cNvPr>
          <p:cNvGrpSpPr/>
          <p:nvPr/>
        </p:nvGrpSpPr>
        <p:grpSpPr>
          <a:xfrm>
            <a:off x="234771" y="1901667"/>
            <a:ext cx="11957231" cy="4018429"/>
            <a:chOff x="117384" y="1055969"/>
            <a:chExt cx="11957231" cy="4018429"/>
          </a:xfrm>
        </p:grpSpPr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6F54C52A-F56E-1F7F-59ED-F5030DB7E437}"/>
                </a:ext>
              </a:extLst>
            </p:cNvPr>
            <p:cNvSpPr txBox="1">
              <a:spLocks/>
            </p:cNvSpPr>
            <p:nvPr/>
          </p:nvSpPr>
          <p:spPr>
            <a:xfrm>
              <a:off x="458332" y="1055969"/>
              <a:ext cx="11341116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Hộp Văn bản 29">
              <a:extLst>
                <a:ext uri="{FF2B5EF4-FFF2-40B4-BE49-F238E27FC236}">
                  <a16:creationId xmlns:a16="http://schemas.microsoft.com/office/drawing/2014/main" id="{206205C1-4123-E35A-45FF-7FBF24FEC70A}"/>
                </a:ext>
              </a:extLst>
            </p:cNvPr>
            <p:cNvSpPr txBox="1"/>
            <p:nvPr/>
          </p:nvSpPr>
          <p:spPr>
            <a:xfrm>
              <a:off x="117384" y="4566567"/>
              <a:ext cx="119572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76A511-2FC2-B221-B3E8-C4BF4BCA18A1}"/>
              </a:ext>
            </a:extLst>
          </p:cNvPr>
          <p:cNvGrpSpPr/>
          <p:nvPr/>
        </p:nvGrpSpPr>
        <p:grpSpPr>
          <a:xfrm>
            <a:off x="852540" y="1465799"/>
            <a:ext cx="6462407" cy="1080000"/>
            <a:chOff x="968287" y="1368504"/>
            <a:chExt cx="6462407" cy="1080000"/>
          </a:xfrm>
        </p:grpSpPr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id="{50407AD7-61BE-C379-8CBE-8C90DCE43317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59B96A49-4398-1C78-22EC-F41DA0C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164E1E-01D6-7E06-54EE-F9B2DB13109D}"/>
              </a:ext>
            </a:extLst>
          </p:cNvPr>
          <p:cNvGrpSpPr/>
          <p:nvPr/>
        </p:nvGrpSpPr>
        <p:grpSpPr>
          <a:xfrm>
            <a:off x="852540" y="2727605"/>
            <a:ext cx="6462407" cy="1080000"/>
            <a:chOff x="968287" y="1368504"/>
            <a:chExt cx="6462407" cy="1080000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031381D0-016A-1A63-E4D7-E68316DFE1FF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D4A5396-4521-ED76-DCDB-D6A1272E6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AACC82-8428-F25A-FF74-B9A5395833E0}"/>
              </a:ext>
            </a:extLst>
          </p:cNvPr>
          <p:cNvGrpSpPr/>
          <p:nvPr/>
        </p:nvGrpSpPr>
        <p:grpSpPr>
          <a:xfrm>
            <a:off x="852540" y="3989411"/>
            <a:ext cx="6462407" cy="1080000"/>
            <a:chOff x="968287" y="1368504"/>
            <a:chExt cx="6462407" cy="1080000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22F87E34-DA6C-1682-6A25-B46AA0768EDD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0F1874CE-B84C-EBDD-ADBA-E79D46C3C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CCDA1D-17F4-E755-26A1-3655138468DC}"/>
              </a:ext>
            </a:extLst>
          </p:cNvPr>
          <p:cNvGrpSpPr/>
          <p:nvPr/>
        </p:nvGrpSpPr>
        <p:grpSpPr>
          <a:xfrm>
            <a:off x="852540" y="5251217"/>
            <a:ext cx="6462407" cy="1080000"/>
            <a:chOff x="968287" y="1368504"/>
            <a:chExt cx="6462407" cy="1080000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2B2EEC03-4CEB-6EE4-31EC-4D6983FA77E4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1E4677A6-7D72-8379-2AFD-F2F4B34B8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3E7657-15A2-5871-D96F-28D40F80B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823" y="537139"/>
            <a:ext cx="457239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86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EACF8-0588-4D6D-8826-5F06F61B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F3978-F095-463F-AFB0-8BB53096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68" y="2049517"/>
            <a:ext cx="8358949" cy="41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17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316820" y="206422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 GẤU VỀ NHÀ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607DEB-26DD-45C7-9C94-BF52FFCCC10B}"/>
              </a:ext>
            </a:extLst>
          </p:cNvPr>
          <p:cNvGrpSpPr/>
          <p:nvPr/>
        </p:nvGrpSpPr>
        <p:grpSpPr>
          <a:xfrm>
            <a:off x="3286689" y="1853201"/>
            <a:ext cx="7751334" cy="2987586"/>
            <a:chOff x="3777278" y="1893462"/>
            <a:chExt cx="7751334" cy="29875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F29FCA-B066-4B3F-B187-EF3B97FA0BB1}"/>
                </a:ext>
              </a:extLst>
            </p:cNvPr>
            <p:cNvSpPr/>
            <p:nvPr/>
          </p:nvSpPr>
          <p:spPr>
            <a:xfrm>
              <a:off x="3777278" y="1893462"/>
              <a:ext cx="7751334" cy="298758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E5D9AF-E519-4803-8061-A7D44A06AB58}"/>
                </a:ext>
              </a:extLst>
            </p:cNvPr>
            <p:cNvSpPr txBox="1"/>
            <p:nvPr/>
          </p:nvSpPr>
          <p:spPr>
            <a:xfrm>
              <a:off x="4047452" y="2185443"/>
              <a:ext cx="72192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chướng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367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hlinkClick r:id="rId8" action="ppaction://hlinksldjump"/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126609" y="435374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 GẤU VỀ NHÀ</a:t>
            </a:r>
          </a:p>
        </p:txBody>
      </p:sp>
      <p:pic>
        <p:nvPicPr>
          <p:cNvPr id="1026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4" action="ppaction://hlinksldjump"/>
            <a:extLst>
              <a:ext uri="{FF2B5EF4-FFF2-40B4-BE49-F238E27FC236}">
                <a16:creationId xmlns:a16="http://schemas.microsoft.com/office/drawing/2014/main" id="{66F8FC6D-F556-4FF4-A7AD-2FE89EBB52B8}"/>
              </a:ext>
            </a:extLst>
          </p:cNvPr>
          <p:cNvSpPr/>
          <p:nvPr/>
        </p:nvSpPr>
        <p:spPr>
          <a:xfrm>
            <a:off x="126609" y="5992837"/>
            <a:ext cx="876157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16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r="-10463"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16B72AA8-AAAE-4C9A-ACF2-7508606D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EEAE913A-F592-4DF5-97DA-68F081C9AF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210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DDB71-7123-5690-B788-53AE36A82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587CC-A8C6-7611-520F-67908DD9DB9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Káº¿t quáº£ hÃ¬nh áº£nh cho right icon">
            <a:extLst>
              <a:ext uri="{FF2B5EF4-FFF2-40B4-BE49-F238E27FC236}">
                <a16:creationId xmlns:a16="http://schemas.microsoft.com/office/drawing/2014/main" id="{935CCC7C-900D-1691-BF93-B432E879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AF00B92-7374-567D-E289-C28FA677B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7332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= ?</a:t>
                </a:r>
                <a:endPara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blipFill>
                <a:blip r:embed="rId4"/>
                <a:stretch>
                  <a:fillRect l="-3262" t="-8039" r="-3546" b="-7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A79964FF-C1F3-4774-B2A6-4FEAE18C94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/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blipFill>
                <a:blip r:embed="rId7"/>
                <a:stretch>
                  <a:fillRect l="-1779" b="-72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Káº¿t quáº£ hÃ¬nh áº£nh cho right icon">
            <a:extLst>
              <a:ext uri="{FF2B5EF4-FFF2-40B4-BE49-F238E27FC236}">
                <a16:creationId xmlns:a16="http://schemas.microsoft.com/office/drawing/2014/main" id="{62BCA6DE-69BC-5241-1611-774D9899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81" y="328144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98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93E6496-F148-4047-C0F2-783CA391519D}"/>
              </a:ext>
            </a:extLst>
          </p:cNvPr>
          <p:cNvGrpSpPr/>
          <p:nvPr/>
        </p:nvGrpSpPr>
        <p:grpSpPr>
          <a:xfrm>
            <a:off x="2621274" y="82967"/>
            <a:ext cx="7073265" cy="993696"/>
            <a:chOff x="2651760" y="618039"/>
            <a:chExt cx="7073265" cy="993696"/>
          </a:xfrm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EA43EAC5-7B57-51E8-C46C-68D235AE68FB}"/>
                </a:ext>
              </a:extLst>
            </p:cNvPr>
            <p:cNvSpPr/>
            <p:nvPr/>
          </p:nvSpPr>
          <p:spPr>
            <a:xfrm>
              <a:off x="2651760" y="849086"/>
              <a:ext cx="6949440" cy="762649"/>
            </a:xfrm>
            <a:prstGeom prst="round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Hộp Văn bản 22">
              <a:extLst>
                <a:ext uri="{FF2B5EF4-FFF2-40B4-BE49-F238E27FC236}">
                  <a16:creationId xmlns:a16="http://schemas.microsoft.com/office/drawing/2014/main" id="{99100789-BA18-3CAB-DFB1-1EF4F6A4C26D}"/>
                </a:ext>
              </a:extLst>
            </p:cNvPr>
            <p:cNvSpPr txBox="1"/>
            <p:nvPr/>
          </p:nvSpPr>
          <p:spPr>
            <a:xfrm>
              <a:off x="2775585" y="618039"/>
              <a:ext cx="6949440" cy="920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4A09EE-67FA-163A-C1AF-DE2E519B282D}"/>
              </a:ext>
            </a:extLst>
          </p:cNvPr>
          <p:cNvSpPr/>
          <p:nvPr/>
        </p:nvSpPr>
        <p:spPr>
          <a:xfrm>
            <a:off x="1285875" y="1828799"/>
            <a:ext cx="9705975" cy="4657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624E0-AB41-0472-9681-1340FB8E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15" y="1508299"/>
            <a:ext cx="2773920" cy="1841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41D93-E040-AB7C-F8BF-37C5598E4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548" y="2889391"/>
            <a:ext cx="9650804" cy="2603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C0F6D-C750-21FF-C0FB-CCFD60B58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606" y="5347674"/>
            <a:ext cx="248128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9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F6CB7F-574A-4A15-A65B-F7C4E3D3A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0E517C-D8EF-4CB4-86BF-D827A6B1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70" y="23122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54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blipFill>
                <a:blip r:embed="rId4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/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/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blipFill>
                <a:blip r:embed="rId6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/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A7CEB2-8660-3950-23EA-747CC361FE4B}"/>
              </a:ext>
            </a:extLst>
          </p:cNvPr>
          <p:cNvSpPr/>
          <p:nvPr/>
        </p:nvSpPr>
        <p:spPr>
          <a:xfrm>
            <a:off x="3731172" y="1996966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4A27D4-9646-B82E-D199-7251108A3F7A}"/>
              </a:ext>
            </a:extLst>
          </p:cNvPr>
          <p:cNvSpPr/>
          <p:nvPr/>
        </p:nvSpPr>
        <p:spPr>
          <a:xfrm>
            <a:off x="4277710" y="405699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573618-E460-4787-C639-5055DD69FD23}"/>
              </a:ext>
            </a:extLst>
          </p:cNvPr>
          <p:cNvSpPr/>
          <p:nvPr/>
        </p:nvSpPr>
        <p:spPr>
          <a:xfrm>
            <a:off x="10426262" y="191288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F55801-39DF-9115-235E-76878A8006D2}"/>
              </a:ext>
            </a:extLst>
          </p:cNvPr>
          <p:cNvSpPr/>
          <p:nvPr/>
        </p:nvSpPr>
        <p:spPr>
          <a:xfrm>
            <a:off x="10436772" y="402546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9A7D79-D66C-423E-F436-D643D5DDB0EB}"/>
              </a:ext>
            </a:extLst>
          </p:cNvPr>
          <p:cNvSpPr/>
          <p:nvPr/>
        </p:nvSpPr>
        <p:spPr>
          <a:xfrm>
            <a:off x="3736427" y="2002221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DC48463-27C9-C2E7-B28E-3CFF40FA44CF}"/>
              </a:ext>
            </a:extLst>
          </p:cNvPr>
          <p:cNvSpPr/>
          <p:nvPr/>
        </p:nvSpPr>
        <p:spPr>
          <a:xfrm>
            <a:off x="10431517" y="1907628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63639B-0474-54DF-2BEC-1E365E03159A}"/>
              </a:ext>
            </a:extLst>
          </p:cNvPr>
          <p:cNvSpPr/>
          <p:nvPr/>
        </p:nvSpPr>
        <p:spPr>
          <a:xfrm>
            <a:off x="4272455" y="4062249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31BEC9-A357-7D32-1061-58FB5636127A}"/>
              </a:ext>
            </a:extLst>
          </p:cNvPr>
          <p:cNvSpPr/>
          <p:nvPr/>
        </p:nvSpPr>
        <p:spPr>
          <a:xfrm>
            <a:off x="10431517" y="4020207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194356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435</Words>
  <Application>Microsoft Office PowerPoint</Application>
  <PresentationFormat>Widescreen</PresentationFormat>
  <Paragraphs>66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DengXian</vt:lpstr>
      <vt:lpstr>DengXian Light</vt:lpstr>
      <vt:lpstr>Arial</vt:lpstr>
      <vt:lpstr>Calibri</vt:lpstr>
      <vt:lpstr>Calibri Light</vt:lpstr>
      <vt:lpstr>Cambria</vt:lpstr>
      <vt:lpstr>Cambria Math</vt:lpstr>
      <vt:lpstr>Times New Roman</vt:lpstr>
      <vt:lpstr>1_Office Theme</vt:lpstr>
      <vt:lpstr>Office 主题​​</vt:lpstr>
      <vt:lpstr>Office Theme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19</cp:revision>
  <dcterms:created xsi:type="dcterms:W3CDTF">2023-12-27T07:41:40Z</dcterms:created>
  <dcterms:modified xsi:type="dcterms:W3CDTF">2023-12-27T08:12:10Z</dcterms:modified>
</cp:coreProperties>
</file>