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0"/>
  </p:notesMasterIdLst>
  <p:sldIdLst>
    <p:sldId id="402" r:id="rId4"/>
    <p:sldId id="296" r:id="rId5"/>
    <p:sldId id="305" r:id="rId6"/>
    <p:sldId id="306" r:id="rId7"/>
    <p:sldId id="393" r:id="rId8"/>
    <p:sldId id="394" r:id="rId9"/>
    <p:sldId id="413" r:id="rId10"/>
    <p:sldId id="283" r:id="rId11"/>
    <p:sldId id="286" r:id="rId12"/>
    <p:sldId id="285" r:id="rId13"/>
    <p:sldId id="314" r:id="rId14"/>
    <p:sldId id="264" r:id="rId15"/>
    <p:sldId id="414" r:id="rId16"/>
    <p:sldId id="309" r:id="rId17"/>
    <p:sldId id="307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8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1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8F4A4-5B25-D766-4900-715073523E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47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50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3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2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731D54-C35E-E6C0-7C44-3DB0671BE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32" y="3077242"/>
            <a:ext cx="10377723" cy="29044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624</Words>
  <Application>Microsoft Office PowerPoint</Application>
  <PresentationFormat>Widescreen</PresentationFormat>
  <Paragraphs>84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DFPOP1-W9</vt:lpstr>
      <vt:lpstr>思源黑体 CN Medium</vt:lpstr>
      <vt:lpstr>#9Slide07 SVNA Love Of Thunder</vt:lpstr>
      <vt:lpstr>Arial</vt:lpstr>
      <vt:lpstr>Calibri</vt:lpstr>
      <vt:lpstr>Calibri Light</vt:lpstr>
      <vt:lpstr>Cambria</vt:lpstr>
      <vt:lpstr>Cambria Math</vt:lpstr>
      <vt:lpstr>SVN-Hole Hearted</vt:lpstr>
      <vt:lpstr>Office 主题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2023-12-27T06:36:22Z</dcterms:created>
  <dcterms:modified xsi:type="dcterms:W3CDTF">2024-02-22T02:52:45Z</dcterms:modified>
</cp:coreProperties>
</file>