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7" r:id="rId3"/>
    <p:sldMasterId id="2147483710" r:id="rId4"/>
  </p:sldMasterIdLst>
  <p:notesMasterIdLst>
    <p:notesMasterId r:id="rId32"/>
  </p:notesMasterIdLst>
  <p:sldIdLst>
    <p:sldId id="262" r:id="rId5"/>
    <p:sldId id="298" r:id="rId6"/>
    <p:sldId id="299" r:id="rId7"/>
    <p:sldId id="300" r:id="rId8"/>
    <p:sldId id="301" r:id="rId9"/>
    <p:sldId id="302" r:id="rId10"/>
    <p:sldId id="261" r:id="rId11"/>
    <p:sldId id="2636" r:id="rId12"/>
    <p:sldId id="2635" r:id="rId13"/>
    <p:sldId id="2644" r:id="rId14"/>
    <p:sldId id="2645" r:id="rId15"/>
    <p:sldId id="2646" r:id="rId16"/>
    <p:sldId id="2643" r:id="rId17"/>
    <p:sldId id="270" r:id="rId18"/>
    <p:sldId id="275" r:id="rId19"/>
    <p:sldId id="276" r:id="rId20"/>
    <p:sldId id="277" r:id="rId21"/>
    <p:sldId id="2638" r:id="rId22"/>
    <p:sldId id="2641" r:id="rId23"/>
    <p:sldId id="2647" r:id="rId24"/>
    <p:sldId id="2649" r:id="rId25"/>
    <p:sldId id="2648" r:id="rId26"/>
    <p:sldId id="2650" r:id="rId27"/>
    <p:sldId id="2633" r:id="rId28"/>
    <p:sldId id="2642" r:id="rId29"/>
    <p:sldId id="281" r:id="rId30"/>
    <p:sldId id="33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EEAA-6AD5-4A30-89A3-18E20FC5CD58}" type="datetimeFigureOut">
              <a:rPr lang="en-US" smtClean="0"/>
              <a:t>12/4/2023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AF91C-15D8-4195-9FE6-2DFBEA87B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68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303be3818b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303be3818b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56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843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72FB1-A455-43B0-8C77-0615C833CD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47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E936A2-9C6F-43A3-800B-F5446A32B7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3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847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37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5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7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452">
            <a:off x="4955749" y="4649831"/>
            <a:ext cx="6082000" cy="56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761551" y="1639367"/>
            <a:ext cx="64704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" y="1"/>
            <a:ext cx="10179541" cy="6858001"/>
            <a:chOff x="-5" y="0"/>
            <a:chExt cx="7634656" cy="5143501"/>
          </a:xfrm>
        </p:grpSpPr>
        <p:pic>
          <p:nvPicPr>
            <p:cNvPr id="12" name="Google Shape;12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49025" y="2682962"/>
              <a:ext cx="2617875" cy="1248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2"/>
            <p:cNvPicPr preferRelativeResize="0"/>
            <p:nvPr/>
          </p:nvPicPr>
          <p:blipFill rotWithShape="1">
            <a:blip r:embed="rId3">
              <a:alphaModFix/>
            </a:blip>
            <a:srcRect l="19028" t="4480" b="10831"/>
            <a:stretch/>
          </p:blipFill>
          <p:spPr>
            <a:xfrm>
              <a:off x="0" y="0"/>
              <a:ext cx="3929374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2"/>
            <p:cNvPicPr preferRelativeResize="0"/>
            <p:nvPr/>
          </p:nvPicPr>
          <p:blipFill rotWithShape="1">
            <a:blip r:embed="rId4">
              <a:alphaModFix/>
            </a:blip>
            <a:srcRect l="16506" b="55904"/>
            <a:stretch/>
          </p:blipFill>
          <p:spPr>
            <a:xfrm>
              <a:off x="0" y="3436775"/>
              <a:ext cx="7634650" cy="1706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 rotWithShape="1">
            <a:blip r:embed="rId5">
              <a:alphaModFix/>
            </a:blip>
            <a:srcRect t="36326"/>
            <a:stretch/>
          </p:blipFill>
          <p:spPr>
            <a:xfrm>
              <a:off x="2966025" y="0"/>
              <a:ext cx="2617875" cy="10770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"/>
            <p:cNvPicPr preferRelativeResize="0"/>
            <p:nvPr/>
          </p:nvPicPr>
          <p:blipFill rotWithShape="1">
            <a:blip r:embed="rId6">
              <a:alphaModFix/>
            </a:blip>
            <a:srcRect l="42015"/>
            <a:stretch/>
          </p:blipFill>
          <p:spPr>
            <a:xfrm>
              <a:off x="-5" y="146750"/>
              <a:ext cx="1517976" cy="1607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oogle Shape;17;p2"/>
          <p:cNvGrpSpPr/>
          <p:nvPr/>
        </p:nvGrpSpPr>
        <p:grpSpPr>
          <a:xfrm>
            <a:off x="3076201" y="260034"/>
            <a:ext cx="8757833" cy="6322567"/>
            <a:chOff x="2307150" y="195025"/>
            <a:chExt cx="6568375" cy="4741925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2734126" y="491305"/>
              <a:ext cx="170184" cy="199027"/>
              <a:chOff x="3938129" y="1563480"/>
              <a:chExt cx="400999" cy="468962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" name="Google Shape;29;p2"/>
            <p:cNvSpPr/>
            <p:nvPr/>
          </p:nvSpPr>
          <p:spPr>
            <a:xfrm>
              <a:off x="7907059" y="356422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31450" y="953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07150" y="3216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88900" y="46940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31450" y="8527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25550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645375" y="195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390725" y="521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2900" y="3970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83850" y="10051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613675" y="3564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838325" y="4113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466750" y="4720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458475" y="23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38325" y="36819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084575" y="4899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866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"/>
          <p:cNvSpPr txBox="1">
            <a:spLocks noGrp="1"/>
          </p:cNvSpPr>
          <p:nvPr>
            <p:ph type="title" hasCustomPrompt="1"/>
          </p:nvPr>
        </p:nvSpPr>
        <p:spPr>
          <a:xfrm>
            <a:off x="8641397" y="1224333"/>
            <a:ext cx="2590800" cy="257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7" name="Google Shape;47;p3"/>
          <p:cNvSpPr txBox="1">
            <a:spLocks noGrp="1"/>
          </p:cNvSpPr>
          <p:nvPr>
            <p:ph type="subTitle" idx="1"/>
          </p:nvPr>
        </p:nvSpPr>
        <p:spPr>
          <a:xfrm rot="231">
            <a:off x="5267000" y="5022672"/>
            <a:ext cx="5965200" cy="610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/>
          </p:nvPr>
        </p:nvSpPr>
        <p:spPr>
          <a:xfrm>
            <a:off x="5267000" y="3725167"/>
            <a:ext cx="5965200" cy="1122400"/>
          </a:xfrm>
          <a:prstGeom prst="rect">
            <a:avLst/>
          </a:prstGeom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>
            <a:off x="0" y="0"/>
            <a:ext cx="11901336" cy="6858000"/>
            <a:chOff x="0" y="0"/>
            <a:chExt cx="8926002" cy="5143500"/>
          </a:xfrm>
        </p:grpSpPr>
        <p:pic>
          <p:nvPicPr>
            <p:cNvPr id="50" name="Google Shape;50;p3"/>
            <p:cNvPicPr preferRelativeResize="0"/>
            <p:nvPr/>
          </p:nvPicPr>
          <p:blipFill rotWithShape="1">
            <a:blip r:embed="rId2">
              <a:alphaModFix/>
            </a:blip>
            <a:srcRect l="20286" t="-1723" b="21575"/>
            <a:stretch/>
          </p:blipFill>
          <p:spPr>
            <a:xfrm>
              <a:off x="0" y="1596675"/>
              <a:ext cx="4299424" cy="3546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3"/>
            <p:cNvPicPr preferRelativeResize="0"/>
            <p:nvPr/>
          </p:nvPicPr>
          <p:blipFill rotWithShape="1">
            <a:blip r:embed="rId3">
              <a:alphaModFix/>
            </a:blip>
            <a:srcRect l="31534"/>
            <a:stretch/>
          </p:blipFill>
          <p:spPr>
            <a:xfrm>
              <a:off x="1" y="1045050"/>
              <a:ext cx="1152050" cy="1238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" name="Google Shape;52;p3"/>
            <p:cNvPicPr preferRelativeResize="0"/>
            <p:nvPr/>
          </p:nvPicPr>
          <p:blipFill rotWithShape="1">
            <a:blip r:embed="rId4">
              <a:alphaModFix/>
            </a:blip>
            <a:srcRect b="33744"/>
            <a:stretch/>
          </p:blipFill>
          <p:spPr>
            <a:xfrm>
              <a:off x="2162925" y="4085000"/>
              <a:ext cx="2601425" cy="1058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3"/>
            <p:cNvPicPr preferRelativeResize="0"/>
            <p:nvPr/>
          </p:nvPicPr>
          <p:blipFill rotWithShape="1">
            <a:blip r:embed="rId5">
              <a:alphaModFix/>
            </a:blip>
            <a:srcRect l="2381" t="55317"/>
            <a:stretch/>
          </p:blipFill>
          <p:spPr>
            <a:xfrm>
              <a:off x="0" y="0"/>
              <a:ext cx="8926002" cy="1107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Google Shape;54;p3"/>
            <p:cNvPicPr preferRelativeResize="0"/>
            <p:nvPr/>
          </p:nvPicPr>
          <p:blipFill rotWithShape="1">
            <a:blip r:embed="rId6">
              <a:alphaModFix/>
            </a:blip>
            <a:srcRect l="36487"/>
            <a:stretch/>
          </p:blipFill>
          <p:spPr>
            <a:xfrm>
              <a:off x="4" y="2752350"/>
              <a:ext cx="1460250" cy="180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5" name="Google Shape;55;p3"/>
          <p:cNvGrpSpPr/>
          <p:nvPr/>
        </p:nvGrpSpPr>
        <p:grpSpPr>
          <a:xfrm>
            <a:off x="-39893" y="925033"/>
            <a:ext cx="11776960" cy="5694211"/>
            <a:chOff x="-29920" y="693775"/>
            <a:chExt cx="8832720" cy="4270658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1217575" y="693775"/>
              <a:ext cx="7585225" cy="4270650"/>
              <a:chOff x="1217575" y="693775"/>
              <a:chExt cx="7585225" cy="4270650"/>
            </a:xfrm>
          </p:grpSpPr>
          <p:sp>
            <p:nvSpPr>
              <p:cNvPr id="57" name="Google Shape;57;p3"/>
              <p:cNvSpPr/>
              <p:nvPr/>
            </p:nvSpPr>
            <p:spPr>
              <a:xfrm>
                <a:off x="8591900" y="40659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7726675" y="49272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8565800" y="4432225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8765600" y="425072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629100" y="48635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8188550" y="48002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8728400" y="6937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87325" y="8555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8565800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8728400" y="1264675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8001150" y="4826350"/>
                <a:ext cx="37200" cy="37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1217575" y="979450"/>
                <a:ext cx="89400" cy="89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" name="Google Shape;69;p3"/>
            <p:cNvSpPr/>
            <p:nvPr/>
          </p:nvSpPr>
          <p:spPr>
            <a:xfrm>
              <a:off x="-29920" y="23881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7283126" y="4765405"/>
              <a:ext cx="170184" cy="199027"/>
              <a:chOff x="3938129" y="1563480"/>
              <a:chExt cx="400999" cy="468962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" name="Google Shape;81;p3"/>
            <p:cNvSpPr/>
            <p:nvPr/>
          </p:nvSpPr>
          <p:spPr>
            <a:xfrm>
              <a:off x="8582145" y="156354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081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900400" y="3786400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7355200" y="3786467"/>
            <a:ext cx="39364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title"/>
          </p:nvPr>
        </p:nvSpPr>
        <p:spPr>
          <a:xfrm>
            <a:off x="9004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3"/>
          </p:nvPr>
        </p:nvSpPr>
        <p:spPr>
          <a:xfrm>
            <a:off x="7355217" y="3163467"/>
            <a:ext cx="3936400" cy="62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title" idx="4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-1" y="304900"/>
            <a:ext cx="12192005" cy="6553101"/>
            <a:chOff x="-1" y="228675"/>
            <a:chExt cx="9144004" cy="4914826"/>
          </a:xfrm>
        </p:grpSpPr>
        <p:pic>
          <p:nvPicPr>
            <p:cNvPr id="115" name="Google Shape;115;p5"/>
            <p:cNvPicPr preferRelativeResize="0"/>
            <p:nvPr/>
          </p:nvPicPr>
          <p:blipFill rotWithShape="1">
            <a:blip r:embed="rId2">
              <a:alphaModFix/>
            </a:blip>
            <a:srcRect b="39972"/>
            <a:stretch/>
          </p:blipFill>
          <p:spPr>
            <a:xfrm>
              <a:off x="377725" y="3559250"/>
              <a:ext cx="1427501" cy="1584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5"/>
            <p:cNvPicPr preferRelativeResize="0"/>
            <p:nvPr/>
          </p:nvPicPr>
          <p:blipFill rotWithShape="1">
            <a:blip r:embed="rId3">
              <a:alphaModFix/>
            </a:blip>
            <a:srcRect l="42508" b="27896"/>
            <a:stretch/>
          </p:blipFill>
          <p:spPr>
            <a:xfrm>
              <a:off x="0" y="3381900"/>
              <a:ext cx="13694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5"/>
            <p:cNvPicPr preferRelativeResize="0"/>
            <p:nvPr/>
          </p:nvPicPr>
          <p:blipFill rotWithShape="1">
            <a:blip r:embed="rId4">
              <a:alphaModFix/>
            </a:blip>
            <a:srcRect r="34258" b="8206"/>
            <a:stretch/>
          </p:blipFill>
          <p:spPr>
            <a:xfrm>
              <a:off x="6637825" y="3474500"/>
              <a:ext cx="2506175" cy="1669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8" name="Google Shape;118;p5"/>
            <p:cNvPicPr preferRelativeResize="0"/>
            <p:nvPr/>
          </p:nvPicPr>
          <p:blipFill rotWithShape="1">
            <a:blip r:embed="rId5">
              <a:alphaModFix/>
            </a:blip>
            <a:srcRect l="34383" r="10159"/>
            <a:stretch/>
          </p:blipFill>
          <p:spPr>
            <a:xfrm>
              <a:off x="0" y="1174500"/>
              <a:ext cx="1061600" cy="117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5"/>
            <p:cNvPicPr preferRelativeResize="0"/>
            <p:nvPr/>
          </p:nvPicPr>
          <p:blipFill rotWithShape="1">
            <a:blip r:embed="rId6">
              <a:alphaModFix/>
            </a:blip>
            <a:srcRect b="44183"/>
            <a:stretch/>
          </p:blipFill>
          <p:spPr>
            <a:xfrm>
              <a:off x="2226000" y="4433651"/>
              <a:ext cx="4692001" cy="709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5"/>
            <p:cNvPicPr preferRelativeResize="0"/>
            <p:nvPr/>
          </p:nvPicPr>
          <p:blipFill rotWithShape="1">
            <a:blip r:embed="rId7">
              <a:alphaModFix/>
            </a:blip>
            <a:srcRect l="20760" b="13058"/>
            <a:stretch/>
          </p:blipFill>
          <p:spPr>
            <a:xfrm>
              <a:off x="-1" y="4037800"/>
              <a:ext cx="1369475" cy="1105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p5"/>
            <p:cNvPicPr preferRelativeResize="0"/>
            <p:nvPr/>
          </p:nvPicPr>
          <p:blipFill rotWithShape="1">
            <a:blip r:embed="rId3">
              <a:alphaModFix/>
            </a:blip>
            <a:srcRect l="46198" b="27896"/>
            <a:stretch/>
          </p:blipFill>
          <p:spPr>
            <a:xfrm flipH="1">
              <a:off x="7862425" y="3381900"/>
              <a:ext cx="1281575" cy="176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5"/>
            <p:cNvPicPr preferRelativeResize="0"/>
            <p:nvPr/>
          </p:nvPicPr>
          <p:blipFill rotWithShape="1">
            <a:blip r:embed="rId7">
              <a:alphaModFix/>
            </a:blip>
            <a:srcRect r="44760"/>
            <a:stretch/>
          </p:blipFill>
          <p:spPr>
            <a:xfrm>
              <a:off x="8189353" y="1014550"/>
              <a:ext cx="954650" cy="12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3" name="Google Shape;123;p5"/>
            <p:cNvSpPr/>
            <p:nvPr/>
          </p:nvSpPr>
          <p:spPr>
            <a:xfrm>
              <a:off x="8978000" y="3138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80325" y="25875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044425" y="2286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317525" y="10652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77075" y="277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129100" y="47383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850225" y="2904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8850225" y="702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8722150" y="3112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8748250" y="463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948563" y="473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350975" y="23726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35" name="Google Shape;135;p5"/>
            <p:cNvPicPr preferRelativeResize="0"/>
            <p:nvPr/>
          </p:nvPicPr>
          <p:blipFill rotWithShape="1">
            <a:blip r:embed="rId8">
              <a:alphaModFix/>
            </a:blip>
            <a:srcRect b="31982"/>
            <a:stretch/>
          </p:blipFill>
          <p:spPr>
            <a:xfrm>
              <a:off x="7008625" y="4144475"/>
              <a:ext cx="1127475" cy="99902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57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"/>
          <p:cNvSpPr txBox="1">
            <a:spLocks noGrp="1"/>
          </p:cNvSpPr>
          <p:nvPr>
            <p:ph type="title"/>
          </p:nvPr>
        </p:nvSpPr>
        <p:spPr>
          <a:xfrm>
            <a:off x="2757800" y="2016600"/>
            <a:ext cx="6676400" cy="1252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8" name="Google Shape;208;p9"/>
          <p:cNvSpPr txBox="1">
            <a:spLocks noGrp="1"/>
          </p:cNvSpPr>
          <p:nvPr>
            <p:ph type="subTitle" idx="1"/>
          </p:nvPr>
        </p:nvSpPr>
        <p:spPr>
          <a:xfrm>
            <a:off x="2757667" y="3325800"/>
            <a:ext cx="6676400" cy="1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9"/>
          <p:cNvGrpSpPr/>
          <p:nvPr/>
        </p:nvGrpSpPr>
        <p:grpSpPr>
          <a:xfrm>
            <a:off x="-3" y="-302250"/>
            <a:ext cx="12192003" cy="7160251"/>
            <a:chOff x="-2" y="-226687"/>
            <a:chExt cx="9144002" cy="5370188"/>
          </a:xfrm>
        </p:grpSpPr>
        <p:pic>
          <p:nvPicPr>
            <p:cNvPr id="210" name="Google Shape;210;p9"/>
            <p:cNvPicPr preferRelativeResize="0"/>
            <p:nvPr/>
          </p:nvPicPr>
          <p:blipFill rotWithShape="1">
            <a:blip r:embed="rId2">
              <a:alphaModFix/>
            </a:blip>
            <a:srcRect l="49212" b="12960"/>
            <a:stretch/>
          </p:blipFill>
          <p:spPr>
            <a:xfrm>
              <a:off x="0" y="703981"/>
              <a:ext cx="2068451" cy="44364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9"/>
            <p:cNvPicPr preferRelativeResize="0"/>
            <p:nvPr/>
          </p:nvPicPr>
          <p:blipFill rotWithShape="1">
            <a:blip r:embed="rId3">
              <a:alphaModFix/>
            </a:blip>
            <a:srcRect l="45021" b="41857"/>
            <a:stretch/>
          </p:blipFill>
          <p:spPr>
            <a:xfrm>
              <a:off x="4" y="3817998"/>
              <a:ext cx="2627999" cy="1325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9"/>
            <p:cNvPicPr preferRelativeResize="0"/>
            <p:nvPr/>
          </p:nvPicPr>
          <p:blipFill rotWithShape="1">
            <a:blip r:embed="rId4">
              <a:alphaModFix/>
            </a:blip>
            <a:srcRect l="52387" b="19955"/>
            <a:stretch/>
          </p:blipFill>
          <p:spPr>
            <a:xfrm>
              <a:off x="-2" y="2494675"/>
              <a:ext cx="1536226" cy="26488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213;p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8641" y="-31850"/>
              <a:ext cx="2974850" cy="1826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242348" y="-226687"/>
              <a:ext cx="2282475" cy="1533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9"/>
            <p:cNvPicPr preferRelativeResize="0"/>
            <p:nvPr/>
          </p:nvPicPr>
          <p:blipFill rotWithShape="1">
            <a:blip r:embed="rId7">
              <a:alphaModFix/>
            </a:blip>
            <a:srcRect r="41911" b="45471"/>
            <a:stretch/>
          </p:blipFill>
          <p:spPr>
            <a:xfrm>
              <a:off x="5726500" y="3385670"/>
              <a:ext cx="3417499" cy="17578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9"/>
            <p:cNvPicPr preferRelativeResize="0"/>
            <p:nvPr/>
          </p:nvPicPr>
          <p:blipFill rotWithShape="1">
            <a:blip r:embed="rId8">
              <a:alphaModFix/>
            </a:blip>
            <a:srcRect b="48717"/>
            <a:stretch/>
          </p:blipFill>
          <p:spPr>
            <a:xfrm>
              <a:off x="4084775" y="4087344"/>
              <a:ext cx="2798624" cy="105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9"/>
            <p:cNvPicPr preferRelativeResize="0"/>
            <p:nvPr/>
          </p:nvPicPr>
          <p:blipFill rotWithShape="1">
            <a:blip r:embed="rId9">
              <a:alphaModFix/>
            </a:blip>
            <a:srcRect r="21327" b="52945"/>
            <a:stretch/>
          </p:blipFill>
          <p:spPr>
            <a:xfrm>
              <a:off x="7075548" y="4174400"/>
              <a:ext cx="2068451" cy="9690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218;p9"/>
          <p:cNvGrpSpPr/>
          <p:nvPr/>
        </p:nvGrpSpPr>
        <p:grpSpPr>
          <a:xfrm>
            <a:off x="2849768" y="220000"/>
            <a:ext cx="8715233" cy="6037200"/>
            <a:chOff x="2137325" y="165000"/>
            <a:chExt cx="6536425" cy="4527900"/>
          </a:xfrm>
        </p:grpSpPr>
        <p:sp>
          <p:nvSpPr>
            <p:cNvPr id="219" name="Google Shape;219;p9"/>
            <p:cNvSpPr/>
            <p:nvPr/>
          </p:nvSpPr>
          <p:spPr>
            <a:xfrm>
              <a:off x="3347759" y="433335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278920" y="2261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8424001" y="11000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2137325" y="165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3952675" y="44227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227225" y="495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2174525" y="27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289637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2270100" y="2262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4078550" y="31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8636550" y="88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3059825" y="46035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8468350" y="736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4142225" y="41740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4227225" y="43333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17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4712400" y="4442400"/>
            <a:ext cx="6519600" cy="587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 rot="422">
            <a:off x="4712367" y="1828800"/>
            <a:ext cx="6519600" cy="2410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grpSp>
        <p:nvGrpSpPr>
          <p:cNvPr id="243" name="Google Shape;243;p11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244" name="Google Shape;244;p11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1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1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1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1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9" name="Google Shape;249;p11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250" name="Google Shape;250;p11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1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1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69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09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/>
          <p:cNvSpPr txBox="1">
            <a:spLocks noGrp="1"/>
          </p:cNvSpPr>
          <p:nvPr>
            <p:ph type="title" hasCustomPrompt="1"/>
          </p:nvPr>
        </p:nvSpPr>
        <p:spPr>
          <a:xfrm rot="1973">
            <a:off x="9600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2"/>
          </p:nvPr>
        </p:nvSpPr>
        <p:spPr>
          <a:xfrm>
            <a:off x="9600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6" name="Google Shape;266;p13"/>
          <p:cNvSpPr txBox="1">
            <a:spLocks noGrp="1"/>
          </p:cNvSpPr>
          <p:nvPr>
            <p:ph type="subTitle" idx="1"/>
          </p:nvPr>
        </p:nvSpPr>
        <p:spPr>
          <a:xfrm>
            <a:off x="9600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9600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" name="Google Shape;268;p13"/>
          <p:cNvSpPr txBox="1">
            <a:spLocks noGrp="1"/>
          </p:cNvSpPr>
          <p:nvPr>
            <p:ph type="title" idx="4"/>
          </p:nvPr>
        </p:nvSpPr>
        <p:spPr>
          <a:xfrm>
            <a:off x="9600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" name="Google Shape;269;p13"/>
          <p:cNvSpPr txBox="1">
            <a:spLocks noGrp="1"/>
          </p:cNvSpPr>
          <p:nvPr>
            <p:ph type="subTitle" idx="5"/>
          </p:nvPr>
        </p:nvSpPr>
        <p:spPr>
          <a:xfrm>
            <a:off x="9600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4538400" y="1749217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1" name="Google Shape;271;p13"/>
          <p:cNvSpPr txBox="1">
            <a:spLocks noGrp="1"/>
          </p:cNvSpPr>
          <p:nvPr>
            <p:ph type="title" idx="7"/>
          </p:nvPr>
        </p:nvSpPr>
        <p:spPr>
          <a:xfrm>
            <a:off x="4538400" y="2428433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subTitle" idx="8"/>
          </p:nvPr>
        </p:nvSpPr>
        <p:spPr>
          <a:xfrm>
            <a:off x="4538400" y="3090809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4538400" y="4032284"/>
            <a:ext cx="1393600" cy="763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74" name="Google Shape;274;p13"/>
          <p:cNvSpPr txBox="1">
            <a:spLocks noGrp="1"/>
          </p:cNvSpPr>
          <p:nvPr>
            <p:ph type="title" idx="13"/>
          </p:nvPr>
        </p:nvSpPr>
        <p:spPr>
          <a:xfrm>
            <a:off x="4538400" y="4711868"/>
            <a:ext cx="3115200" cy="652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5" name="Google Shape;275;p13"/>
          <p:cNvSpPr txBox="1">
            <a:spLocks noGrp="1"/>
          </p:cNvSpPr>
          <p:nvPr>
            <p:ph type="subTitle" idx="14"/>
          </p:nvPr>
        </p:nvSpPr>
        <p:spPr>
          <a:xfrm>
            <a:off x="4538400" y="5374003"/>
            <a:ext cx="3115200" cy="7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3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8034433" y="3177832"/>
            <a:ext cx="4157569" cy="3680168"/>
            <a:chOff x="6025824" y="2383374"/>
            <a:chExt cx="3118177" cy="2760126"/>
          </a:xfrm>
        </p:grpSpPr>
        <p:pic>
          <p:nvPicPr>
            <p:cNvPr id="278" name="Google Shape;278;p13"/>
            <p:cNvPicPr preferRelativeResize="0"/>
            <p:nvPr/>
          </p:nvPicPr>
          <p:blipFill rotWithShape="1">
            <a:blip r:embed="rId2">
              <a:alphaModFix/>
            </a:blip>
            <a:srcRect b="20923"/>
            <a:stretch/>
          </p:blipFill>
          <p:spPr>
            <a:xfrm>
              <a:off x="6038775" y="3389973"/>
              <a:ext cx="2830875" cy="175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13"/>
            <p:cNvPicPr preferRelativeResize="0"/>
            <p:nvPr/>
          </p:nvPicPr>
          <p:blipFill rotWithShape="1">
            <a:blip r:embed="rId3">
              <a:alphaModFix/>
            </a:blip>
            <a:srcRect r="9633" b="14390"/>
            <a:stretch/>
          </p:blipFill>
          <p:spPr>
            <a:xfrm>
              <a:off x="6698900" y="2383374"/>
              <a:ext cx="2445101" cy="27601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25824" y="3050079"/>
              <a:ext cx="1575425" cy="10583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1" name="Google Shape;281;p13"/>
          <p:cNvGrpSpPr/>
          <p:nvPr/>
        </p:nvGrpSpPr>
        <p:grpSpPr>
          <a:xfrm>
            <a:off x="268401" y="146267"/>
            <a:ext cx="11557801" cy="5634533"/>
            <a:chOff x="201300" y="109700"/>
            <a:chExt cx="8668351" cy="4225900"/>
          </a:xfrm>
        </p:grpSpPr>
        <p:grpSp>
          <p:nvGrpSpPr>
            <p:cNvPr id="282" name="Google Shape;282;p13"/>
            <p:cNvGrpSpPr/>
            <p:nvPr/>
          </p:nvGrpSpPr>
          <p:grpSpPr>
            <a:xfrm>
              <a:off x="212826" y="804480"/>
              <a:ext cx="170184" cy="199027"/>
              <a:chOff x="3938129" y="1563480"/>
              <a:chExt cx="400999" cy="468962"/>
            </a:xfrm>
          </p:grpSpPr>
          <p:sp>
            <p:nvSpPr>
              <p:cNvPr id="283" name="Google Shape;283;p1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3" name="Google Shape;293;p13"/>
            <p:cNvSpPr/>
            <p:nvPr/>
          </p:nvSpPr>
          <p:spPr>
            <a:xfrm>
              <a:off x="8540259" y="195094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" name="Google Shape;294;p13"/>
            <p:cNvGrpSpPr/>
            <p:nvPr/>
          </p:nvGrpSpPr>
          <p:grpSpPr>
            <a:xfrm>
              <a:off x="8776550" y="779328"/>
              <a:ext cx="93101" cy="334443"/>
              <a:chOff x="2058353" y="1704261"/>
              <a:chExt cx="219370" cy="788036"/>
            </a:xfrm>
          </p:grpSpPr>
          <p:sp>
            <p:nvSpPr>
              <p:cNvPr id="295" name="Google Shape;295;p1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13"/>
            <p:cNvSpPr/>
            <p:nvPr/>
          </p:nvSpPr>
          <p:spPr>
            <a:xfrm>
              <a:off x="240300" y="1457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4293775" y="365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353700" y="1311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379800" y="170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3816025" y="225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4065625" y="1734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4449000" y="1097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8776550" y="16100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0900" y="38764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8602825" y="1465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4647900" y="17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201300" y="4298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1300" y="39724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327600" y="41688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91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5"/>
          <p:cNvSpPr txBox="1">
            <a:spLocks noGrp="1"/>
          </p:cNvSpPr>
          <p:nvPr>
            <p:ph type="subTitle" idx="1"/>
          </p:nvPr>
        </p:nvSpPr>
        <p:spPr>
          <a:xfrm>
            <a:off x="6917251" y="3452817"/>
            <a:ext cx="37604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48" name="Google Shape;348;p15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349" name="Google Shape;349;p15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15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1" name="Google Shape;351;p15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2" name="Google Shape;352;p15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" name="Google Shape;353;p15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4" name="Google Shape;354;p15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355" name="Google Shape;355;p15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356" name="Google Shape;356;p15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" name="Google Shape;366;p15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7" name="Google Shape;367;p15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368" name="Google Shape;368;p15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0" name="Google Shape;370;p15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81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1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"/>
          <p:cNvSpPr txBox="1">
            <a:spLocks noGrp="1"/>
          </p:cNvSpPr>
          <p:nvPr>
            <p:ph type="title" hasCustomPrompt="1"/>
          </p:nvPr>
        </p:nvSpPr>
        <p:spPr>
          <a:xfrm rot="-358">
            <a:off x="68612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7" name="Google Shape;497;p19"/>
          <p:cNvSpPr txBox="1">
            <a:spLocks noGrp="1"/>
          </p:cNvSpPr>
          <p:nvPr>
            <p:ph type="subTitle" idx="1"/>
          </p:nvPr>
        </p:nvSpPr>
        <p:spPr>
          <a:xfrm>
            <a:off x="6861236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19"/>
          <p:cNvSpPr txBox="1">
            <a:spLocks noGrp="1"/>
          </p:cNvSpPr>
          <p:nvPr>
            <p:ph type="title" idx="2" hasCustomPrompt="1"/>
          </p:nvPr>
        </p:nvSpPr>
        <p:spPr>
          <a:xfrm>
            <a:off x="68612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99" name="Google Shape;499;p19"/>
          <p:cNvSpPr txBox="1">
            <a:spLocks noGrp="1"/>
          </p:cNvSpPr>
          <p:nvPr>
            <p:ph type="subTitle" idx="3"/>
          </p:nvPr>
        </p:nvSpPr>
        <p:spPr>
          <a:xfrm>
            <a:off x="6861236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9"/>
          <p:cNvSpPr txBox="1">
            <a:spLocks noGrp="1"/>
          </p:cNvSpPr>
          <p:nvPr>
            <p:ph type="title" idx="4" hasCustomPrompt="1"/>
          </p:nvPr>
        </p:nvSpPr>
        <p:spPr>
          <a:xfrm rot="-358">
            <a:off x="1489167" y="1112125"/>
            <a:ext cx="3841600" cy="1462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1" name="Google Shape;501;p19"/>
          <p:cNvSpPr txBox="1">
            <a:spLocks noGrp="1"/>
          </p:cNvSpPr>
          <p:nvPr>
            <p:ph type="subTitle" idx="5"/>
          </p:nvPr>
        </p:nvSpPr>
        <p:spPr>
          <a:xfrm>
            <a:off x="1489137" y="2575016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9"/>
          <p:cNvSpPr txBox="1">
            <a:spLocks noGrp="1"/>
          </p:cNvSpPr>
          <p:nvPr>
            <p:ph type="title" idx="6" hasCustomPrompt="1"/>
          </p:nvPr>
        </p:nvSpPr>
        <p:spPr>
          <a:xfrm>
            <a:off x="1489167" y="3761833"/>
            <a:ext cx="3841600" cy="1463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503" name="Google Shape;503;p19"/>
          <p:cNvSpPr txBox="1">
            <a:spLocks noGrp="1"/>
          </p:cNvSpPr>
          <p:nvPr>
            <p:ph type="subTitle" idx="7"/>
          </p:nvPr>
        </p:nvSpPr>
        <p:spPr>
          <a:xfrm>
            <a:off x="1489137" y="5224883"/>
            <a:ext cx="3841600" cy="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4" name="Google Shape;504;p19"/>
          <p:cNvGrpSpPr/>
          <p:nvPr/>
        </p:nvGrpSpPr>
        <p:grpSpPr>
          <a:xfrm>
            <a:off x="-7" y="1"/>
            <a:ext cx="12192013" cy="6858001"/>
            <a:chOff x="-5" y="0"/>
            <a:chExt cx="9144010" cy="5143501"/>
          </a:xfrm>
        </p:grpSpPr>
        <p:pic>
          <p:nvPicPr>
            <p:cNvPr id="505" name="Google Shape;505;p19"/>
            <p:cNvPicPr preferRelativeResize="0"/>
            <p:nvPr/>
          </p:nvPicPr>
          <p:blipFill rotWithShape="1">
            <a:blip r:embed="rId2">
              <a:alphaModFix/>
            </a:blip>
            <a:srcRect t="40259"/>
            <a:stretch/>
          </p:blipFill>
          <p:spPr>
            <a:xfrm>
              <a:off x="4625075" y="0"/>
              <a:ext cx="1633550" cy="76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19"/>
            <p:cNvPicPr preferRelativeResize="0"/>
            <p:nvPr/>
          </p:nvPicPr>
          <p:blipFill rotWithShape="1">
            <a:blip r:embed="rId3">
              <a:alphaModFix/>
            </a:blip>
            <a:srcRect r="51679" b="27235"/>
            <a:stretch/>
          </p:blipFill>
          <p:spPr>
            <a:xfrm flipH="1">
              <a:off x="0" y="2688525"/>
              <a:ext cx="1986800" cy="2454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19"/>
            <p:cNvPicPr preferRelativeResize="0"/>
            <p:nvPr/>
          </p:nvPicPr>
          <p:blipFill rotWithShape="1">
            <a:blip r:embed="rId4">
              <a:alphaModFix/>
            </a:blip>
            <a:srcRect r="29804"/>
            <a:stretch/>
          </p:blipFill>
          <p:spPr>
            <a:xfrm>
              <a:off x="8027153" y="1862325"/>
              <a:ext cx="1116851" cy="109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19"/>
            <p:cNvPicPr preferRelativeResize="0"/>
            <p:nvPr/>
          </p:nvPicPr>
          <p:blipFill rotWithShape="1">
            <a:blip r:embed="rId5">
              <a:alphaModFix/>
            </a:blip>
            <a:srcRect l="2827" b="61151"/>
            <a:stretch/>
          </p:blipFill>
          <p:spPr>
            <a:xfrm>
              <a:off x="0" y="4511925"/>
              <a:ext cx="5827952" cy="63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l="28253" b="60460"/>
            <a:stretch/>
          </p:blipFill>
          <p:spPr>
            <a:xfrm flipH="1">
              <a:off x="4840777" y="4139700"/>
              <a:ext cx="4303223" cy="1003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4">
              <a:alphaModFix/>
            </a:blip>
            <a:srcRect l="59054"/>
            <a:stretch/>
          </p:blipFill>
          <p:spPr>
            <a:xfrm>
              <a:off x="-5" y="153125"/>
              <a:ext cx="668850" cy="1097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1" name="Google Shape;511;p19"/>
          <p:cNvGrpSpPr/>
          <p:nvPr/>
        </p:nvGrpSpPr>
        <p:grpSpPr>
          <a:xfrm>
            <a:off x="211027" y="211630"/>
            <a:ext cx="11730573" cy="5184213"/>
            <a:chOff x="158270" y="158722"/>
            <a:chExt cx="8797930" cy="3888160"/>
          </a:xfrm>
        </p:grpSpPr>
        <p:sp>
          <p:nvSpPr>
            <p:cNvPr id="512" name="Google Shape;512;p19"/>
            <p:cNvSpPr/>
            <p:nvPr/>
          </p:nvSpPr>
          <p:spPr>
            <a:xfrm>
              <a:off x="3377855" y="158722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8655821" y="453779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8270" y="2402691"/>
              <a:ext cx="169873" cy="190386"/>
            </a:xfrm>
            <a:custGeom>
              <a:avLst/>
              <a:gdLst/>
              <a:ahLst/>
              <a:cxnLst/>
              <a:rect l="l" t="t" r="r" b="b"/>
              <a:pathLst>
                <a:path w="18144" h="20335" extrusionOk="0">
                  <a:moveTo>
                    <a:pt x="13836" y="1575"/>
                  </a:moveTo>
                  <a:cubicBezTo>
                    <a:pt x="14169" y="1575"/>
                    <a:pt x="14487" y="1682"/>
                    <a:pt x="14760" y="1936"/>
                  </a:cubicBezTo>
                  <a:cubicBezTo>
                    <a:pt x="15785" y="2893"/>
                    <a:pt x="15894" y="4757"/>
                    <a:pt x="16056" y="6052"/>
                  </a:cubicBezTo>
                  <a:cubicBezTo>
                    <a:pt x="16360" y="8492"/>
                    <a:pt x="16601" y="10990"/>
                    <a:pt x="16015" y="13408"/>
                  </a:cubicBezTo>
                  <a:cubicBezTo>
                    <a:pt x="15682" y="14785"/>
                    <a:pt x="15101" y="16390"/>
                    <a:pt x="15471" y="17766"/>
                  </a:cubicBezTo>
                  <a:cubicBezTo>
                    <a:pt x="12355" y="16040"/>
                    <a:pt x="8710" y="15290"/>
                    <a:pt x="5717" y="13312"/>
                  </a:cubicBezTo>
                  <a:cubicBezTo>
                    <a:pt x="3995" y="12173"/>
                    <a:pt x="2568" y="10577"/>
                    <a:pt x="2135" y="8505"/>
                  </a:cubicBezTo>
                  <a:cubicBezTo>
                    <a:pt x="1998" y="7856"/>
                    <a:pt x="1971" y="7055"/>
                    <a:pt x="2334" y="6519"/>
                  </a:cubicBezTo>
                  <a:cubicBezTo>
                    <a:pt x="2643" y="6061"/>
                    <a:pt x="3119" y="5861"/>
                    <a:pt x="3671" y="5808"/>
                  </a:cubicBezTo>
                  <a:cubicBezTo>
                    <a:pt x="3781" y="5797"/>
                    <a:pt x="3891" y="5792"/>
                    <a:pt x="4000" y="5792"/>
                  </a:cubicBezTo>
                  <a:cubicBezTo>
                    <a:pt x="5757" y="5792"/>
                    <a:pt x="7293" y="7132"/>
                    <a:pt x="8135" y="8579"/>
                  </a:cubicBezTo>
                  <a:cubicBezTo>
                    <a:pt x="8282" y="8832"/>
                    <a:pt x="8492" y="8936"/>
                    <a:pt x="8706" y="8936"/>
                  </a:cubicBezTo>
                  <a:cubicBezTo>
                    <a:pt x="8854" y="8936"/>
                    <a:pt x="9003" y="8886"/>
                    <a:pt x="9135" y="8802"/>
                  </a:cubicBezTo>
                  <a:cubicBezTo>
                    <a:pt x="9260" y="9039"/>
                    <a:pt x="9512" y="9152"/>
                    <a:pt x="9774" y="9152"/>
                  </a:cubicBezTo>
                  <a:cubicBezTo>
                    <a:pt x="10196" y="9152"/>
                    <a:pt x="10645" y="8860"/>
                    <a:pt x="10643" y="8317"/>
                  </a:cubicBezTo>
                  <a:cubicBezTo>
                    <a:pt x="10636" y="6715"/>
                    <a:pt x="10461" y="4929"/>
                    <a:pt x="11189" y="3445"/>
                  </a:cubicBezTo>
                  <a:cubicBezTo>
                    <a:pt x="11583" y="2640"/>
                    <a:pt x="12783" y="1575"/>
                    <a:pt x="13836" y="1575"/>
                  </a:cubicBezTo>
                  <a:close/>
                  <a:moveTo>
                    <a:pt x="13882" y="1"/>
                  </a:moveTo>
                  <a:cubicBezTo>
                    <a:pt x="12399" y="1"/>
                    <a:pt x="10858" y="1017"/>
                    <a:pt x="10086" y="2184"/>
                  </a:cubicBezTo>
                  <a:cubicBezTo>
                    <a:pt x="9134" y="3621"/>
                    <a:pt x="9035" y="5354"/>
                    <a:pt x="9042" y="7047"/>
                  </a:cubicBezTo>
                  <a:cubicBezTo>
                    <a:pt x="7973" y="5565"/>
                    <a:pt x="6328" y="4411"/>
                    <a:pt x="4491" y="4230"/>
                  </a:cubicBezTo>
                  <a:cubicBezTo>
                    <a:pt x="4337" y="4214"/>
                    <a:pt x="4182" y="4207"/>
                    <a:pt x="4029" y="4207"/>
                  </a:cubicBezTo>
                  <a:cubicBezTo>
                    <a:pt x="2439" y="4207"/>
                    <a:pt x="980" y="5031"/>
                    <a:pt x="561" y="6680"/>
                  </a:cubicBezTo>
                  <a:cubicBezTo>
                    <a:pt x="1" y="8885"/>
                    <a:pt x="1322" y="11407"/>
                    <a:pt x="2796" y="12960"/>
                  </a:cubicBezTo>
                  <a:cubicBezTo>
                    <a:pt x="4507" y="14765"/>
                    <a:pt x="6846" y="15844"/>
                    <a:pt x="9111" y="16776"/>
                  </a:cubicBezTo>
                  <a:cubicBezTo>
                    <a:pt x="11517" y="17766"/>
                    <a:pt x="14166" y="18554"/>
                    <a:pt x="16254" y="20161"/>
                  </a:cubicBezTo>
                  <a:cubicBezTo>
                    <a:pt x="16411" y="20282"/>
                    <a:pt x="16576" y="20334"/>
                    <a:pt x="16734" y="20334"/>
                  </a:cubicBezTo>
                  <a:cubicBezTo>
                    <a:pt x="17369" y="20334"/>
                    <a:pt x="17891" y="19501"/>
                    <a:pt x="17336" y="18987"/>
                  </a:cubicBezTo>
                  <a:cubicBezTo>
                    <a:pt x="17568" y="18678"/>
                    <a:pt x="17622" y="18215"/>
                    <a:pt x="17272" y="17869"/>
                  </a:cubicBezTo>
                  <a:cubicBezTo>
                    <a:pt x="16649" y="17254"/>
                    <a:pt x="16989" y="16050"/>
                    <a:pt x="17162" y="15321"/>
                  </a:cubicBezTo>
                  <a:cubicBezTo>
                    <a:pt x="17420" y="14235"/>
                    <a:pt x="17742" y="13187"/>
                    <a:pt x="17865" y="12072"/>
                  </a:cubicBezTo>
                  <a:cubicBezTo>
                    <a:pt x="18143" y="9531"/>
                    <a:pt x="17890" y="6855"/>
                    <a:pt x="17417" y="4350"/>
                  </a:cubicBezTo>
                  <a:cubicBezTo>
                    <a:pt x="17126" y="2809"/>
                    <a:pt x="16596" y="873"/>
                    <a:pt x="14991" y="214"/>
                  </a:cubicBezTo>
                  <a:cubicBezTo>
                    <a:pt x="14634" y="67"/>
                    <a:pt x="14260" y="1"/>
                    <a:pt x="13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8623176" y="3812436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8729450" y="3563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317767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8677250" y="13022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8618450" y="3238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9"/>
            <p:cNvSpPr/>
            <p:nvPr/>
          </p:nvSpPr>
          <p:spPr>
            <a:xfrm>
              <a:off x="2758325" y="188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9"/>
            <p:cNvSpPr/>
            <p:nvPr/>
          </p:nvSpPr>
          <p:spPr>
            <a:xfrm>
              <a:off x="2928275" y="2742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8829600" y="1507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9"/>
            <p:cNvSpPr/>
            <p:nvPr/>
          </p:nvSpPr>
          <p:spPr>
            <a:xfrm>
              <a:off x="8766650" y="1057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9"/>
            <p:cNvSpPr/>
            <p:nvPr/>
          </p:nvSpPr>
          <p:spPr>
            <a:xfrm>
              <a:off x="8866800" y="32381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9"/>
            <p:cNvSpPr/>
            <p:nvPr/>
          </p:nvSpPr>
          <p:spPr>
            <a:xfrm>
              <a:off x="458450" y="26083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9"/>
            <p:cNvSpPr/>
            <p:nvPr/>
          </p:nvSpPr>
          <p:spPr>
            <a:xfrm>
              <a:off x="362875" y="22288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9"/>
            <p:cNvSpPr/>
            <p:nvPr/>
          </p:nvSpPr>
          <p:spPr>
            <a:xfrm>
              <a:off x="527500" y="2313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8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 txBox="1">
            <a:spLocks noGrp="1"/>
          </p:cNvSpPr>
          <p:nvPr>
            <p:ph type="subTitle" idx="1"/>
          </p:nvPr>
        </p:nvSpPr>
        <p:spPr>
          <a:xfrm>
            <a:off x="960000" y="3292767"/>
            <a:ext cx="4288800" cy="13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20"/>
          <p:cNvSpPr txBox="1">
            <a:spLocks noGrp="1"/>
          </p:cNvSpPr>
          <p:nvPr>
            <p:ph type="subTitle" idx="2"/>
          </p:nvPr>
        </p:nvSpPr>
        <p:spPr>
          <a:xfrm rot="-1251">
            <a:off x="960000" y="5578917"/>
            <a:ext cx="4398400" cy="5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0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6329600" cy="2027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533" name="Google Shape;533;p20"/>
          <p:cNvGrpSpPr/>
          <p:nvPr/>
        </p:nvGrpSpPr>
        <p:grpSpPr>
          <a:xfrm>
            <a:off x="4007234" y="0"/>
            <a:ext cx="8184769" cy="6858008"/>
            <a:chOff x="3005425" y="0"/>
            <a:chExt cx="6138577" cy="5143506"/>
          </a:xfrm>
        </p:grpSpPr>
        <p:pic>
          <p:nvPicPr>
            <p:cNvPr id="534" name="Google Shape;534;p20"/>
            <p:cNvPicPr preferRelativeResize="0"/>
            <p:nvPr/>
          </p:nvPicPr>
          <p:blipFill rotWithShape="1">
            <a:blip r:embed="rId2">
              <a:alphaModFix/>
            </a:blip>
            <a:srcRect t="39719"/>
            <a:stretch/>
          </p:blipFill>
          <p:spPr>
            <a:xfrm>
              <a:off x="5582150" y="0"/>
              <a:ext cx="2342225" cy="1106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3">
              <a:alphaModFix/>
            </a:blip>
            <a:srcRect l="32313" b="26182"/>
            <a:stretch/>
          </p:blipFill>
          <p:spPr>
            <a:xfrm flipH="1">
              <a:off x="4901102" y="1346775"/>
              <a:ext cx="4242900" cy="3796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20"/>
            <p:cNvPicPr preferRelativeResize="0"/>
            <p:nvPr/>
          </p:nvPicPr>
          <p:blipFill rotWithShape="1">
            <a:blip r:embed="rId4">
              <a:alphaModFix/>
            </a:blip>
            <a:srcRect r="42223"/>
            <a:stretch/>
          </p:blipFill>
          <p:spPr>
            <a:xfrm>
              <a:off x="7665775" y="440950"/>
              <a:ext cx="1478225" cy="1718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6" y="3346402"/>
              <a:ext cx="1097201" cy="708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20"/>
            <p:cNvPicPr preferRelativeResize="0"/>
            <p:nvPr/>
          </p:nvPicPr>
          <p:blipFill rotWithShape="1">
            <a:blip r:embed="rId6">
              <a:alphaModFix/>
            </a:blip>
            <a:srcRect b="59291"/>
            <a:stretch/>
          </p:blipFill>
          <p:spPr>
            <a:xfrm>
              <a:off x="3005425" y="4295906"/>
              <a:ext cx="4918952" cy="847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" name="Google Shape;539;p20"/>
          <p:cNvGrpSpPr/>
          <p:nvPr/>
        </p:nvGrpSpPr>
        <p:grpSpPr>
          <a:xfrm>
            <a:off x="265300" y="286067"/>
            <a:ext cx="7101667" cy="4628877"/>
            <a:chOff x="198975" y="214550"/>
            <a:chExt cx="5326250" cy="3471658"/>
          </a:xfrm>
        </p:grpSpPr>
        <p:grpSp>
          <p:nvGrpSpPr>
            <p:cNvPr id="540" name="Google Shape;540;p20"/>
            <p:cNvGrpSpPr/>
            <p:nvPr/>
          </p:nvGrpSpPr>
          <p:grpSpPr>
            <a:xfrm>
              <a:off x="236176" y="3487180"/>
              <a:ext cx="170184" cy="199027"/>
              <a:chOff x="3938129" y="1563480"/>
              <a:chExt cx="400999" cy="468962"/>
            </a:xfrm>
          </p:grpSpPr>
          <p:sp>
            <p:nvSpPr>
              <p:cNvPr id="541" name="Google Shape;541;p20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1" name="Google Shape;551;p20"/>
            <p:cNvGrpSpPr/>
            <p:nvPr/>
          </p:nvGrpSpPr>
          <p:grpSpPr>
            <a:xfrm>
              <a:off x="505325" y="793528"/>
              <a:ext cx="93101" cy="334443"/>
              <a:chOff x="2058353" y="1704261"/>
              <a:chExt cx="219370" cy="788036"/>
            </a:xfrm>
          </p:grpSpPr>
          <p:sp>
            <p:nvSpPr>
              <p:cNvPr id="552" name="Google Shape;552;p20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" name="Google Shape;554;p20"/>
            <p:cNvSpPr/>
            <p:nvPr/>
          </p:nvSpPr>
          <p:spPr>
            <a:xfrm>
              <a:off x="198975" y="33083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0"/>
            <p:cNvSpPr/>
            <p:nvPr/>
          </p:nvSpPr>
          <p:spPr>
            <a:xfrm>
              <a:off x="4931400" y="2406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0"/>
            <p:cNvSpPr/>
            <p:nvPr/>
          </p:nvSpPr>
          <p:spPr>
            <a:xfrm>
              <a:off x="5435825" y="2145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0"/>
            <p:cNvSpPr/>
            <p:nvPr/>
          </p:nvSpPr>
          <p:spPr>
            <a:xfrm>
              <a:off x="320450" y="84915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0"/>
            <p:cNvSpPr/>
            <p:nvPr/>
          </p:nvSpPr>
          <p:spPr>
            <a:xfrm>
              <a:off x="5181150" y="3401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0"/>
            <p:cNvSpPr/>
            <p:nvPr/>
          </p:nvSpPr>
          <p:spPr>
            <a:xfrm>
              <a:off x="383750" y="31162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0"/>
            <p:cNvSpPr/>
            <p:nvPr/>
          </p:nvSpPr>
          <p:spPr>
            <a:xfrm>
              <a:off x="294350" y="10385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2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218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22"/>
          <p:cNvGrpSpPr/>
          <p:nvPr/>
        </p:nvGrpSpPr>
        <p:grpSpPr>
          <a:xfrm>
            <a:off x="0" y="2"/>
            <a:ext cx="12192000" cy="6858003"/>
            <a:chOff x="0" y="2"/>
            <a:chExt cx="9144000" cy="5143502"/>
          </a:xfrm>
        </p:grpSpPr>
        <p:pic>
          <p:nvPicPr>
            <p:cNvPr id="564" name="Google Shape;564;p22"/>
            <p:cNvPicPr preferRelativeResize="0"/>
            <p:nvPr/>
          </p:nvPicPr>
          <p:blipFill rotWithShape="1">
            <a:blip r:embed="rId2">
              <a:alphaModFix/>
            </a:blip>
            <a:srcRect l="53761" b="27330"/>
            <a:stretch/>
          </p:blipFill>
          <p:spPr>
            <a:xfrm flipH="1">
              <a:off x="7792149" y="2956750"/>
              <a:ext cx="1351849" cy="2179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5" name="Google Shape;565;p22"/>
            <p:cNvPicPr preferRelativeResize="0"/>
            <p:nvPr/>
          </p:nvPicPr>
          <p:blipFill rotWithShape="1">
            <a:blip r:embed="rId3">
              <a:alphaModFix/>
            </a:blip>
            <a:srcRect t="50663"/>
            <a:stretch/>
          </p:blipFill>
          <p:spPr>
            <a:xfrm>
              <a:off x="3896175" y="2"/>
              <a:ext cx="3125501" cy="103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6" name="Google Shape;566;p22"/>
            <p:cNvPicPr preferRelativeResize="0"/>
            <p:nvPr/>
          </p:nvPicPr>
          <p:blipFill rotWithShape="1">
            <a:blip r:embed="rId4">
              <a:alphaModFix/>
            </a:blip>
            <a:srcRect l="49176" b="8483"/>
            <a:stretch/>
          </p:blipFill>
          <p:spPr>
            <a:xfrm>
              <a:off x="0" y="790125"/>
              <a:ext cx="1307601" cy="4353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7" name="Google Shape;567;p22"/>
            <p:cNvPicPr preferRelativeResize="0"/>
            <p:nvPr/>
          </p:nvPicPr>
          <p:blipFill rotWithShape="1">
            <a:blip r:embed="rId5">
              <a:alphaModFix/>
            </a:blip>
            <a:srcRect l="34798" t="-3449" b="37495"/>
            <a:stretch/>
          </p:blipFill>
          <p:spPr>
            <a:xfrm>
              <a:off x="0" y="2910904"/>
              <a:ext cx="2817625" cy="223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8" name="Google Shape;568;p22"/>
            <p:cNvPicPr preferRelativeResize="0"/>
            <p:nvPr/>
          </p:nvPicPr>
          <p:blipFill rotWithShape="1">
            <a:blip r:embed="rId5">
              <a:alphaModFix/>
            </a:blip>
            <a:srcRect r="28515" b="69399"/>
            <a:stretch/>
          </p:blipFill>
          <p:spPr>
            <a:xfrm>
              <a:off x="6054775" y="4099900"/>
              <a:ext cx="3089225" cy="1035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69" name="Google Shape;569;p22"/>
          <p:cNvGrpSpPr/>
          <p:nvPr/>
        </p:nvGrpSpPr>
        <p:grpSpPr>
          <a:xfrm>
            <a:off x="793502" y="211733"/>
            <a:ext cx="11043041" cy="6348603"/>
            <a:chOff x="595126" y="158800"/>
            <a:chExt cx="8282281" cy="4761452"/>
          </a:xfrm>
        </p:grpSpPr>
        <p:sp>
          <p:nvSpPr>
            <p:cNvPr id="570" name="Google Shape;570;p22"/>
            <p:cNvSpPr/>
            <p:nvPr/>
          </p:nvSpPr>
          <p:spPr>
            <a:xfrm>
              <a:off x="3233730" y="4661997"/>
              <a:ext cx="300546" cy="258255"/>
            </a:xfrm>
            <a:custGeom>
              <a:avLst/>
              <a:gdLst/>
              <a:ahLst/>
              <a:cxnLst/>
              <a:rect l="l" t="t" r="r" b="b"/>
              <a:pathLst>
                <a:path w="32101" h="27584" extrusionOk="0">
                  <a:moveTo>
                    <a:pt x="30048" y="1513"/>
                  </a:moveTo>
                  <a:lnTo>
                    <a:pt x="30048" y="1513"/>
                  </a:lnTo>
                  <a:cubicBezTo>
                    <a:pt x="30111" y="4293"/>
                    <a:pt x="28809" y="6581"/>
                    <a:pt x="26539" y="8284"/>
                  </a:cubicBezTo>
                  <a:cubicBezTo>
                    <a:pt x="24659" y="9694"/>
                    <a:pt x="22160" y="10138"/>
                    <a:pt x="20341" y="11538"/>
                  </a:cubicBezTo>
                  <a:cubicBezTo>
                    <a:pt x="20605" y="10974"/>
                    <a:pt x="20820" y="10373"/>
                    <a:pt x="20974" y="9733"/>
                  </a:cubicBezTo>
                  <a:cubicBezTo>
                    <a:pt x="21067" y="9351"/>
                    <a:pt x="21127" y="8959"/>
                    <a:pt x="21159" y="8568"/>
                  </a:cubicBezTo>
                  <a:cubicBezTo>
                    <a:pt x="22772" y="4884"/>
                    <a:pt x="26216" y="1526"/>
                    <a:pt x="30048" y="1513"/>
                  </a:cubicBezTo>
                  <a:close/>
                  <a:moveTo>
                    <a:pt x="30498" y="1"/>
                  </a:moveTo>
                  <a:cubicBezTo>
                    <a:pt x="26909" y="1"/>
                    <a:pt x="23030" y="2588"/>
                    <a:pt x="20977" y="5956"/>
                  </a:cubicBezTo>
                  <a:cubicBezTo>
                    <a:pt x="20308" y="3043"/>
                    <a:pt x="18155" y="593"/>
                    <a:pt x="15248" y="593"/>
                  </a:cubicBezTo>
                  <a:cubicBezTo>
                    <a:pt x="14418" y="593"/>
                    <a:pt x="13527" y="792"/>
                    <a:pt x="12591" y="1238"/>
                  </a:cubicBezTo>
                  <a:cubicBezTo>
                    <a:pt x="9781" y="2578"/>
                    <a:pt x="5967" y="7287"/>
                    <a:pt x="10060" y="9525"/>
                  </a:cubicBezTo>
                  <a:cubicBezTo>
                    <a:pt x="10681" y="9865"/>
                    <a:pt x="11396" y="10020"/>
                    <a:pt x="12116" y="10020"/>
                  </a:cubicBezTo>
                  <a:cubicBezTo>
                    <a:pt x="14833" y="10020"/>
                    <a:pt x="17639" y="7805"/>
                    <a:pt x="15866" y="4904"/>
                  </a:cubicBezTo>
                  <a:cubicBezTo>
                    <a:pt x="15790" y="4779"/>
                    <a:pt x="15677" y="4726"/>
                    <a:pt x="15560" y="4726"/>
                  </a:cubicBezTo>
                  <a:cubicBezTo>
                    <a:pt x="15366" y="4726"/>
                    <a:pt x="15164" y="4872"/>
                    <a:pt x="15112" y="5073"/>
                  </a:cubicBezTo>
                  <a:cubicBezTo>
                    <a:pt x="14664" y="6799"/>
                    <a:pt x="14462" y="8509"/>
                    <a:pt x="12298" y="8509"/>
                  </a:cubicBezTo>
                  <a:cubicBezTo>
                    <a:pt x="12255" y="8509"/>
                    <a:pt x="12211" y="8508"/>
                    <a:pt x="12167" y="8507"/>
                  </a:cubicBezTo>
                  <a:cubicBezTo>
                    <a:pt x="9898" y="8438"/>
                    <a:pt x="9238" y="6594"/>
                    <a:pt x="10503" y="4849"/>
                  </a:cubicBezTo>
                  <a:cubicBezTo>
                    <a:pt x="11687" y="3215"/>
                    <a:pt x="13469" y="2303"/>
                    <a:pt x="15150" y="2303"/>
                  </a:cubicBezTo>
                  <a:cubicBezTo>
                    <a:pt x="16937" y="2303"/>
                    <a:pt x="18610" y="3333"/>
                    <a:pt x="19331" y="5618"/>
                  </a:cubicBezTo>
                  <a:cubicBezTo>
                    <a:pt x="20090" y="8023"/>
                    <a:pt x="19302" y="10648"/>
                    <a:pt x="17793" y="12591"/>
                  </a:cubicBezTo>
                  <a:cubicBezTo>
                    <a:pt x="16310" y="13099"/>
                    <a:pt x="15056" y="13968"/>
                    <a:pt x="14482" y="15348"/>
                  </a:cubicBezTo>
                  <a:cubicBezTo>
                    <a:pt x="8885" y="18653"/>
                    <a:pt x="33" y="20358"/>
                    <a:pt x="1" y="27403"/>
                  </a:cubicBezTo>
                  <a:cubicBezTo>
                    <a:pt x="0" y="27524"/>
                    <a:pt x="95" y="27583"/>
                    <a:pt x="193" y="27583"/>
                  </a:cubicBezTo>
                  <a:cubicBezTo>
                    <a:pt x="286" y="27583"/>
                    <a:pt x="382" y="27530"/>
                    <a:pt x="402" y="27422"/>
                  </a:cubicBezTo>
                  <a:cubicBezTo>
                    <a:pt x="1368" y="22367"/>
                    <a:pt x="7484" y="20645"/>
                    <a:pt x="11536" y="18803"/>
                  </a:cubicBezTo>
                  <a:cubicBezTo>
                    <a:pt x="14183" y="17599"/>
                    <a:pt x="16896" y="16093"/>
                    <a:pt x="18783" y="13912"/>
                  </a:cubicBezTo>
                  <a:cubicBezTo>
                    <a:pt x="19679" y="13667"/>
                    <a:pt x="20644" y="13545"/>
                    <a:pt x="21616" y="13545"/>
                  </a:cubicBezTo>
                  <a:cubicBezTo>
                    <a:pt x="25275" y="13545"/>
                    <a:pt x="29035" y="15266"/>
                    <a:pt x="29581" y="18575"/>
                  </a:cubicBezTo>
                  <a:cubicBezTo>
                    <a:pt x="30150" y="22018"/>
                    <a:pt x="26979" y="25352"/>
                    <a:pt x="23748" y="25352"/>
                  </a:cubicBezTo>
                  <a:cubicBezTo>
                    <a:pt x="22639" y="25352"/>
                    <a:pt x="21522" y="24959"/>
                    <a:pt x="20548" y="24042"/>
                  </a:cubicBezTo>
                  <a:cubicBezTo>
                    <a:pt x="19039" y="22624"/>
                    <a:pt x="18852" y="20398"/>
                    <a:pt x="21106" y="19780"/>
                  </a:cubicBezTo>
                  <a:cubicBezTo>
                    <a:pt x="21460" y="19683"/>
                    <a:pt x="21781" y="19638"/>
                    <a:pt x="22073" y="19638"/>
                  </a:cubicBezTo>
                  <a:cubicBezTo>
                    <a:pt x="23581" y="19638"/>
                    <a:pt x="24296" y="20852"/>
                    <a:pt x="24578" y="22473"/>
                  </a:cubicBezTo>
                  <a:cubicBezTo>
                    <a:pt x="24611" y="22660"/>
                    <a:pt x="24775" y="22779"/>
                    <a:pt x="24935" y="22779"/>
                  </a:cubicBezTo>
                  <a:cubicBezTo>
                    <a:pt x="25048" y="22779"/>
                    <a:pt x="25158" y="22721"/>
                    <a:pt x="25221" y="22588"/>
                  </a:cubicBezTo>
                  <a:cubicBezTo>
                    <a:pt x="26450" y="19979"/>
                    <a:pt x="24121" y="18431"/>
                    <a:pt x="21823" y="18431"/>
                  </a:cubicBezTo>
                  <a:cubicBezTo>
                    <a:pt x="21061" y="18431"/>
                    <a:pt x="20303" y="18601"/>
                    <a:pt x="19678" y="18959"/>
                  </a:cubicBezTo>
                  <a:cubicBezTo>
                    <a:pt x="15640" y="21275"/>
                    <a:pt x="19506" y="26112"/>
                    <a:pt x="22750" y="26773"/>
                  </a:cubicBezTo>
                  <a:cubicBezTo>
                    <a:pt x="23267" y="26878"/>
                    <a:pt x="23779" y="26929"/>
                    <a:pt x="24280" y="26929"/>
                  </a:cubicBezTo>
                  <a:cubicBezTo>
                    <a:pt x="28547" y="26929"/>
                    <a:pt x="32060" y="23276"/>
                    <a:pt x="31637" y="18790"/>
                  </a:cubicBezTo>
                  <a:cubicBezTo>
                    <a:pt x="31261" y="14801"/>
                    <a:pt x="27323" y="12596"/>
                    <a:pt x="23718" y="12108"/>
                  </a:cubicBezTo>
                  <a:cubicBezTo>
                    <a:pt x="25594" y="11401"/>
                    <a:pt x="27412" y="10092"/>
                    <a:pt x="28637" y="8957"/>
                  </a:cubicBezTo>
                  <a:cubicBezTo>
                    <a:pt x="31014" y="6753"/>
                    <a:pt x="32101" y="3922"/>
                    <a:pt x="31554" y="711"/>
                  </a:cubicBezTo>
                  <a:cubicBezTo>
                    <a:pt x="31503" y="406"/>
                    <a:pt x="31276" y="32"/>
                    <a:pt x="30920" y="13"/>
                  </a:cubicBezTo>
                  <a:cubicBezTo>
                    <a:pt x="30780" y="5"/>
                    <a:pt x="30639" y="1"/>
                    <a:pt x="30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2"/>
            <p:cNvSpPr/>
            <p:nvPr/>
          </p:nvSpPr>
          <p:spPr>
            <a:xfrm>
              <a:off x="8618534" y="1727704"/>
              <a:ext cx="258873" cy="273600"/>
            </a:xfrm>
            <a:custGeom>
              <a:avLst/>
              <a:gdLst/>
              <a:ahLst/>
              <a:cxnLst/>
              <a:rect l="l" t="t" r="r" b="b"/>
              <a:pathLst>
                <a:path w="27650" h="29223" extrusionOk="0">
                  <a:moveTo>
                    <a:pt x="21779" y="2004"/>
                  </a:moveTo>
                  <a:cubicBezTo>
                    <a:pt x="21859" y="2004"/>
                    <a:pt x="21927" y="2006"/>
                    <a:pt x="21977" y="2010"/>
                  </a:cubicBezTo>
                  <a:cubicBezTo>
                    <a:pt x="22206" y="2030"/>
                    <a:pt x="22431" y="2061"/>
                    <a:pt x="22656" y="2106"/>
                  </a:cubicBezTo>
                  <a:cubicBezTo>
                    <a:pt x="22774" y="2131"/>
                    <a:pt x="22890" y="2159"/>
                    <a:pt x="23005" y="2191"/>
                  </a:cubicBezTo>
                  <a:cubicBezTo>
                    <a:pt x="23017" y="2195"/>
                    <a:pt x="23024" y="2196"/>
                    <a:pt x="23033" y="2199"/>
                  </a:cubicBezTo>
                  <a:cubicBezTo>
                    <a:pt x="23097" y="2221"/>
                    <a:pt x="23160" y="2243"/>
                    <a:pt x="23223" y="2269"/>
                  </a:cubicBezTo>
                  <a:cubicBezTo>
                    <a:pt x="23773" y="2502"/>
                    <a:pt x="23885" y="2561"/>
                    <a:pt x="24297" y="2933"/>
                  </a:cubicBezTo>
                  <a:cubicBezTo>
                    <a:pt x="24532" y="3144"/>
                    <a:pt x="24427" y="3036"/>
                    <a:pt x="24627" y="3305"/>
                  </a:cubicBezTo>
                  <a:cubicBezTo>
                    <a:pt x="24830" y="3580"/>
                    <a:pt x="24873" y="3652"/>
                    <a:pt x="24956" y="3841"/>
                  </a:cubicBezTo>
                  <a:cubicBezTo>
                    <a:pt x="25437" y="4946"/>
                    <a:pt x="25478" y="6113"/>
                    <a:pt x="25293" y="7386"/>
                  </a:cubicBezTo>
                  <a:cubicBezTo>
                    <a:pt x="24727" y="11271"/>
                    <a:pt x="22173" y="14436"/>
                    <a:pt x="19634" y="17275"/>
                  </a:cubicBezTo>
                  <a:cubicBezTo>
                    <a:pt x="17474" y="19692"/>
                    <a:pt x="15078" y="21992"/>
                    <a:pt x="13107" y="24590"/>
                  </a:cubicBezTo>
                  <a:cubicBezTo>
                    <a:pt x="11942" y="22709"/>
                    <a:pt x="10414" y="20999"/>
                    <a:pt x="9057" y="19276"/>
                  </a:cubicBezTo>
                  <a:cubicBezTo>
                    <a:pt x="7182" y="16893"/>
                    <a:pt x="5240" y="14515"/>
                    <a:pt x="3645" y="11929"/>
                  </a:cubicBezTo>
                  <a:cubicBezTo>
                    <a:pt x="3332" y="11421"/>
                    <a:pt x="3150" y="11116"/>
                    <a:pt x="2946" y="10667"/>
                  </a:cubicBezTo>
                  <a:cubicBezTo>
                    <a:pt x="2861" y="10477"/>
                    <a:pt x="2784" y="10285"/>
                    <a:pt x="2717" y="10087"/>
                  </a:cubicBezTo>
                  <a:cubicBezTo>
                    <a:pt x="2701" y="10043"/>
                    <a:pt x="2691" y="9996"/>
                    <a:pt x="2677" y="9950"/>
                  </a:cubicBezTo>
                  <a:cubicBezTo>
                    <a:pt x="2677" y="9931"/>
                    <a:pt x="2649" y="9784"/>
                    <a:pt x="2641" y="9715"/>
                  </a:cubicBezTo>
                  <a:cubicBezTo>
                    <a:pt x="2517" y="8602"/>
                    <a:pt x="2702" y="7399"/>
                    <a:pt x="3261" y="6641"/>
                  </a:cubicBezTo>
                  <a:cubicBezTo>
                    <a:pt x="3600" y="6181"/>
                    <a:pt x="3776" y="6019"/>
                    <a:pt x="4238" y="5718"/>
                  </a:cubicBezTo>
                  <a:cubicBezTo>
                    <a:pt x="4531" y="5527"/>
                    <a:pt x="4461" y="5565"/>
                    <a:pt x="4761" y="5436"/>
                  </a:cubicBezTo>
                  <a:cubicBezTo>
                    <a:pt x="4999" y="5332"/>
                    <a:pt x="5244" y="5248"/>
                    <a:pt x="5492" y="5175"/>
                  </a:cubicBezTo>
                  <a:cubicBezTo>
                    <a:pt x="5958" y="5039"/>
                    <a:pt x="6513" y="4976"/>
                    <a:pt x="7081" y="4976"/>
                  </a:cubicBezTo>
                  <a:cubicBezTo>
                    <a:pt x="7559" y="4976"/>
                    <a:pt x="8045" y="5020"/>
                    <a:pt x="8495" y="5104"/>
                  </a:cubicBezTo>
                  <a:cubicBezTo>
                    <a:pt x="9639" y="5318"/>
                    <a:pt x="10733" y="5777"/>
                    <a:pt x="11622" y="6492"/>
                  </a:cubicBezTo>
                  <a:cubicBezTo>
                    <a:pt x="11994" y="6791"/>
                    <a:pt x="12320" y="7135"/>
                    <a:pt x="12586" y="7507"/>
                  </a:cubicBezTo>
                  <a:cubicBezTo>
                    <a:pt x="12558" y="7719"/>
                    <a:pt x="12536" y="7934"/>
                    <a:pt x="12525" y="8151"/>
                  </a:cubicBezTo>
                  <a:cubicBezTo>
                    <a:pt x="12497" y="8692"/>
                    <a:pt x="12752" y="9199"/>
                    <a:pt x="13329" y="9310"/>
                  </a:cubicBezTo>
                  <a:lnTo>
                    <a:pt x="13331" y="9310"/>
                  </a:lnTo>
                  <a:cubicBezTo>
                    <a:pt x="13465" y="9829"/>
                    <a:pt x="13923" y="10076"/>
                    <a:pt x="14366" y="10076"/>
                  </a:cubicBezTo>
                  <a:cubicBezTo>
                    <a:pt x="14898" y="10076"/>
                    <a:pt x="15408" y="9718"/>
                    <a:pt x="15298" y="9044"/>
                  </a:cubicBezTo>
                  <a:cubicBezTo>
                    <a:pt x="15190" y="8386"/>
                    <a:pt x="14979" y="7771"/>
                    <a:pt x="14686" y="7201"/>
                  </a:cubicBezTo>
                  <a:cubicBezTo>
                    <a:pt x="15130" y="5491"/>
                    <a:pt x="16262" y="4129"/>
                    <a:pt x="17818" y="3156"/>
                  </a:cubicBezTo>
                  <a:cubicBezTo>
                    <a:pt x="18573" y="2685"/>
                    <a:pt x="19746" y="2230"/>
                    <a:pt x="20566" y="2098"/>
                  </a:cubicBezTo>
                  <a:cubicBezTo>
                    <a:pt x="20938" y="2037"/>
                    <a:pt x="21458" y="2004"/>
                    <a:pt x="21779" y="2004"/>
                  </a:cubicBezTo>
                  <a:close/>
                  <a:moveTo>
                    <a:pt x="21650" y="1"/>
                  </a:moveTo>
                  <a:cubicBezTo>
                    <a:pt x="20221" y="1"/>
                    <a:pt x="18765" y="413"/>
                    <a:pt x="17537" y="1043"/>
                  </a:cubicBezTo>
                  <a:cubicBezTo>
                    <a:pt x="15703" y="1983"/>
                    <a:pt x="14125" y="3477"/>
                    <a:pt x="13250" y="5315"/>
                  </a:cubicBezTo>
                  <a:cubicBezTo>
                    <a:pt x="11649" y="3805"/>
                    <a:pt x="9357" y="2927"/>
                    <a:pt x="7125" y="2927"/>
                  </a:cubicBezTo>
                  <a:cubicBezTo>
                    <a:pt x="5600" y="2927"/>
                    <a:pt x="4103" y="3336"/>
                    <a:pt x="2873" y="4235"/>
                  </a:cubicBezTo>
                  <a:cubicBezTo>
                    <a:pt x="802" y="5750"/>
                    <a:pt x="0" y="8824"/>
                    <a:pt x="1003" y="11188"/>
                  </a:cubicBezTo>
                  <a:cubicBezTo>
                    <a:pt x="1521" y="12411"/>
                    <a:pt x="2285" y="13541"/>
                    <a:pt x="3040" y="14628"/>
                  </a:cubicBezTo>
                  <a:cubicBezTo>
                    <a:pt x="4012" y="16027"/>
                    <a:pt x="5048" y="17379"/>
                    <a:pt x="6094" y="18723"/>
                  </a:cubicBezTo>
                  <a:cubicBezTo>
                    <a:pt x="7249" y="20207"/>
                    <a:pt x="8423" y="21674"/>
                    <a:pt x="9573" y="23163"/>
                  </a:cubicBezTo>
                  <a:cubicBezTo>
                    <a:pt x="10370" y="24198"/>
                    <a:pt x="11215" y="25239"/>
                    <a:pt x="11858" y="26382"/>
                  </a:cubicBezTo>
                  <a:cubicBezTo>
                    <a:pt x="11556" y="26856"/>
                    <a:pt x="11271" y="27342"/>
                    <a:pt x="11007" y="27843"/>
                  </a:cubicBezTo>
                  <a:cubicBezTo>
                    <a:pt x="10608" y="28599"/>
                    <a:pt x="11274" y="29222"/>
                    <a:pt x="11942" y="29222"/>
                  </a:cubicBezTo>
                  <a:cubicBezTo>
                    <a:pt x="12278" y="29222"/>
                    <a:pt x="12615" y="29064"/>
                    <a:pt x="12816" y="28684"/>
                  </a:cubicBezTo>
                  <a:cubicBezTo>
                    <a:pt x="14833" y="24865"/>
                    <a:pt x="18187" y="21870"/>
                    <a:pt x="21041" y="18694"/>
                  </a:cubicBezTo>
                  <a:cubicBezTo>
                    <a:pt x="23854" y="15564"/>
                    <a:pt x="26632" y="12029"/>
                    <a:pt x="27257" y="7741"/>
                  </a:cubicBezTo>
                  <a:cubicBezTo>
                    <a:pt x="27650" y="5032"/>
                    <a:pt x="27100" y="1999"/>
                    <a:pt x="24462" y="641"/>
                  </a:cubicBezTo>
                  <a:cubicBezTo>
                    <a:pt x="23591" y="194"/>
                    <a:pt x="22627" y="1"/>
                    <a:pt x="21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2"/>
            <p:cNvSpPr/>
            <p:nvPr/>
          </p:nvSpPr>
          <p:spPr>
            <a:xfrm>
              <a:off x="595126" y="330361"/>
              <a:ext cx="249745" cy="234446"/>
            </a:xfrm>
            <a:custGeom>
              <a:avLst/>
              <a:gdLst/>
              <a:ahLst/>
              <a:cxnLst/>
              <a:rect l="l" t="t" r="r" b="b"/>
              <a:pathLst>
                <a:path w="26675" h="25041" extrusionOk="0">
                  <a:moveTo>
                    <a:pt x="19443" y="1864"/>
                  </a:moveTo>
                  <a:cubicBezTo>
                    <a:pt x="20133" y="1864"/>
                    <a:pt x="20835" y="2088"/>
                    <a:pt x="21453" y="2500"/>
                  </a:cubicBezTo>
                  <a:cubicBezTo>
                    <a:pt x="23269" y="3711"/>
                    <a:pt x="24340" y="6102"/>
                    <a:pt x="24521" y="8220"/>
                  </a:cubicBezTo>
                  <a:cubicBezTo>
                    <a:pt x="24747" y="10851"/>
                    <a:pt x="24226" y="13573"/>
                    <a:pt x="23550" y="16105"/>
                  </a:cubicBezTo>
                  <a:cubicBezTo>
                    <a:pt x="23152" y="17591"/>
                    <a:pt x="22651" y="19055"/>
                    <a:pt x="21999" y="20451"/>
                  </a:cubicBezTo>
                  <a:cubicBezTo>
                    <a:pt x="21757" y="20970"/>
                    <a:pt x="21490" y="21514"/>
                    <a:pt x="21176" y="22023"/>
                  </a:cubicBezTo>
                  <a:cubicBezTo>
                    <a:pt x="19481" y="19992"/>
                    <a:pt x="16656" y="19411"/>
                    <a:pt x="14163" y="18947"/>
                  </a:cubicBezTo>
                  <a:cubicBezTo>
                    <a:pt x="11233" y="18402"/>
                    <a:pt x="7958" y="18057"/>
                    <a:pt x="5485" y="16234"/>
                  </a:cubicBezTo>
                  <a:cubicBezTo>
                    <a:pt x="4153" y="15252"/>
                    <a:pt x="3231" y="13913"/>
                    <a:pt x="2702" y="12350"/>
                  </a:cubicBezTo>
                  <a:cubicBezTo>
                    <a:pt x="2105" y="10594"/>
                    <a:pt x="1746" y="8521"/>
                    <a:pt x="2046" y="6669"/>
                  </a:cubicBezTo>
                  <a:cubicBezTo>
                    <a:pt x="2377" y="4618"/>
                    <a:pt x="3730" y="3517"/>
                    <a:pt x="5572" y="3517"/>
                  </a:cubicBezTo>
                  <a:cubicBezTo>
                    <a:pt x="5897" y="3517"/>
                    <a:pt x="6236" y="3552"/>
                    <a:pt x="6588" y="3621"/>
                  </a:cubicBezTo>
                  <a:cubicBezTo>
                    <a:pt x="9980" y="4289"/>
                    <a:pt x="12724" y="7102"/>
                    <a:pt x="14332" y="10021"/>
                  </a:cubicBezTo>
                  <a:cubicBezTo>
                    <a:pt x="14499" y="10323"/>
                    <a:pt x="14742" y="10447"/>
                    <a:pt x="14992" y="10447"/>
                  </a:cubicBezTo>
                  <a:cubicBezTo>
                    <a:pt x="15130" y="10447"/>
                    <a:pt x="15269" y="10409"/>
                    <a:pt x="15399" y="10342"/>
                  </a:cubicBezTo>
                  <a:cubicBezTo>
                    <a:pt x="15791" y="10245"/>
                    <a:pt x="16105" y="9925"/>
                    <a:pt x="16025" y="9403"/>
                  </a:cubicBezTo>
                  <a:cubicBezTo>
                    <a:pt x="15690" y="7221"/>
                    <a:pt x="15615" y="4375"/>
                    <a:pt x="17354" y="2706"/>
                  </a:cubicBezTo>
                  <a:cubicBezTo>
                    <a:pt x="17956" y="2129"/>
                    <a:pt x="18693" y="1864"/>
                    <a:pt x="19443" y="1864"/>
                  </a:cubicBezTo>
                  <a:close/>
                  <a:moveTo>
                    <a:pt x="19398" y="1"/>
                  </a:moveTo>
                  <a:cubicBezTo>
                    <a:pt x="18417" y="1"/>
                    <a:pt x="17442" y="288"/>
                    <a:pt x="16586" y="921"/>
                  </a:cubicBezTo>
                  <a:cubicBezTo>
                    <a:pt x="14877" y="2184"/>
                    <a:pt x="14175" y="4196"/>
                    <a:pt x="14015" y="6266"/>
                  </a:cubicBezTo>
                  <a:cubicBezTo>
                    <a:pt x="12450" y="4414"/>
                    <a:pt x="10450" y="2899"/>
                    <a:pt x="8174" y="2129"/>
                  </a:cubicBezTo>
                  <a:cubicBezTo>
                    <a:pt x="7315" y="1838"/>
                    <a:pt x="6406" y="1672"/>
                    <a:pt x="5519" y="1672"/>
                  </a:cubicBezTo>
                  <a:cubicBezTo>
                    <a:pt x="3708" y="1672"/>
                    <a:pt x="1988" y="2364"/>
                    <a:pt x="973" y="4100"/>
                  </a:cubicBezTo>
                  <a:cubicBezTo>
                    <a:pt x="134" y="5533"/>
                    <a:pt x="1" y="7297"/>
                    <a:pt x="125" y="8918"/>
                  </a:cubicBezTo>
                  <a:cubicBezTo>
                    <a:pt x="291" y="11054"/>
                    <a:pt x="819" y="13276"/>
                    <a:pt x="1942" y="15118"/>
                  </a:cubicBezTo>
                  <a:cubicBezTo>
                    <a:pt x="3832" y="18218"/>
                    <a:pt x="7300" y="19492"/>
                    <a:pt x="10686" y="20199"/>
                  </a:cubicBezTo>
                  <a:cubicBezTo>
                    <a:pt x="12492" y="20575"/>
                    <a:pt x="14328" y="20812"/>
                    <a:pt x="16116" y="21276"/>
                  </a:cubicBezTo>
                  <a:cubicBezTo>
                    <a:pt x="17555" y="21649"/>
                    <a:pt x="19047" y="22218"/>
                    <a:pt x="19937" y="23474"/>
                  </a:cubicBezTo>
                  <a:cubicBezTo>
                    <a:pt x="19947" y="23487"/>
                    <a:pt x="19958" y="23501"/>
                    <a:pt x="19969" y="23514"/>
                  </a:cubicBezTo>
                  <a:cubicBezTo>
                    <a:pt x="19571" y="24157"/>
                    <a:pt x="20074" y="25041"/>
                    <a:pt x="20704" y="25041"/>
                  </a:cubicBezTo>
                  <a:cubicBezTo>
                    <a:pt x="20879" y="25041"/>
                    <a:pt x="21063" y="24973"/>
                    <a:pt x="21240" y="24813"/>
                  </a:cubicBezTo>
                  <a:cubicBezTo>
                    <a:pt x="23327" y="22935"/>
                    <a:pt x="24344" y="19988"/>
                    <a:pt x="25126" y="17370"/>
                  </a:cubicBezTo>
                  <a:cubicBezTo>
                    <a:pt x="26015" y="14391"/>
                    <a:pt x="26674" y="11100"/>
                    <a:pt x="26377" y="7978"/>
                  </a:cubicBezTo>
                  <a:cubicBezTo>
                    <a:pt x="26131" y="5402"/>
                    <a:pt x="24814" y="2570"/>
                    <a:pt x="22645" y="1062"/>
                  </a:cubicBezTo>
                  <a:cubicBezTo>
                    <a:pt x="21671" y="384"/>
                    <a:pt x="20530" y="1"/>
                    <a:pt x="19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2"/>
            <p:cNvSpPr/>
            <p:nvPr/>
          </p:nvSpPr>
          <p:spPr>
            <a:xfrm>
              <a:off x="5858225" y="4624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2"/>
            <p:cNvSpPr/>
            <p:nvPr/>
          </p:nvSpPr>
          <p:spPr>
            <a:xfrm>
              <a:off x="3717500" y="3034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3857550" y="21407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927100" y="1588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2"/>
            <p:cNvSpPr/>
            <p:nvPr/>
          </p:nvSpPr>
          <p:spPr>
            <a:xfrm>
              <a:off x="5960525" y="45663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2"/>
            <p:cNvSpPr/>
            <p:nvPr/>
          </p:nvSpPr>
          <p:spPr>
            <a:xfrm>
              <a:off x="8618525" y="1303625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2"/>
            <p:cNvSpPr/>
            <p:nvPr/>
          </p:nvSpPr>
          <p:spPr>
            <a:xfrm>
              <a:off x="8813275" y="1069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2"/>
            <p:cNvSpPr/>
            <p:nvPr/>
          </p:nvSpPr>
          <p:spPr>
            <a:xfrm>
              <a:off x="3754700" y="4662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8776075" y="225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5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3"/>
          <p:cNvGrpSpPr/>
          <p:nvPr/>
        </p:nvGrpSpPr>
        <p:grpSpPr>
          <a:xfrm>
            <a:off x="1" y="1806968"/>
            <a:ext cx="12192001" cy="5051033"/>
            <a:chOff x="0" y="1355225"/>
            <a:chExt cx="9144001" cy="3788275"/>
          </a:xfrm>
        </p:grpSpPr>
        <p:pic>
          <p:nvPicPr>
            <p:cNvPr id="584" name="Google Shape;584;p23"/>
            <p:cNvPicPr preferRelativeResize="0"/>
            <p:nvPr/>
          </p:nvPicPr>
          <p:blipFill rotWithShape="1">
            <a:blip r:embed="rId2">
              <a:alphaModFix/>
            </a:blip>
            <a:srcRect r="26964"/>
            <a:stretch/>
          </p:blipFill>
          <p:spPr>
            <a:xfrm>
              <a:off x="7801975" y="1355225"/>
              <a:ext cx="1342025" cy="123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5" name="Google Shape;585;p23"/>
            <p:cNvPicPr preferRelativeResize="0"/>
            <p:nvPr/>
          </p:nvPicPr>
          <p:blipFill rotWithShape="1">
            <a:blip r:embed="rId3">
              <a:alphaModFix/>
            </a:blip>
            <a:srcRect b="56356"/>
            <a:stretch/>
          </p:blipFill>
          <p:spPr>
            <a:xfrm>
              <a:off x="5655800" y="3951450"/>
              <a:ext cx="1477350" cy="11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6" name="Google Shape;586;p23"/>
            <p:cNvPicPr preferRelativeResize="0"/>
            <p:nvPr/>
          </p:nvPicPr>
          <p:blipFill rotWithShape="1">
            <a:blip r:embed="rId4">
              <a:alphaModFix/>
            </a:blip>
            <a:srcRect r="10530" b="33119"/>
            <a:stretch/>
          </p:blipFill>
          <p:spPr>
            <a:xfrm>
              <a:off x="5655800" y="3004046"/>
              <a:ext cx="3488201" cy="2139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7" name="Google Shape;587;p23"/>
            <p:cNvPicPr preferRelativeResize="0"/>
            <p:nvPr/>
          </p:nvPicPr>
          <p:blipFill rotWithShape="1">
            <a:blip r:embed="rId5">
              <a:alphaModFix/>
            </a:blip>
            <a:srcRect b="40971"/>
            <a:stretch/>
          </p:blipFill>
          <p:spPr>
            <a:xfrm>
              <a:off x="5418175" y="4121149"/>
              <a:ext cx="2820301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8" name="Google Shape;588;p23"/>
            <p:cNvPicPr preferRelativeResize="0"/>
            <p:nvPr/>
          </p:nvPicPr>
          <p:blipFill rotWithShape="1">
            <a:blip r:embed="rId6">
              <a:alphaModFix/>
            </a:blip>
            <a:srcRect l="44040" b="14258"/>
            <a:stretch/>
          </p:blipFill>
          <p:spPr>
            <a:xfrm>
              <a:off x="0" y="3358350"/>
              <a:ext cx="1487374" cy="17851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9" name="Google Shape;589;p23"/>
          <p:cNvGrpSpPr/>
          <p:nvPr/>
        </p:nvGrpSpPr>
        <p:grpSpPr>
          <a:xfrm>
            <a:off x="370701" y="235867"/>
            <a:ext cx="11456233" cy="6219117"/>
            <a:chOff x="278025" y="176900"/>
            <a:chExt cx="8592175" cy="4664338"/>
          </a:xfrm>
        </p:grpSpPr>
        <p:grpSp>
          <p:nvGrpSpPr>
            <p:cNvPr id="590" name="Google Shape;590;p23"/>
            <p:cNvGrpSpPr/>
            <p:nvPr/>
          </p:nvGrpSpPr>
          <p:grpSpPr>
            <a:xfrm>
              <a:off x="367426" y="1663768"/>
              <a:ext cx="170184" cy="199027"/>
              <a:chOff x="3938129" y="1563480"/>
              <a:chExt cx="400999" cy="468962"/>
            </a:xfrm>
          </p:grpSpPr>
          <p:sp>
            <p:nvSpPr>
              <p:cNvPr id="591" name="Google Shape;591;p23"/>
              <p:cNvSpPr/>
              <p:nvPr/>
            </p:nvSpPr>
            <p:spPr>
              <a:xfrm>
                <a:off x="4100688" y="1731578"/>
                <a:ext cx="96181" cy="89782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4069" extrusionOk="0">
                    <a:moveTo>
                      <a:pt x="3382" y="0"/>
                    </a:moveTo>
                    <a:cubicBezTo>
                      <a:pt x="3287" y="0"/>
                      <a:pt x="3187" y="19"/>
                      <a:pt x="3087" y="61"/>
                    </a:cubicBezTo>
                    <a:cubicBezTo>
                      <a:pt x="2793" y="184"/>
                      <a:pt x="2431" y="280"/>
                      <a:pt x="2100" y="421"/>
                    </a:cubicBezTo>
                    <a:cubicBezTo>
                      <a:pt x="1988" y="390"/>
                      <a:pt x="1873" y="375"/>
                      <a:pt x="1756" y="375"/>
                    </a:cubicBezTo>
                    <a:cubicBezTo>
                      <a:pt x="1573" y="375"/>
                      <a:pt x="1388" y="412"/>
                      <a:pt x="1212" y="479"/>
                    </a:cubicBezTo>
                    <a:cubicBezTo>
                      <a:pt x="857" y="617"/>
                      <a:pt x="661" y="944"/>
                      <a:pt x="659" y="1313"/>
                    </a:cubicBezTo>
                    <a:cubicBezTo>
                      <a:pt x="614" y="1428"/>
                      <a:pt x="589" y="1555"/>
                      <a:pt x="589" y="1690"/>
                    </a:cubicBezTo>
                    <a:lnTo>
                      <a:pt x="589" y="2275"/>
                    </a:lnTo>
                    <a:cubicBezTo>
                      <a:pt x="481" y="2453"/>
                      <a:pt x="381" y="2634"/>
                      <a:pt x="277" y="2809"/>
                    </a:cubicBezTo>
                    <a:cubicBezTo>
                      <a:pt x="0" y="3279"/>
                      <a:pt x="395" y="3922"/>
                      <a:pt x="895" y="4000"/>
                    </a:cubicBezTo>
                    <a:cubicBezTo>
                      <a:pt x="1164" y="4042"/>
                      <a:pt x="1441" y="4069"/>
                      <a:pt x="1717" y="4069"/>
                    </a:cubicBezTo>
                    <a:cubicBezTo>
                      <a:pt x="2418" y="4069"/>
                      <a:pt x="3108" y="3896"/>
                      <a:pt x="3623" y="3372"/>
                    </a:cubicBezTo>
                    <a:cubicBezTo>
                      <a:pt x="4291" y="2693"/>
                      <a:pt x="4359" y="1679"/>
                      <a:pt x="4222" y="789"/>
                    </a:cubicBezTo>
                    <a:cubicBezTo>
                      <a:pt x="4158" y="367"/>
                      <a:pt x="3804" y="0"/>
                      <a:pt x="3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3"/>
              <p:cNvSpPr/>
              <p:nvPr/>
            </p:nvSpPr>
            <p:spPr>
              <a:xfrm>
                <a:off x="4046649" y="1563480"/>
                <a:ext cx="70520" cy="116349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5273" extrusionOk="0">
                    <a:moveTo>
                      <a:pt x="1167" y="0"/>
                    </a:moveTo>
                    <a:cubicBezTo>
                      <a:pt x="592" y="0"/>
                      <a:pt x="1" y="693"/>
                      <a:pt x="404" y="1359"/>
                    </a:cubicBezTo>
                    <a:cubicBezTo>
                      <a:pt x="988" y="2326"/>
                      <a:pt x="1326" y="3403"/>
                      <a:pt x="1446" y="4525"/>
                    </a:cubicBezTo>
                    <a:cubicBezTo>
                      <a:pt x="1499" y="5033"/>
                      <a:pt x="1898" y="5273"/>
                      <a:pt x="2296" y="5273"/>
                    </a:cubicBezTo>
                    <a:cubicBezTo>
                      <a:pt x="2747" y="5273"/>
                      <a:pt x="3195" y="4964"/>
                      <a:pt x="3135" y="4387"/>
                    </a:cubicBezTo>
                    <a:cubicBezTo>
                      <a:pt x="2983" y="2953"/>
                      <a:pt x="2530" y="1609"/>
                      <a:pt x="1784" y="376"/>
                    </a:cubicBezTo>
                    <a:cubicBezTo>
                      <a:pt x="1623" y="110"/>
                      <a:pt x="139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23"/>
              <p:cNvSpPr/>
              <p:nvPr/>
            </p:nvSpPr>
            <p:spPr>
              <a:xfrm>
                <a:off x="3957194" y="1633539"/>
                <a:ext cx="99844" cy="90996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4124" extrusionOk="0">
                    <a:moveTo>
                      <a:pt x="1183" y="1"/>
                    </a:moveTo>
                    <a:cubicBezTo>
                      <a:pt x="541" y="1"/>
                      <a:pt x="1" y="940"/>
                      <a:pt x="619" y="1535"/>
                    </a:cubicBezTo>
                    <a:cubicBezTo>
                      <a:pt x="1433" y="2314"/>
                      <a:pt x="2232" y="3111"/>
                      <a:pt x="3012" y="3927"/>
                    </a:cubicBezTo>
                    <a:cubicBezTo>
                      <a:pt x="3143" y="4064"/>
                      <a:pt x="3324" y="4124"/>
                      <a:pt x="3511" y="4124"/>
                    </a:cubicBezTo>
                    <a:cubicBezTo>
                      <a:pt x="3775" y="4124"/>
                      <a:pt x="4049" y="4004"/>
                      <a:pt x="4206" y="3814"/>
                    </a:cubicBezTo>
                    <a:cubicBezTo>
                      <a:pt x="4525" y="3429"/>
                      <a:pt x="4411" y="2953"/>
                      <a:pt x="4094" y="2621"/>
                    </a:cubicBezTo>
                    <a:cubicBezTo>
                      <a:pt x="3314" y="1806"/>
                      <a:pt x="2515" y="1010"/>
                      <a:pt x="1701" y="228"/>
                    </a:cubicBezTo>
                    <a:cubicBezTo>
                      <a:pt x="1535" y="68"/>
                      <a:pt x="1355" y="1"/>
                      <a:pt x="1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23"/>
              <p:cNvSpPr/>
              <p:nvPr/>
            </p:nvSpPr>
            <p:spPr>
              <a:xfrm>
                <a:off x="3938129" y="1775004"/>
                <a:ext cx="124800" cy="43799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1985" extrusionOk="0">
                    <a:moveTo>
                      <a:pt x="1224" y="0"/>
                    </a:moveTo>
                    <a:cubicBezTo>
                      <a:pt x="437" y="0"/>
                      <a:pt x="0" y="1223"/>
                      <a:pt x="870" y="1620"/>
                    </a:cubicBezTo>
                    <a:cubicBezTo>
                      <a:pt x="1437" y="1879"/>
                      <a:pt x="2045" y="1985"/>
                      <a:pt x="2660" y="1985"/>
                    </a:cubicBezTo>
                    <a:cubicBezTo>
                      <a:pt x="3353" y="1985"/>
                      <a:pt x="4053" y="1850"/>
                      <a:pt x="4707" y="1648"/>
                    </a:cubicBezTo>
                    <a:cubicBezTo>
                      <a:pt x="5655" y="1354"/>
                      <a:pt x="5259" y="12"/>
                      <a:pt x="4397" y="12"/>
                    </a:cubicBezTo>
                    <a:cubicBezTo>
                      <a:pt x="4311" y="12"/>
                      <a:pt x="4220" y="25"/>
                      <a:pt x="4125" y="55"/>
                    </a:cubicBezTo>
                    <a:cubicBezTo>
                      <a:pt x="3673" y="195"/>
                      <a:pt x="3169" y="301"/>
                      <a:pt x="2675" y="301"/>
                    </a:cubicBezTo>
                    <a:cubicBezTo>
                      <a:pt x="2297" y="301"/>
                      <a:pt x="1924" y="239"/>
                      <a:pt x="1584" y="83"/>
                    </a:cubicBezTo>
                    <a:cubicBezTo>
                      <a:pt x="1459" y="26"/>
                      <a:pt x="1338" y="0"/>
                      <a:pt x="12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23"/>
              <p:cNvSpPr/>
              <p:nvPr/>
            </p:nvSpPr>
            <p:spPr>
              <a:xfrm>
                <a:off x="3987777" y="1836811"/>
                <a:ext cx="110413" cy="124491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5642" extrusionOk="0">
                    <a:moveTo>
                      <a:pt x="3738" y="0"/>
                    </a:moveTo>
                    <a:cubicBezTo>
                      <a:pt x="3587" y="0"/>
                      <a:pt x="3427" y="45"/>
                      <a:pt x="3270" y="150"/>
                    </a:cubicBezTo>
                    <a:cubicBezTo>
                      <a:pt x="1679" y="1210"/>
                      <a:pt x="554" y="2809"/>
                      <a:pt x="137" y="4676"/>
                    </a:cubicBezTo>
                    <a:cubicBezTo>
                      <a:pt x="0" y="5283"/>
                      <a:pt x="482" y="5641"/>
                      <a:pt x="966" y="5641"/>
                    </a:cubicBezTo>
                    <a:cubicBezTo>
                      <a:pt x="1333" y="5641"/>
                      <a:pt x="1701" y="5436"/>
                      <a:pt x="1804" y="4978"/>
                    </a:cubicBezTo>
                    <a:cubicBezTo>
                      <a:pt x="2128" y="3530"/>
                      <a:pt x="3029" y="2344"/>
                      <a:pt x="4253" y="1530"/>
                    </a:cubicBezTo>
                    <a:cubicBezTo>
                      <a:pt x="5003" y="1031"/>
                      <a:pt x="4462" y="0"/>
                      <a:pt x="37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23"/>
              <p:cNvSpPr/>
              <p:nvPr/>
            </p:nvSpPr>
            <p:spPr>
              <a:xfrm>
                <a:off x="4095944" y="1889505"/>
                <a:ext cx="46535" cy="142937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6478" extrusionOk="0">
                    <a:moveTo>
                      <a:pt x="1274" y="1"/>
                    </a:moveTo>
                    <a:cubicBezTo>
                      <a:pt x="888" y="1"/>
                      <a:pt x="439" y="282"/>
                      <a:pt x="417" y="694"/>
                    </a:cubicBezTo>
                    <a:cubicBezTo>
                      <a:pt x="332" y="2368"/>
                      <a:pt x="36" y="4020"/>
                      <a:pt x="8" y="5698"/>
                    </a:cubicBezTo>
                    <a:cubicBezTo>
                      <a:pt x="0" y="6136"/>
                      <a:pt x="452" y="6477"/>
                      <a:pt x="863" y="6477"/>
                    </a:cubicBezTo>
                    <a:cubicBezTo>
                      <a:pt x="883" y="6477"/>
                      <a:pt x="902" y="6476"/>
                      <a:pt x="922" y="6475"/>
                    </a:cubicBezTo>
                    <a:cubicBezTo>
                      <a:pt x="1415" y="6435"/>
                      <a:pt x="1690" y="6020"/>
                      <a:pt x="1698" y="5561"/>
                    </a:cubicBezTo>
                    <a:cubicBezTo>
                      <a:pt x="1723" y="4032"/>
                      <a:pt x="2010" y="2522"/>
                      <a:pt x="2086" y="996"/>
                    </a:cubicBezTo>
                    <a:cubicBezTo>
                      <a:pt x="2108" y="538"/>
                      <a:pt x="1893" y="100"/>
                      <a:pt x="1403" y="12"/>
                    </a:cubicBezTo>
                    <a:cubicBezTo>
                      <a:pt x="1361" y="4"/>
                      <a:pt x="1318" y="1"/>
                      <a:pt x="1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23"/>
              <p:cNvSpPr/>
              <p:nvPr/>
            </p:nvSpPr>
            <p:spPr>
              <a:xfrm>
                <a:off x="4183656" y="1880634"/>
                <a:ext cx="61076" cy="99315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501" extrusionOk="0">
                    <a:moveTo>
                      <a:pt x="855" y="1"/>
                    </a:moveTo>
                    <a:cubicBezTo>
                      <a:pt x="835" y="1"/>
                      <a:pt x="816" y="2"/>
                      <a:pt x="796" y="3"/>
                    </a:cubicBezTo>
                    <a:cubicBezTo>
                      <a:pt x="303" y="44"/>
                      <a:pt x="28" y="457"/>
                      <a:pt x="21" y="917"/>
                    </a:cubicBezTo>
                    <a:cubicBezTo>
                      <a:pt x="1" y="2074"/>
                      <a:pt x="361" y="3157"/>
                      <a:pt x="973" y="4130"/>
                    </a:cubicBezTo>
                    <a:cubicBezTo>
                      <a:pt x="1137" y="4392"/>
                      <a:pt x="1366" y="4501"/>
                      <a:pt x="1596" y="4501"/>
                    </a:cubicBezTo>
                    <a:cubicBezTo>
                      <a:pt x="2178" y="4501"/>
                      <a:pt x="2768" y="3808"/>
                      <a:pt x="2353" y="3147"/>
                    </a:cubicBezTo>
                    <a:cubicBezTo>
                      <a:pt x="1897" y="2419"/>
                      <a:pt x="1696" y="1635"/>
                      <a:pt x="1711" y="780"/>
                    </a:cubicBezTo>
                    <a:cubicBezTo>
                      <a:pt x="1718" y="342"/>
                      <a:pt x="1265" y="1"/>
                      <a:pt x="8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23"/>
              <p:cNvSpPr/>
              <p:nvPr/>
            </p:nvSpPr>
            <p:spPr>
              <a:xfrm>
                <a:off x="4221764" y="1818518"/>
                <a:ext cx="116216" cy="46337"/>
              </a:xfrm>
              <a:custGeom>
                <a:avLst/>
                <a:gdLst/>
                <a:ahLst/>
                <a:cxnLst/>
                <a:rect l="l" t="t" r="r" b="b"/>
                <a:pathLst>
                  <a:path w="5267" h="2100" extrusionOk="0">
                    <a:moveTo>
                      <a:pt x="1732" y="1"/>
                    </a:moveTo>
                    <a:cubicBezTo>
                      <a:pt x="1511" y="1"/>
                      <a:pt x="1288" y="9"/>
                      <a:pt x="1064" y="26"/>
                    </a:cubicBezTo>
                    <a:cubicBezTo>
                      <a:pt x="1" y="108"/>
                      <a:pt x="107" y="1719"/>
                      <a:pt x="1124" y="1719"/>
                    </a:cubicBezTo>
                    <a:cubicBezTo>
                      <a:pt x="1149" y="1719"/>
                      <a:pt x="1175" y="1718"/>
                      <a:pt x="1201" y="1716"/>
                    </a:cubicBezTo>
                    <a:cubicBezTo>
                      <a:pt x="1401" y="1701"/>
                      <a:pt x="1600" y="1693"/>
                      <a:pt x="1799" y="1693"/>
                    </a:cubicBezTo>
                    <a:cubicBezTo>
                      <a:pt x="2534" y="1693"/>
                      <a:pt x="3261" y="1801"/>
                      <a:pt x="3964" y="2039"/>
                    </a:cubicBezTo>
                    <a:cubicBezTo>
                      <a:pt x="4083" y="2079"/>
                      <a:pt x="4205" y="2100"/>
                      <a:pt x="4324" y="2100"/>
                    </a:cubicBezTo>
                    <a:cubicBezTo>
                      <a:pt x="4642" y="2100"/>
                      <a:pt x="4939" y="1952"/>
                      <a:pt x="5089" y="1628"/>
                    </a:cubicBezTo>
                    <a:cubicBezTo>
                      <a:pt x="5267" y="1248"/>
                      <a:pt x="5115" y="650"/>
                      <a:pt x="4679" y="502"/>
                    </a:cubicBezTo>
                    <a:cubicBezTo>
                      <a:pt x="3712" y="175"/>
                      <a:pt x="2737" y="1"/>
                      <a:pt x="17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23"/>
              <p:cNvSpPr/>
              <p:nvPr/>
            </p:nvSpPr>
            <p:spPr>
              <a:xfrm>
                <a:off x="4226001" y="1695876"/>
                <a:ext cx="113127" cy="89849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4072" extrusionOk="0">
                    <a:moveTo>
                      <a:pt x="4140" y="1"/>
                    </a:moveTo>
                    <a:cubicBezTo>
                      <a:pt x="3820" y="1"/>
                      <a:pt x="3530" y="198"/>
                      <a:pt x="3362" y="491"/>
                    </a:cubicBezTo>
                    <a:cubicBezTo>
                      <a:pt x="2778" y="1509"/>
                      <a:pt x="1776" y="2171"/>
                      <a:pt x="650" y="2445"/>
                    </a:cubicBezTo>
                    <a:cubicBezTo>
                      <a:pt x="205" y="2553"/>
                      <a:pt x="0" y="3136"/>
                      <a:pt x="144" y="3532"/>
                    </a:cubicBezTo>
                    <a:cubicBezTo>
                      <a:pt x="280" y="3904"/>
                      <a:pt x="600" y="4071"/>
                      <a:pt x="950" y="4071"/>
                    </a:cubicBezTo>
                    <a:cubicBezTo>
                      <a:pt x="1043" y="4071"/>
                      <a:pt x="1137" y="4059"/>
                      <a:pt x="1231" y="4037"/>
                    </a:cubicBezTo>
                    <a:cubicBezTo>
                      <a:pt x="2805" y="3656"/>
                      <a:pt x="4100" y="2598"/>
                      <a:pt x="4898" y="1206"/>
                    </a:cubicBezTo>
                    <a:cubicBezTo>
                      <a:pt x="5126" y="808"/>
                      <a:pt x="4878" y="260"/>
                      <a:pt x="4487" y="80"/>
                    </a:cubicBezTo>
                    <a:cubicBezTo>
                      <a:pt x="4370" y="25"/>
                      <a:pt x="4253" y="1"/>
                      <a:pt x="4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23"/>
              <p:cNvSpPr/>
              <p:nvPr/>
            </p:nvSpPr>
            <p:spPr>
              <a:xfrm>
                <a:off x="4195991" y="1573255"/>
                <a:ext cx="80339" cy="132964"/>
              </a:xfrm>
              <a:custGeom>
                <a:avLst/>
                <a:gdLst/>
                <a:ahLst/>
                <a:cxnLst/>
                <a:rect l="l" t="t" r="r" b="b"/>
                <a:pathLst>
                  <a:path w="3641" h="6026" extrusionOk="0">
                    <a:moveTo>
                      <a:pt x="2668" y="0"/>
                    </a:moveTo>
                    <a:cubicBezTo>
                      <a:pt x="2304" y="0"/>
                      <a:pt x="1947" y="208"/>
                      <a:pt x="1865" y="672"/>
                    </a:cubicBezTo>
                    <a:cubicBezTo>
                      <a:pt x="1603" y="2151"/>
                      <a:pt x="1025" y="3524"/>
                      <a:pt x="335" y="4851"/>
                    </a:cubicBezTo>
                    <a:cubicBezTo>
                      <a:pt x="1" y="5495"/>
                      <a:pt x="567" y="6026"/>
                      <a:pt x="1133" y="6026"/>
                    </a:cubicBezTo>
                    <a:cubicBezTo>
                      <a:pt x="1418" y="6026"/>
                      <a:pt x="1704" y="5890"/>
                      <a:pt x="1872" y="5566"/>
                    </a:cubicBezTo>
                    <a:cubicBezTo>
                      <a:pt x="2627" y="4116"/>
                      <a:pt x="3247" y="2588"/>
                      <a:pt x="3534" y="973"/>
                    </a:cubicBezTo>
                    <a:cubicBezTo>
                      <a:pt x="3641" y="361"/>
                      <a:pt x="3148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1" name="Google Shape;601;p23"/>
            <p:cNvSpPr/>
            <p:nvPr/>
          </p:nvSpPr>
          <p:spPr>
            <a:xfrm>
              <a:off x="5248459" y="4474097"/>
              <a:ext cx="281830" cy="367141"/>
            </a:xfrm>
            <a:custGeom>
              <a:avLst/>
              <a:gdLst/>
              <a:ahLst/>
              <a:cxnLst/>
              <a:rect l="l" t="t" r="r" b="b"/>
              <a:pathLst>
                <a:path w="30102" h="39214" extrusionOk="0">
                  <a:moveTo>
                    <a:pt x="15440" y="994"/>
                  </a:moveTo>
                  <a:cubicBezTo>
                    <a:pt x="15742" y="994"/>
                    <a:pt x="16074" y="1148"/>
                    <a:pt x="16370" y="1401"/>
                  </a:cubicBezTo>
                  <a:cubicBezTo>
                    <a:pt x="16978" y="1921"/>
                    <a:pt x="17177" y="2719"/>
                    <a:pt x="16415" y="3194"/>
                  </a:cubicBezTo>
                  <a:cubicBezTo>
                    <a:pt x="16193" y="3332"/>
                    <a:pt x="15964" y="3394"/>
                    <a:pt x="15741" y="3394"/>
                  </a:cubicBezTo>
                  <a:cubicBezTo>
                    <a:pt x="15235" y="3394"/>
                    <a:pt x="14758" y="3074"/>
                    <a:pt x="14466" y="2601"/>
                  </a:cubicBezTo>
                  <a:cubicBezTo>
                    <a:pt x="14349" y="2414"/>
                    <a:pt x="14236" y="2167"/>
                    <a:pt x="14225" y="1930"/>
                  </a:cubicBezTo>
                  <a:lnTo>
                    <a:pt x="14225" y="1930"/>
                  </a:lnTo>
                  <a:cubicBezTo>
                    <a:pt x="14230" y="1930"/>
                    <a:pt x="14235" y="1930"/>
                    <a:pt x="14240" y="1930"/>
                  </a:cubicBezTo>
                  <a:cubicBezTo>
                    <a:pt x="14401" y="1930"/>
                    <a:pt x="14557" y="1846"/>
                    <a:pt x="14634" y="1641"/>
                  </a:cubicBezTo>
                  <a:cubicBezTo>
                    <a:pt x="14671" y="1541"/>
                    <a:pt x="14716" y="1455"/>
                    <a:pt x="14764" y="1380"/>
                  </a:cubicBezTo>
                  <a:cubicBezTo>
                    <a:pt x="14832" y="1374"/>
                    <a:pt x="14902" y="1370"/>
                    <a:pt x="14967" y="1369"/>
                  </a:cubicBezTo>
                  <a:cubicBezTo>
                    <a:pt x="15230" y="1361"/>
                    <a:pt x="15369" y="1191"/>
                    <a:pt x="15399" y="995"/>
                  </a:cubicBezTo>
                  <a:cubicBezTo>
                    <a:pt x="15413" y="994"/>
                    <a:pt x="15427" y="994"/>
                    <a:pt x="15440" y="994"/>
                  </a:cubicBezTo>
                  <a:close/>
                  <a:moveTo>
                    <a:pt x="27328" y="11373"/>
                  </a:moveTo>
                  <a:cubicBezTo>
                    <a:pt x="27557" y="11373"/>
                    <a:pt x="27789" y="11630"/>
                    <a:pt x="27918" y="11784"/>
                  </a:cubicBezTo>
                  <a:cubicBezTo>
                    <a:pt x="28297" y="12234"/>
                    <a:pt x="28619" y="13000"/>
                    <a:pt x="28349" y="13576"/>
                  </a:cubicBezTo>
                  <a:cubicBezTo>
                    <a:pt x="28249" y="13788"/>
                    <a:pt x="27981" y="14080"/>
                    <a:pt x="27718" y="14080"/>
                  </a:cubicBezTo>
                  <a:cubicBezTo>
                    <a:pt x="27705" y="14080"/>
                    <a:pt x="27691" y="14079"/>
                    <a:pt x="27678" y="14077"/>
                  </a:cubicBezTo>
                  <a:cubicBezTo>
                    <a:pt x="27578" y="14066"/>
                    <a:pt x="27487" y="14006"/>
                    <a:pt x="27408" y="13928"/>
                  </a:cubicBezTo>
                  <a:cubicBezTo>
                    <a:pt x="27345" y="13778"/>
                    <a:pt x="27249" y="13643"/>
                    <a:pt x="27129" y="13536"/>
                  </a:cubicBezTo>
                  <a:cubicBezTo>
                    <a:pt x="26887" y="13092"/>
                    <a:pt x="26644" y="12324"/>
                    <a:pt x="26914" y="11877"/>
                  </a:cubicBezTo>
                  <a:cubicBezTo>
                    <a:pt x="26946" y="11826"/>
                    <a:pt x="26966" y="11775"/>
                    <a:pt x="26977" y="11727"/>
                  </a:cubicBezTo>
                  <a:cubicBezTo>
                    <a:pt x="27051" y="11560"/>
                    <a:pt x="27156" y="11383"/>
                    <a:pt x="27311" y="11373"/>
                  </a:cubicBezTo>
                  <a:cubicBezTo>
                    <a:pt x="27316" y="11373"/>
                    <a:pt x="27322" y="11373"/>
                    <a:pt x="27328" y="11373"/>
                  </a:cubicBezTo>
                  <a:close/>
                  <a:moveTo>
                    <a:pt x="2280" y="11853"/>
                  </a:moveTo>
                  <a:cubicBezTo>
                    <a:pt x="3013" y="11853"/>
                    <a:pt x="3996" y="12386"/>
                    <a:pt x="4382" y="12911"/>
                  </a:cubicBezTo>
                  <a:cubicBezTo>
                    <a:pt x="4936" y="13665"/>
                    <a:pt x="4312" y="14327"/>
                    <a:pt x="3572" y="14634"/>
                  </a:cubicBezTo>
                  <a:cubicBezTo>
                    <a:pt x="3317" y="14740"/>
                    <a:pt x="3068" y="14788"/>
                    <a:pt x="2831" y="14788"/>
                  </a:cubicBezTo>
                  <a:cubicBezTo>
                    <a:pt x="2043" y="14788"/>
                    <a:pt x="1395" y="14256"/>
                    <a:pt x="1158" y="13548"/>
                  </a:cubicBezTo>
                  <a:lnTo>
                    <a:pt x="1158" y="13548"/>
                  </a:lnTo>
                  <a:cubicBezTo>
                    <a:pt x="1159" y="13548"/>
                    <a:pt x="1160" y="13548"/>
                    <a:pt x="1162" y="13548"/>
                  </a:cubicBezTo>
                  <a:cubicBezTo>
                    <a:pt x="1472" y="13548"/>
                    <a:pt x="1747" y="13418"/>
                    <a:pt x="2003" y="13187"/>
                  </a:cubicBezTo>
                  <a:cubicBezTo>
                    <a:pt x="2335" y="12886"/>
                    <a:pt x="2142" y="12387"/>
                    <a:pt x="1832" y="12278"/>
                  </a:cubicBezTo>
                  <a:cubicBezTo>
                    <a:pt x="1958" y="12194"/>
                    <a:pt x="2015" y="12041"/>
                    <a:pt x="2004" y="11882"/>
                  </a:cubicBezTo>
                  <a:cubicBezTo>
                    <a:pt x="2090" y="11863"/>
                    <a:pt x="2183" y="11853"/>
                    <a:pt x="2280" y="11853"/>
                  </a:cubicBezTo>
                  <a:close/>
                  <a:moveTo>
                    <a:pt x="15121" y="11636"/>
                  </a:moveTo>
                  <a:cubicBezTo>
                    <a:pt x="15225" y="13207"/>
                    <a:pt x="15298" y="14782"/>
                    <a:pt x="15374" y="16363"/>
                  </a:cubicBezTo>
                  <a:cubicBezTo>
                    <a:pt x="15501" y="19007"/>
                    <a:pt x="15139" y="22252"/>
                    <a:pt x="16184" y="24727"/>
                  </a:cubicBezTo>
                  <a:cubicBezTo>
                    <a:pt x="16345" y="25109"/>
                    <a:pt x="16751" y="25373"/>
                    <a:pt x="17147" y="25373"/>
                  </a:cubicBezTo>
                  <a:cubicBezTo>
                    <a:pt x="17392" y="25373"/>
                    <a:pt x="17633" y="25272"/>
                    <a:pt x="17809" y="25036"/>
                  </a:cubicBezTo>
                  <a:cubicBezTo>
                    <a:pt x="19892" y="22245"/>
                    <a:pt x="21625" y="18791"/>
                    <a:pt x="24413" y="16634"/>
                  </a:cubicBezTo>
                  <a:lnTo>
                    <a:pt x="24413" y="16634"/>
                  </a:lnTo>
                  <a:cubicBezTo>
                    <a:pt x="23881" y="17497"/>
                    <a:pt x="23256" y="18315"/>
                    <a:pt x="22719" y="19184"/>
                  </a:cubicBezTo>
                  <a:cubicBezTo>
                    <a:pt x="21617" y="20965"/>
                    <a:pt x="20726" y="22881"/>
                    <a:pt x="20051" y="24863"/>
                  </a:cubicBezTo>
                  <a:cubicBezTo>
                    <a:pt x="18774" y="28618"/>
                    <a:pt x="18994" y="32557"/>
                    <a:pt x="18255" y="36397"/>
                  </a:cubicBezTo>
                  <a:cubicBezTo>
                    <a:pt x="16975" y="36469"/>
                    <a:pt x="15696" y="36603"/>
                    <a:pt x="14417" y="36603"/>
                  </a:cubicBezTo>
                  <a:cubicBezTo>
                    <a:pt x="14233" y="36603"/>
                    <a:pt x="14050" y="36600"/>
                    <a:pt x="13867" y="36594"/>
                  </a:cubicBezTo>
                  <a:cubicBezTo>
                    <a:pt x="13840" y="35242"/>
                    <a:pt x="13411" y="33784"/>
                    <a:pt x="13185" y="32599"/>
                  </a:cubicBezTo>
                  <a:cubicBezTo>
                    <a:pt x="12718" y="30161"/>
                    <a:pt x="11999" y="27836"/>
                    <a:pt x="11199" y="25491"/>
                  </a:cubicBezTo>
                  <a:cubicBezTo>
                    <a:pt x="10481" y="23388"/>
                    <a:pt x="9774" y="20958"/>
                    <a:pt x="8664" y="18832"/>
                  </a:cubicBezTo>
                  <a:lnTo>
                    <a:pt x="8664" y="18832"/>
                  </a:lnTo>
                  <a:cubicBezTo>
                    <a:pt x="10269" y="20608"/>
                    <a:pt x="11565" y="22620"/>
                    <a:pt x="12474" y="24997"/>
                  </a:cubicBezTo>
                  <a:cubicBezTo>
                    <a:pt x="12645" y="25442"/>
                    <a:pt x="13006" y="25640"/>
                    <a:pt x="13369" y="25640"/>
                  </a:cubicBezTo>
                  <a:cubicBezTo>
                    <a:pt x="13876" y="25640"/>
                    <a:pt x="14388" y="25253"/>
                    <a:pt x="14392" y="24609"/>
                  </a:cubicBezTo>
                  <a:cubicBezTo>
                    <a:pt x="14417" y="20252"/>
                    <a:pt x="14617" y="15932"/>
                    <a:pt x="15121" y="11636"/>
                  </a:cubicBezTo>
                  <a:close/>
                  <a:moveTo>
                    <a:pt x="15427" y="0"/>
                  </a:moveTo>
                  <a:cubicBezTo>
                    <a:pt x="14952" y="0"/>
                    <a:pt x="14505" y="174"/>
                    <a:pt x="14168" y="521"/>
                  </a:cubicBezTo>
                  <a:cubicBezTo>
                    <a:pt x="13527" y="785"/>
                    <a:pt x="13129" y="1387"/>
                    <a:pt x="13261" y="2185"/>
                  </a:cubicBezTo>
                  <a:cubicBezTo>
                    <a:pt x="13389" y="2965"/>
                    <a:pt x="13915" y="3689"/>
                    <a:pt x="14607" y="4086"/>
                  </a:cubicBezTo>
                  <a:cubicBezTo>
                    <a:pt x="14483" y="4204"/>
                    <a:pt x="14386" y="4372"/>
                    <a:pt x="14340" y="4595"/>
                  </a:cubicBezTo>
                  <a:cubicBezTo>
                    <a:pt x="13241" y="9885"/>
                    <a:pt x="12732" y="15216"/>
                    <a:pt x="12527" y="20588"/>
                  </a:cubicBezTo>
                  <a:cubicBezTo>
                    <a:pt x="10859" y="17824"/>
                    <a:pt x="8539" y="15441"/>
                    <a:pt x="5512" y="14258"/>
                  </a:cubicBezTo>
                  <a:cubicBezTo>
                    <a:pt x="5492" y="14250"/>
                    <a:pt x="5471" y="14246"/>
                    <a:pt x="5451" y="14241"/>
                  </a:cubicBezTo>
                  <a:cubicBezTo>
                    <a:pt x="6316" y="12484"/>
                    <a:pt x="3822" y="10851"/>
                    <a:pt x="2222" y="10851"/>
                  </a:cubicBezTo>
                  <a:cubicBezTo>
                    <a:pt x="2215" y="10851"/>
                    <a:pt x="2208" y="10851"/>
                    <a:pt x="2202" y="10851"/>
                  </a:cubicBezTo>
                  <a:cubicBezTo>
                    <a:pt x="1645" y="10857"/>
                    <a:pt x="1209" y="11051"/>
                    <a:pt x="907" y="11370"/>
                  </a:cubicBezTo>
                  <a:cubicBezTo>
                    <a:pt x="644" y="11411"/>
                    <a:pt x="427" y="11528"/>
                    <a:pt x="285" y="11836"/>
                  </a:cubicBezTo>
                  <a:cubicBezTo>
                    <a:pt x="93" y="12255"/>
                    <a:pt x="0" y="12727"/>
                    <a:pt x="30" y="13187"/>
                  </a:cubicBezTo>
                  <a:cubicBezTo>
                    <a:pt x="78" y="13955"/>
                    <a:pt x="484" y="14692"/>
                    <a:pt x="1087" y="15165"/>
                  </a:cubicBezTo>
                  <a:cubicBezTo>
                    <a:pt x="1600" y="15566"/>
                    <a:pt x="2223" y="15758"/>
                    <a:pt x="2846" y="15758"/>
                  </a:cubicBezTo>
                  <a:cubicBezTo>
                    <a:pt x="3265" y="15758"/>
                    <a:pt x="3685" y="15671"/>
                    <a:pt x="4072" y="15502"/>
                  </a:cubicBezTo>
                  <a:cubicBezTo>
                    <a:pt x="4087" y="15519"/>
                    <a:pt x="4102" y="15536"/>
                    <a:pt x="4119" y="15552"/>
                  </a:cubicBezTo>
                  <a:cubicBezTo>
                    <a:pt x="7379" y="18526"/>
                    <a:pt x="8540" y="23138"/>
                    <a:pt x="9886" y="27199"/>
                  </a:cubicBezTo>
                  <a:cubicBezTo>
                    <a:pt x="10653" y="29513"/>
                    <a:pt x="11268" y="31810"/>
                    <a:pt x="11644" y="34224"/>
                  </a:cubicBezTo>
                  <a:cubicBezTo>
                    <a:pt x="11872" y="35690"/>
                    <a:pt x="11724" y="37377"/>
                    <a:pt x="12463" y="38682"/>
                  </a:cubicBezTo>
                  <a:cubicBezTo>
                    <a:pt x="12562" y="38858"/>
                    <a:pt x="12734" y="38934"/>
                    <a:pt x="12911" y="38934"/>
                  </a:cubicBezTo>
                  <a:cubicBezTo>
                    <a:pt x="12987" y="38934"/>
                    <a:pt x="13065" y="38920"/>
                    <a:pt x="13139" y="38893"/>
                  </a:cubicBezTo>
                  <a:cubicBezTo>
                    <a:pt x="13352" y="39072"/>
                    <a:pt x="13626" y="39194"/>
                    <a:pt x="13965" y="39208"/>
                  </a:cubicBezTo>
                  <a:cubicBezTo>
                    <a:pt x="14073" y="39212"/>
                    <a:pt x="14181" y="39214"/>
                    <a:pt x="14289" y="39214"/>
                  </a:cubicBezTo>
                  <a:cubicBezTo>
                    <a:pt x="15956" y="39214"/>
                    <a:pt x="17597" y="38741"/>
                    <a:pt x="19260" y="38621"/>
                  </a:cubicBezTo>
                  <a:cubicBezTo>
                    <a:pt x="19773" y="38584"/>
                    <a:pt x="20190" y="38202"/>
                    <a:pt x="20301" y="37708"/>
                  </a:cubicBezTo>
                  <a:cubicBezTo>
                    <a:pt x="21363" y="32951"/>
                    <a:pt x="20886" y="28203"/>
                    <a:pt x="22791" y="23597"/>
                  </a:cubicBezTo>
                  <a:cubicBezTo>
                    <a:pt x="24013" y="20644"/>
                    <a:pt x="26530" y="18102"/>
                    <a:pt x="27349" y="15007"/>
                  </a:cubicBezTo>
                  <a:cubicBezTo>
                    <a:pt x="27466" y="15043"/>
                    <a:pt x="27591" y="15064"/>
                    <a:pt x="27721" y="15064"/>
                  </a:cubicBezTo>
                  <a:cubicBezTo>
                    <a:pt x="27836" y="15064"/>
                    <a:pt x="27955" y="15048"/>
                    <a:pt x="28077" y="15013"/>
                  </a:cubicBezTo>
                  <a:cubicBezTo>
                    <a:pt x="30101" y="14443"/>
                    <a:pt x="29564" y="11650"/>
                    <a:pt x="28196" y="10694"/>
                  </a:cubicBezTo>
                  <a:cubicBezTo>
                    <a:pt x="27911" y="10495"/>
                    <a:pt x="27623" y="10405"/>
                    <a:pt x="27351" y="10405"/>
                  </a:cubicBezTo>
                  <a:cubicBezTo>
                    <a:pt x="26777" y="10405"/>
                    <a:pt x="26273" y="10810"/>
                    <a:pt x="26016" y="11458"/>
                  </a:cubicBezTo>
                  <a:cubicBezTo>
                    <a:pt x="25687" y="12001"/>
                    <a:pt x="25789" y="12783"/>
                    <a:pt x="26002" y="13408"/>
                  </a:cubicBezTo>
                  <a:cubicBezTo>
                    <a:pt x="21981" y="15098"/>
                    <a:pt x="19817" y="18762"/>
                    <a:pt x="17461" y="22227"/>
                  </a:cubicBezTo>
                  <a:cubicBezTo>
                    <a:pt x="17053" y="19902"/>
                    <a:pt x="17261" y="17129"/>
                    <a:pt x="17152" y="15023"/>
                  </a:cubicBezTo>
                  <a:cubicBezTo>
                    <a:pt x="16972" y="11563"/>
                    <a:pt x="16806" y="8130"/>
                    <a:pt x="16187" y="4715"/>
                  </a:cubicBezTo>
                  <a:cubicBezTo>
                    <a:pt x="16164" y="4583"/>
                    <a:pt x="16117" y="4466"/>
                    <a:pt x="16054" y="4361"/>
                  </a:cubicBezTo>
                  <a:cubicBezTo>
                    <a:pt x="16879" y="4233"/>
                    <a:pt x="17664" y="3667"/>
                    <a:pt x="17871" y="2849"/>
                  </a:cubicBezTo>
                  <a:cubicBezTo>
                    <a:pt x="18131" y="1824"/>
                    <a:pt x="17418" y="835"/>
                    <a:pt x="16572" y="331"/>
                  </a:cubicBezTo>
                  <a:cubicBezTo>
                    <a:pt x="16200" y="110"/>
                    <a:pt x="15805" y="0"/>
                    <a:pt x="15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2" name="Google Shape;602;p23"/>
            <p:cNvGrpSpPr/>
            <p:nvPr/>
          </p:nvGrpSpPr>
          <p:grpSpPr>
            <a:xfrm>
              <a:off x="8739900" y="508903"/>
              <a:ext cx="93101" cy="334443"/>
              <a:chOff x="2058353" y="1704261"/>
              <a:chExt cx="219370" cy="788036"/>
            </a:xfrm>
          </p:grpSpPr>
          <p:sp>
            <p:nvSpPr>
              <p:cNvPr id="603" name="Google Shape;603;p23"/>
              <p:cNvSpPr/>
              <p:nvPr/>
            </p:nvSpPr>
            <p:spPr>
              <a:xfrm>
                <a:off x="2058353" y="1704261"/>
                <a:ext cx="219370" cy="639620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8988" extrusionOk="0">
                    <a:moveTo>
                      <a:pt x="3959" y="1650"/>
                    </a:moveTo>
                    <a:cubicBezTo>
                      <a:pt x="4379" y="1650"/>
                      <a:pt x="4804" y="1730"/>
                      <a:pt x="5187" y="1856"/>
                    </a:cubicBezTo>
                    <a:cubicBezTo>
                      <a:pt x="5913" y="2095"/>
                      <a:pt x="6686" y="2541"/>
                      <a:pt x="7124" y="3184"/>
                    </a:cubicBezTo>
                    <a:cubicBezTo>
                      <a:pt x="7175" y="3257"/>
                      <a:pt x="7220" y="3335"/>
                      <a:pt x="7264" y="3414"/>
                    </a:cubicBezTo>
                    <a:cubicBezTo>
                      <a:pt x="7247" y="3385"/>
                      <a:pt x="7239" y="3372"/>
                      <a:pt x="7238" y="3372"/>
                    </a:cubicBezTo>
                    <a:lnTo>
                      <a:pt x="7238" y="3372"/>
                    </a:lnTo>
                    <a:cubicBezTo>
                      <a:pt x="7234" y="3372"/>
                      <a:pt x="7328" y="3554"/>
                      <a:pt x="7355" y="3617"/>
                    </a:cubicBezTo>
                    <a:cubicBezTo>
                      <a:pt x="7461" y="3868"/>
                      <a:pt x="7549" y="4129"/>
                      <a:pt x="7624" y="4391"/>
                    </a:cubicBezTo>
                    <a:cubicBezTo>
                      <a:pt x="7665" y="4532"/>
                      <a:pt x="7700" y="4675"/>
                      <a:pt x="7735" y="4818"/>
                    </a:cubicBezTo>
                    <a:cubicBezTo>
                      <a:pt x="7740" y="4840"/>
                      <a:pt x="7745" y="4856"/>
                      <a:pt x="7748" y="4868"/>
                    </a:cubicBezTo>
                    <a:cubicBezTo>
                      <a:pt x="7748" y="4869"/>
                      <a:pt x="7748" y="4872"/>
                      <a:pt x="7749" y="4877"/>
                    </a:cubicBezTo>
                    <a:lnTo>
                      <a:pt x="7801" y="5130"/>
                    </a:lnTo>
                    <a:cubicBezTo>
                      <a:pt x="7867" y="5481"/>
                      <a:pt x="7920" y="5833"/>
                      <a:pt x="7966" y="6187"/>
                    </a:cubicBezTo>
                    <a:cubicBezTo>
                      <a:pt x="8066" y="6961"/>
                      <a:pt x="8123" y="7742"/>
                      <a:pt x="8155" y="8520"/>
                    </a:cubicBezTo>
                    <a:cubicBezTo>
                      <a:pt x="8313" y="12245"/>
                      <a:pt x="8006" y="16006"/>
                      <a:pt x="7439" y="19689"/>
                    </a:cubicBezTo>
                    <a:cubicBezTo>
                      <a:pt x="7189" y="21322"/>
                      <a:pt x="6879" y="22954"/>
                      <a:pt x="6434" y="24546"/>
                    </a:cubicBezTo>
                    <a:cubicBezTo>
                      <a:pt x="6291" y="25056"/>
                      <a:pt x="6175" y="25443"/>
                      <a:pt x="5973" y="25954"/>
                    </a:cubicBezTo>
                    <a:cubicBezTo>
                      <a:pt x="5294" y="23414"/>
                      <a:pt x="4459" y="20920"/>
                      <a:pt x="3730" y="18395"/>
                    </a:cubicBezTo>
                    <a:cubicBezTo>
                      <a:pt x="3309" y="16933"/>
                      <a:pt x="2921" y="15458"/>
                      <a:pt x="2638" y="13961"/>
                    </a:cubicBezTo>
                    <a:cubicBezTo>
                      <a:pt x="2374" y="12560"/>
                      <a:pt x="2255" y="11159"/>
                      <a:pt x="2133" y="9740"/>
                    </a:cubicBezTo>
                    <a:cubicBezTo>
                      <a:pt x="1971" y="7819"/>
                      <a:pt x="1587" y="5889"/>
                      <a:pt x="1688" y="3956"/>
                    </a:cubicBezTo>
                    <a:cubicBezTo>
                      <a:pt x="1707" y="3599"/>
                      <a:pt x="1772" y="3069"/>
                      <a:pt x="1861" y="2824"/>
                    </a:cubicBezTo>
                    <a:cubicBezTo>
                      <a:pt x="1902" y="2711"/>
                      <a:pt x="1952" y="2618"/>
                      <a:pt x="2004" y="2558"/>
                    </a:cubicBezTo>
                    <a:cubicBezTo>
                      <a:pt x="2178" y="2360"/>
                      <a:pt x="2331" y="2191"/>
                      <a:pt x="2552" y="2041"/>
                    </a:cubicBezTo>
                    <a:cubicBezTo>
                      <a:pt x="2965" y="1762"/>
                      <a:pt x="3459" y="1650"/>
                      <a:pt x="3959" y="1650"/>
                    </a:cubicBezTo>
                    <a:close/>
                    <a:moveTo>
                      <a:pt x="3949" y="0"/>
                    </a:moveTo>
                    <a:cubicBezTo>
                      <a:pt x="2539" y="0"/>
                      <a:pt x="1173" y="553"/>
                      <a:pt x="452" y="1885"/>
                    </a:cubicBezTo>
                    <a:cubicBezTo>
                      <a:pt x="1" y="2719"/>
                      <a:pt x="1" y="3792"/>
                      <a:pt x="8" y="4712"/>
                    </a:cubicBezTo>
                    <a:cubicBezTo>
                      <a:pt x="19" y="5842"/>
                      <a:pt x="138" y="6972"/>
                      <a:pt x="266" y="8093"/>
                    </a:cubicBezTo>
                    <a:cubicBezTo>
                      <a:pt x="379" y="9091"/>
                      <a:pt x="460" y="10085"/>
                      <a:pt x="547" y="11083"/>
                    </a:cubicBezTo>
                    <a:cubicBezTo>
                      <a:pt x="692" y="12760"/>
                      <a:pt x="1000" y="14418"/>
                      <a:pt x="1384" y="16055"/>
                    </a:cubicBezTo>
                    <a:cubicBezTo>
                      <a:pt x="2145" y="19288"/>
                      <a:pt x="3254" y="22426"/>
                      <a:pt x="4152" y="25621"/>
                    </a:cubicBezTo>
                    <a:cubicBezTo>
                      <a:pt x="4365" y="26382"/>
                      <a:pt x="4565" y="27146"/>
                      <a:pt x="4750" y="27914"/>
                    </a:cubicBezTo>
                    <a:cubicBezTo>
                      <a:pt x="4617" y="28409"/>
                      <a:pt x="5054" y="28988"/>
                      <a:pt x="5595" y="28988"/>
                    </a:cubicBezTo>
                    <a:cubicBezTo>
                      <a:pt x="5744" y="28988"/>
                      <a:pt x="5901" y="28944"/>
                      <a:pt x="6056" y="28842"/>
                    </a:cubicBezTo>
                    <a:cubicBezTo>
                      <a:pt x="6927" y="28271"/>
                      <a:pt x="7356" y="27081"/>
                      <a:pt x="7678" y="26145"/>
                    </a:cubicBezTo>
                    <a:cubicBezTo>
                      <a:pt x="8225" y="24555"/>
                      <a:pt x="8586" y="22906"/>
                      <a:pt x="8880" y="21254"/>
                    </a:cubicBezTo>
                    <a:cubicBezTo>
                      <a:pt x="9586" y="17283"/>
                      <a:pt x="9942" y="13201"/>
                      <a:pt x="9851" y="9168"/>
                    </a:cubicBezTo>
                    <a:cubicBezTo>
                      <a:pt x="9814" y="7516"/>
                      <a:pt x="9693" y="5854"/>
                      <a:pt x="9309" y="4243"/>
                    </a:cubicBezTo>
                    <a:cubicBezTo>
                      <a:pt x="8945" y="2719"/>
                      <a:pt x="8225" y="1581"/>
                      <a:pt x="6837" y="773"/>
                    </a:cubicBezTo>
                    <a:cubicBezTo>
                      <a:pt x="6001" y="286"/>
                      <a:pt x="4963" y="0"/>
                      <a:pt x="39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23"/>
              <p:cNvSpPr/>
              <p:nvPr/>
            </p:nvSpPr>
            <p:spPr>
              <a:xfrm>
                <a:off x="2120337" y="2354898"/>
                <a:ext cx="153440" cy="137399"/>
              </a:xfrm>
              <a:custGeom>
                <a:avLst/>
                <a:gdLst/>
                <a:ahLst/>
                <a:cxnLst/>
                <a:rect l="l" t="t" r="r" b="b"/>
                <a:pathLst>
                  <a:path w="6954" h="6227" extrusionOk="0">
                    <a:moveTo>
                      <a:pt x="3799" y="1995"/>
                    </a:moveTo>
                    <a:cubicBezTo>
                      <a:pt x="4492" y="2177"/>
                      <a:pt x="4798" y="2723"/>
                      <a:pt x="4830" y="3323"/>
                    </a:cubicBezTo>
                    <a:cubicBezTo>
                      <a:pt x="4842" y="3532"/>
                      <a:pt x="4749" y="3825"/>
                      <a:pt x="4649" y="3957"/>
                    </a:cubicBezTo>
                    <a:cubicBezTo>
                      <a:pt x="4643" y="3965"/>
                      <a:pt x="4583" y="4026"/>
                      <a:pt x="4549" y="4061"/>
                    </a:cubicBezTo>
                    <a:cubicBezTo>
                      <a:pt x="4505" y="4090"/>
                      <a:pt x="4408" y="4148"/>
                      <a:pt x="4418" y="4148"/>
                    </a:cubicBezTo>
                    <a:cubicBezTo>
                      <a:pt x="4420" y="4148"/>
                      <a:pt x="4427" y="4145"/>
                      <a:pt x="4440" y="4139"/>
                    </a:cubicBezTo>
                    <a:lnTo>
                      <a:pt x="4440" y="4139"/>
                    </a:lnTo>
                    <a:cubicBezTo>
                      <a:pt x="4243" y="4234"/>
                      <a:pt x="4201" y="4230"/>
                      <a:pt x="3981" y="4232"/>
                    </a:cubicBezTo>
                    <a:cubicBezTo>
                      <a:pt x="3977" y="4232"/>
                      <a:pt x="3973" y="4232"/>
                      <a:pt x="3969" y="4232"/>
                    </a:cubicBezTo>
                    <a:cubicBezTo>
                      <a:pt x="3793" y="4232"/>
                      <a:pt x="3600" y="4207"/>
                      <a:pt x="3430" y="4153"/>
                    </a:cubicBezTo>
                    <a:cubicBezTo>
                      <a:pt x="3412" y="4145"/>
                      <a:pt x="3257" y="4080"/>
                      <a:pt x="3224" y="4068"/>
                    </a:cubicBezTo>
                    <a:cubicBezTo>
                      <a:pt x="3193" y="4045"/>
                      <a:pt x="3134" y="4001"/>
                      <a:pt x="3103" y="3976"/>
                    </a:cubicBezTo>
                    <a:cubicBezTo>
                      <a:pt x="3085" y="3954"/>
                      <a:pt x="3058" y="3920"/>
                      <a:pt x="3038" y="3893"/>
                    </a:cubicBezTo>
                    <a:cubicBezTo>
                      <a:pt x="3021" y="3852"/>
                      <a:pt x="2996" y="3772"/>
                      <a:pt x="2986" y="3747"/>
                    </a:cubicBezTo>
                    <a:cubicBezTo>
                      <a:pt x="2975" y="3674"/>
                      <a:pt x="2969" y="3600"/>
                      <a:pt x="2965" y="3527"/>
                    </a:cubicBezTo>
                    <a:cubicBezTo>
                      <a:pt x="2964" y="3498"/>
                      <a:pt x="2963" y="3480"/>
                      <a:pt x="2961" y="3468"/>
                    </a:cubicBezTo>
                    <a:cubicBezTo>
                      <a:pt x="2964" y="3458"/>
                      <a:pt x="2970" y="3434"/>
                      <a:pt x="2976" y="3389"/>
                    </a:cubicBezTo>
                    <a:cubicBezTo>
                      <a:pt x="3032" y="3030"/>
                      <a:pt x="3133" y="2767"/>
                      <a:pt x="3312" y="2488"/>
                    </a:cubicBezTo>
                    <a:cubicBezTo>
                      <a:pt x="3355" y="2420"/>
                      <a:pt x="3534" y="2193"/>
                      <a:pt x="3645" y="2083"/>
                    </a:cubicBezTo>
                    <a:lnTo>
                      <a:pt x="3645" y="2083"/>
                    </a:lnTo>
                    <a:cubicBezTo>
                      <a:pt x="3636" y="2092"/>
                      <a:pt x="3634" y="2096"/>
                      <a:pt x="3637" y="2096"/>
                    </a:cubicBezTo>
                    <a:cubicBezTo>
                      <a:pt x="3649" y="2096"/>
                      <a:pt x="3733" y="2041"/>
                      <a:pt x="3799" y="1995"/>
                    </a:cubicBezTo>
                    <a:close/>
                    <a:moveTo>
                      <a:pt x="3880" y="1"/>
                    </a:moveTo>
                    <a:cubicBezTo>
                      <a:pt x="3803" y="1"/>
                      <a:pt x="3731" y="10"/>
                      <a:pt x="3664" y="28"/>
                    </a:cubicBezTo>
                    <a:cubicBezTo>
                      <a:pt x="3601" y="14"/>
                      <a:pt x="3537" y="7"/>
                      <a:pt x="3473" y="7"/>
                    </a:cubicBezTo>
                    <a:cubicBezTo>
                      <a:pt x="3362" y="7"/>
                      <a:pt x="3252" y="29"/>
                      <a:pt x="3146" y="77"/>
                    </a:cubicBezTo>
                    <a:cubicBezTo>
                      <a:pt x="1271" y="958"/>
                      <a:pt x="0" y="4099"/>
                      <a:pt x="1932" y="5583"/>
                    </a:cubicBezTo>
                    <a:cubicBezTo>
                      <a:pt x="2480" y="6003"/>
                      <a:pt x="3210" y="6226"/>
                      <a:pt x="3933" y="6226"/>
                    </a:cubicBezTo>
                    <a:cubicBezTo>
                      <a:pt x="4548" y="6226"/>
                      <a:pt x="5158" y="6064"/>
                      <a:pt x="5645" y="5724"/>
                    </a:cubicBezTo>
                    <a:cubicBezTo>
                      <a:pt x="6541" y="5098"/>
                      <a:pt x="6953" y="3926"/>
                      <a:pt x="6783" y="2864"/>
                    </a:cubicBezTo>
                    <a:cubicBezTo>
                      <a:pt x="6551" y="1424"/>
                      <a:pt x="5537" y="380"/>
                      <a:pt x="4133" y="33"/>
                    </a:cubicBezTo>
                    <a:cubicBezTo>
                      <a:pt x="4044" y="11"/>
                      <a:pt x="3959" y="1"/>
                      <a:pt x="38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5" name="Google Shape;605;p23"/>
            <p:cNvSpPr/>
            <p:nvPr/>
          </p:nvSpPr>
          <p:spPr>
            <a:xfrm>
              <a:off x="3612925" y="176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433925" y="12292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618875" y="1769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833000" y="2924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926100" y="2030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278025" y="14208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405400" y="3296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5102950" y="4762900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755150" y="26630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433913" y="268267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367425" y="3063025"/>
              <a:ext cx="37200" cy="372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278025" y="2806850"/>
              <a:ext cx="89400" cy="89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641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9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4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1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3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960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6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3422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93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75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33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7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650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2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2283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739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4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1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08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8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4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55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35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6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2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9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5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9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84836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43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9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9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78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51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95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0179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7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5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895825-7B37-42F5-9075-3BE9DC3040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39B97-B459-4F22-A909-950795163C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09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19.jpeg"/><Relationship Id="rId2" Type="http://schemas.openxmlformats.org/officeDocument/2006/relationships/slideLayout" Target="../slideLayouts/slideLayout4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9862235-3807-E7D3-6B95-030D295AF3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520" y="339090"/>
            <a:ext cx="1261110" cy="126111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D4F58EC-CFFB-182C-277D-C6AFE695C27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29" y="8526160"/>
            <a:ext cx="1261110" cy="12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3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dk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6826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58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403330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3.xml"/><Relationship Id="rId18" Type="http://schemas.openxmlformats.org/officeDocument/2006/relationships/image" Target="../media/image32.png"/><Relationship Id="rId3" Type="http://schemas.openxmlformats.org/officeDocument/2006/relationships/image" Target="../media/image28.png"/><Relationship Id="rId21" Type="http://schemas.openxmlformats.org/officeDocument/2006/relationships/image" Target="../media/image33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17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slide" Target="slide10.xml"/><Relationship Id="rId4" Type="http://schemas.microsoft.com/office/2007/relationships/hdphoto" Target="../media/hdphoto1.wdp"/><Relationship Id="rId9" Type="http://schemas.openxmlformats.org/officeDocument/2006/relationships/image" Target="../media/image29.png"/><Relationship Id="rId14" Type="http://schemas.openxmlformats.org/officeDocument/2006/relationships/image" Target="../media/image31.png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slide" Target="slide2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32E7B-0022-725F-263F-D3E5C4EF6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3701" y="995764"/>
            <a:ext cx="5535648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FA2DEC-86C8-9E63-83AD-7C1AE5131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412" y="1752600"/>
            <a:ext cx="6355786" cy="278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pic>
        <p:nvPicPr>
          <p:cNvPr id="6" name="Picture 5" descr="A cartoon of a child with her hand on her chin&#10;&#10;Description automatically generated">
            <a:extLst>
              <a:ext uri="{FF2B5EF4-FFF2-40B4-BE49-F238E27FC236}">
                <a16:creationId xmlns:a16="http://schemas.microsoft.com/office/drawing/2014/main" id="{9B413E9F-F5B5-A0EC-9FA8-804C63A344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25" y="714375"/>
            <a:ext cx="4163387" cy="37480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467225" y="4705350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34 x 12 = ?</a:t>
            </a:r>
          </a:p>
        </p:txBody>
      </p:sp>
    </p:spTree>
    <p:extLst>
      <p:ext uri="{BB962C8B-B14F-4D97-AF65-F5344CB8AC3E}">
        <p14:creationId xmlns:p14="http://schemas.microsoft.com/office/powerpoint/2010/main" val="2992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50"/>
            <a:ext cx="11163300" cy="6057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7B6F87-725F-93B7-D0AF-0C4BB4670327}"/>
              </a:ext>
            </a:extLst>
          </p:cNvPr>
          <p:cNvSpPr/>
          <p:nvPr/>
        </p:nvSpPr>
        <p:spPr>
          <a:xfrm>
            <a:off x="4238625" y="600075"/>
            <a:ext cx="3095625" cy="676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12 =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56EE9D-0842-D38A-44D0-08591EC2E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7" y="2547937"/>
            <a:ext cx="1381125" cy="277177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3D99D66-E0F1-C90E-E0F4-DEA174133616}"/>
              </a:ext>
            </a:extLst>
          </p:cNvPr>
          <p:cNvSpPr/>
          <p:nvPr/>
        </p:nvSpPr>
        <p:spPr>
          <a:xfrm>
            <a:off x="1933574" y="1676400"/>
            <a:ext cx="3114675" cy="828675"/>
          </a:xfrm>
          <a:prstGeom prst="wedgeRoundRectCallout">
            <a:avLst>
              <a:gd name="adj1" fmla="val -54042"/>
              <a:gd name="adj2" fmla="val 716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438525" y="2971800"/>
            <a:ext cx="7296150" cy="23717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5F0D43-EE55-6DBF-8710-170E5BE91A0A}"/>
              </a:ext>
            </a:extLst>
          </p:cNvPr>
          <p:cNvSpPr txBox="1"/>
          <p:nvPr/>
        </p:nvSpPr>
        <p:spPr>
          <a:xfrm>
            <a:off x="3971925" y="3028950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4 x 12 = 34 x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+2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 x 10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34 x 2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340 + 68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vi-VN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408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B7E5FF-66EB-4FFE-FC19-B1F4DD9C7481}"/>
              </a:ext>
            </a:extLst>
          </p:cNvPr>
          <p:cNvSpPr/>
          <p:nvPr/>
        </p:nvSpPr>
        <p:spPr>
          <a:xfrm>
            <a:off x="295275" y="400049"/>
            <a:ext cx="11163300" cy="6162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5EB28-7B85-E2A0-407E-76A23F899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91" y="460836"/>
            <a:ext cx="2151418" cy="107570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94460E-85A2-A397-B9A6-ACCCB4BA73DF}"/>
              </a:ext>
            </a:extLst>
          </p:cNvPr>
          <p:cNvSpPr/>
          <p:nvPr/>
        </p:nvSpPr>
        <p:spPr>
          <a:xfrm>
            <a:off x="3657600" y="714375"/>
            <a:ext cx="7639050" cy="3590925"/>
          </a:xfrm>
          <a:prstGeom prst="roundRect">
            <a:avLst/>
          </a:prstGeom>
          <a:solidFill>
            <a:srgbClr val="FDBFCC"/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29501-339A-C940-966E-E8605C80D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2428875"/>
            <a:ext cx="2695575" cy="241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4552FE-8C32-E8EF-6BFB-024A9DD134DE}"/>
              </a:ext>
            </a:extLst>
          </p:cNvPr>
          <p:cNvSpPr txBox="1"/>
          <p:nvPr/>
        </p:nvSpPr>
        <p:spPr>
          <a:xfrm>
            <a:off x="4152900" y="876300"/>
            <a:ext cx="1847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598E89-5F6E-2316-93BF-C1C21920A335}"/>
              </a:ext>
            </a:extLst>
          </p:cNvPr>
          <p:cNvSpPr txBox="1"/>
          <p:nvPr/>
        </p:nvSpPr>
        <p:spPr>
          <a:xfrm>
            <a:off x="3848100" y="11525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42DCC-2BD1-B20B-4D53-AAC54341C582}"/>
              </a:ext>
            </a:extLst>
          </p:cNvPr>
          <p:cNvCxnSpPr/>
          <p:nvPr/>
        </p:nvCxnSpPr>
        <p:spPr>
          <a:xfrm>
            <a:off x="4105275" y="2162175"/>
            <a:ext cx="7810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376A113-42FE-32E1-0071-F71B30D6089C}"/>
              </a:ext>
            </a:extLst>
          </p:cNvPr>
          <p:cNvSpPr txBox="1"/>
          <p:nvPr/>
        </p:nvSpPr>
        <p:spPr>
          <a:xfrm>
            <a:off x="5219699" y="9525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8; 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6 .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C48030-A482-8479-FA22-2F0FA801EF9A}"/>
              </a:ext>
            </a:extLst>
          </p:cNvPr>
          <p:cNvSpPr txBox="1"/>
          <p:nvPr/>
        </p:nvSpPr>
        <p:spPr>
          <a:xfrm>
            <a:off x="4191000" y="20669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860C6-5ADC-1323-6497-71F954F7BEC2}"/>
              </a:ext>
            </a:extLst>
          </p:cNvPr>
          <p:cNvSpPr txBox="1"/>
          <p:nvPr/>
        </p:nvSpPr>
        <p:spPr>
          <a:xfrm>
            <a:off x="5219699" y="202882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4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 (dưới 6)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 nhân  3 bằng 3 viết 3.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58C62B-2EE6-3F72-5A11-7765894DD36C}"/>
              </a:ext>
            </a:extLst>
          </p:cNvPr>
          <p:cNvSpPr txBox="1"/>
          <p:nvPr/>
        </p:nvSpPr>
        <p:spPr>
          <a:xfrm>
            <a:off x="3924300" y="260032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62F941-C987-1B80-DA13-D5FEA8A64873}"/>
              </a:ext>
            </a:extLst>
          </p:cNvPr>
          <p:cNvSpPr txBox="1"/>
          <p:nvPr/>
        </p:nvSpPr>
        <p:spPr>
          <a:xfrm>
            <a:off x="5219699" y="3152775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Hạ 8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6 cộng 4 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10, viết 0, nhớ 1; 3 thêm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bằng 4 viết 4.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E7AB534-3FEE-42A0-BBC7-17C84C151A72}"/>
              </a:ext>
            </a:extLst>
          </p:cNvPr>
          <p:cNvCxnSpPr>
            <a:cxnSpLocks/>
          </p:cNvCxnSpPr>
          <p:nvPr/>
        </p:nvCxnSpPr>
        <p:spPr>
          <a:xfrm>
            <a:off x="3962400" y="3190875"/>
            <a:ext cx="9048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4A3797A-1F88-9D56-750B-D2871496822C}"/>
              </a:ext>
            </a:extLst>
          </p:cNvPr>
          <p:cNvSpPr txBox="1"/>
          <p:nvPr/>
        </p:nvSpPr>
        <p:spPr>
          <a:xfrm>
            <a:off x="3952875" y="3114675"/>
            <a:ext cx="184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49FE3B0-87CF-35D1-B054-39CD9F0A2201}"/>
              </a:ext>
            </a:extLst>
          </p:cNvPr>
          <p:cNvSpPr txBox="1"/>
          <p:nvPr/>
        </p:nvSpPr>
        <p:spPr>
          <a:xfrm>
            <a:off x="1495425" y="4819650"/>
            <a:ext cx="10039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* Lưu ý: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72BC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- 68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nhất (68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D2232A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- 34 </a:t>
            </a: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tích riêng thứ hai (34 chục hay 340 đơn vị).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Viết tích riêng thứ hai lùi sang trái một cột (so với tích riêng thứ nhất).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4" grpId="0"/>
      <p:bldP spid="17" grpId="0"/>
      <p:bldP spid="18" grpId="0"/>
      <p:bldP spid="19" grpId="0"/>
      <p:bldP spid="20" grpId="0"/>
      <p:bldP spid="21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6BE59B84-5F46-45E2-9C91-EE295F2C3107}"/>
              </a:ext>
            </a:extLst>
          </p:cNvPr>
          <p:cNvSpPr/>
          <p:nvPr/>
        </p:nvSpPr>
        <p:spPr>
          <a:xfrm>
            <a:off x="421240" y="410967"/>
            <a:ext cx="11394042" cy="6435396"/>
          </a:xfrm>
          <a:prstGeom prst="round2SameRect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Top Corners Rounded 12">
            <a:extLst>
              <a:ext uri="{FF2B5EF4-FFF2-40B4-BE49-F238E27FC236}">
                <a16:creationId xmlns:a16="http://schemas.microsoft.com/office/drawing/2014/main" id="{565E85ED-E3DF-429B-B778-F9ECC699F425}"/>
              </a:ext>
            </a:extLst>
          </p:cNvPr>
          <p:cNvSpPr>
            <a:spLocks noChangeAspect="1"/>
          </p:cNvSpPr>
          <p:nvPr/>
        </p:nvSpPr>
        <p:spPr>
          <a:xfrm>
            <a:off x="565079" y="647272"/>
            <a:ext cx="11013896" cy="6020656"/>
          </a:xfrm>
          <a:prstGeom prst="round2SameRect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3" t="-65912" r="-26040" b="-578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BFED3-1CE7-944A-BE54-25129AD67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166" y="944929"/>
            <a:ext cx="103182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ctr"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ác bước tính nhân với số có hai chữ số: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86255-B91B-16B3-5A00-76CD7C87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996" y="1865377"/>
            <a:ext cx="674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dọc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29D363-30FF-77AC-9AA4-767B42C2F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1" y="2642660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sang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3BA918-F0A2-C4F3-E9AE-D93A6F1C2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25" y="3391211"/>
            <a:ext cx="10634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lvl="0" algn="just">
              <a:defRPr/>
            </a:pPr>
            <a:r>
              <a:rPr lang="vi-VN" altLang="en-US" sz="32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 ý:</a:t>
            </a:r>
            <a:endParaRPr lang="en-US" altLang="en-US" sz="32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nhất (là thừa số thứ nhất nhân với chữ số hàng đơn vị).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 riêng thứ hai (Thừa số thứ nhất nhân với chữ số hàng chục).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  <a:defRPr/>
            </a:pP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tích riêng thứ hai lùi sang trái một cột – một chữ số</a:t>
            </a:r>
            <a:r>
              <a:rPr lang="en-US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(so với tích riêng thứ nhất).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347C9930-4E95-1EBD-5107-CA18A3B9E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3411" y="1561672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41C24-9779-210D-A549-DB346D41F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161" y="5547785"/>
            <a:ext cx="708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FF"/>
                </a:solidFill>
                <a:latin typeface=".VnTime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altLang="en-US" sz="3600" b="1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7">
            <a:extLst>
              <a:ext uri="{FF2B5EF4-FFF2-40B4-BE49-F238E27FC236}">
                <a16:creationId xmlns:a16="http://schemas.microsoft.com/office/drawing/2014/main" id="{730CB9F4-39CD-4D4A-A356-2E04C54C99E1}"/>
              </a:ext>
            </a:extLst>
          </p:cNvPr>
          <p:cNvGrpSpPr/>
          <p:nvPr/>
        </p:nvGrpSpPr>
        <p:grpSpPr>
          <a:xfrm>
            <a:off x="3784596" y="645021"/>
            <a:ext cx="5164760" cy="2175994"/>
            <a:chOff x="609584" y="2133703"/>
            <a:chExt cx="7161963" cy="360893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6C251CC-DC72-4841-B0EB-B8C3D864A187}"/>
                </a:ext>
              </a:extLst>
            </p:cNvPr>
            <p:cNvSpPr/>
            <p:nvPr/>
          </p:nvSpPr>
          <p:spPr>
            <a:xfrm>
              <a:off x="1098019" y="2344049"/>
              <a:ext cx="6404664" cy="3087469"/>
            </a:xfrm>
            <a:custGeom>
              <a:avLst/>
              <a:gdLst>
                <a:gd name="connsiteX0" fmla="*/ 3760 w 6404664"/>
                <a:gd name="connsiteY0" fmla="*/ 1205168 h 3087469"/>
                <a:gd name="connsiteX1" fmla="*/ 680539 w 6404664"/>
                <a:gd name="connsiteY1" fmla="*/ 215111 h 3087469"/>
                <a:gd name="connsiteX2" fmla="*/ 3069280 w 6404664"/>
                <a:gd name="connsiteY2" fmla="*/ 45725 h 3087469"/>
                <a:gd name="connsiteX3" fmla="*/ 6131114 w 6404664"/>
                <a:gd name="connsiteY3" fmla="*/ 210924 h 3087469"/>
                <a:gd name="connsiteX4" fmla="*/ 6345734 w 6404664"/>
                <a:gd name="connsiteY4" fmla="*/ 2288482 h 3087469"/>
                <a:gd name="connsiteX5" fmla="*/ 5621818 w 6404664"/>
                <a:gd name="connsiteY5" fmla="*/ 3041778 h 3087469"/>
                <a:gd name="connsiteX6" fmla="*/ 2267942 w 6404664"/>
                <a:gd name="connsiteY6" fmla="*/ 3047868 h 3087469"/>
                <a:gd name="connsiteX7" fmla="*/ 3760 w 6404664"/>
                <a:gd name="connsiteY7" fmla="*/ 1205168 h 3087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4664" h="3087469">
                  <a:moveTo>
                    <a:pt x="3760" y="1205168"/>
                  </a:moveTo>
                  <a:cubicBezTo>
                    <a:pt x="36677" y="315602"/>
                    <a:pt x="408774" y="249750"/>
                    <a:pt x="680539" y="215111"/>
                  </a:cubicBezTo>
                  <a:cubicBezTo>
                    <a:pt x="1686754" y="86834"/>
                    <a:pt x="1841334" y="90260"/>
                    <a:pt x="3069280" y="45725"/>
                  </a:cubicBezTo>
                  <a:cubicBezTo>
                    <a:pt x="3748956" y="20983"/>
                    <a:pt x="5647362" y="-105391"/>
                    <a:pt x="6131114" y="210924"/>
                  </a:cubicBezTo>
                  <a:cubicBezTo>
                    <a:pt x="6495311" y="449208"/>
                    <a:pt x="6413939" y="1346006"/>
                    <a:pt x="6345734" y="2288482"/>
                  </a:cubicBezTo>
                  <a:cubicBezTo>
                    <a:pt x="6315187" y="2710617"/>
                    <a:pt x="5991281" y="3037971"/>
                    <a:pt x="5621818" y="3041778"/>
                  </a:cubicBezTo>
                  <a:cubicBezTo>
                    <a:pt x="4393608" y="3054720"/>
                    <a:pt x="3429527" y="3067662"/>
                    <a:pt x="2267942" y="3047868"/>
                  </a:cubicBezTo>
                  <a:cubicBezTo>
                    <a:pt x="1356265" y="3031881"/>
                    <a:pt x="-83142" y="3557932"/>
                    <a:pt x="3760" y="1205168"/>
                  </a:cubicBezTo>
                </a:path>
              </a:pathLst>
            </a:custGeom>
            <a:solidFill>
              <a:srgbClr val="EF8476">
                <a:alpha val="50000"/>
              </a:srgbClr>
            </a:solidFill>
            <a:ln w="263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Graphic 7">
              <a:extLst>
                <a:ext uri="{FF2B5EF4-FFF2-40B4-BE49-F238E27FC236}">
                  <a16:creationId xmlns:a16="http://schemas.microsoft.com/office/drawing/2014/main" id="{C53D8D68-3942-4E5B-9C82-35188DC9A215}"/>
                </a:ext>
              </a:extLst>
            </p:cNvPr>
            <p:cNvGrpSpPr/>
            <p:nvPr/>
          </p:nvGrpSpPr>
          <p:grpSpPr>
            <a:xfrm>
              <a:off x="609584" y="2133703"/>
              <a:ext cx="7161963" cy="3608930"/>
              <a:chOff x="609584" y="2133703"/>
              <a:chExt cx="7161963" cy="3608930"/>
            </a:xfrm>
            <a:solidFill>
              <a:srgbClr val="000000"/>
            </a:solidFill>
          </p:grpSpPr>
          <p:grpSp>
            <p:nvGrpSpPr>
              <p:cNvPr id="14" name="Graphic 7">
                <a:extLst>
                  <a:ext uri="{FF2B5EF4-FFF2-40B4-BE49-F238E27FC236}">
                    <a16:creationId xmlns:a16="http://schemas.microsoft.com/office/drawing/2014/main" id="{07EC5EDF-EFAE-49B7-B75D-60188FF66CCE}"/>
                  </a:ext>
                </a:extLst>
              </p:cNvPr>
              <p:cNvGrpSpPr/>
              <p:nvPr/>
            </p:nvGrpSpPr>
            <p:grpSpPr>
              <a:xfrm>
                <a:off x="776118" y="2133703"/>
                <a:ext cx="6995430" cy="3608930"/>
                <a:chOff x="776118" y="2133703"/>
                <a:chExt cx="6995430" cy="3608930"/>
              </a:xfrm>
              <a:solidFill>
                <a:srgbClr val="000000"/>
              </a:solidFill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3548B9D-48EA-41E0-8B55-9D5BA691ACAF}"/>
                    </a:ext>
                  </a:extLst>
                </p:cNvPr>
                <p:cNvSpPr/>
                <p:nvPr/>
              </p:nvSpPr>
              <p:spPr>
                <a:xfrm>
                  <a:off x="1977905" y="2133703"/>
                  <a:ext cx="5793643" cy="2422745"/>
                </a:xfrm>
                <a:custGeom>
                  <a:avLst/>
                  <a:gdLst>
                    <a:gd name="connsiteX0" fmla="*/ 21858 w 5793643"/>
                    <a:gd name="connsiteY0" fmla="*/ 231329 h 2422745"/>
                    <a:gd name="connsiteX1" fmla="*/ 1479435 w 5793643"/>
                    <a:gd name="connsiteY1" fmla="*/ 103051 h 2422745"/>
                    <a:gd name="connsiteX2" fmla="*/ 2812453 w 5793643"/>
                    <a:gd name="connsiteY2" fmla="*/ 17787 h 2422745"/>
                    <a:gd name="connsiteX3" fmla="*/ 4271610 w 5793643"/>
                    <a:gd name="connsiteY3" fmla="*/ 6748 h 2422745"/>
                    <a:gd name="connsiteX4" fmla="*/ 4976830 w 5793643"/>
                    <a:gd name="connsiteY4" fmla="*/ 56232 h 2422745"/>
                    <a:gd name="connsiteX5" fmla="*/ 5562231 w 5793643"/>
                    <a:gd name="connsiteY5" fmla="*/ 355038 h 2422745"/>
                    <a:gd name="connsiteX6" fmla="*/ 5773429 w 5793643"/>
                    <a:gd name="connsiteY6" fmla="*/ 1144495 h 2422745"/>
                    <a:gd name="connsiteX7" fmla="*/ 5772375 w 5793643"/>
                    <a:gd name="connsiteY7" fmla="*/ 2160816 h 2422745"/>
                    <a:gd name="connsiteX8" fmla="*/ 5747885 w 5793643"/>
                    <a:gd name="connsiteY8" fmla="*/ 2401764 h 2422745"/>
                    <a:gd name="connsiteX9" fmla="*/ 5709174 w 5793643"/>
                    <a:gd name="connsiteY9" fmla="*/ 2386157 h 2422745"/>
                    <a:gd name="connsiteX10" fmla="*/ 5743671 w 5793643"/>
                    <a:gd name="connsiteY10" fmla="*/ 1378972 h 2422745"/>
                    <a:gd name="connsiteX11" fmla="*/ 5702063 w 5793643"/>
                    <a:gd name="connsiteY11" fmla="*/ 897837 h 2422745"/>
                    <a:gd name="connsiteX12" fmla="*/ 5594885 w 5793643"/>
                    <a:gd name="connsiteY12" fmla="*/ 504251 h 2422745"/>
                    <a:gd name="connsiteX13" fmla="*/ 5038188 w 5793643"/>
                    <a:gd name="connsiteY13" fmla="*/ 137690 h 2422745"/>
                    <a:gd name="connsiteX14" fmla="*/ 4349822 w 5793643"/>
                    <a:gd name="connsiteY14" fmla="*/ 79071 h 2422745"/>
                    <a:gd name="connsiteX15" fmla="*/ 2920685 w 5793643"/>
                    <a:gd name="connsiteY15" fmla="*/ 87064 h 2422745"/>
                    <a:gd name="connsiteX16" fmla="*/ 1623744 w 5793643"/>
                    <a:gd name="connsiteY16" fmla="*/ 163574 h 2422745"/>
                    <a:gd name="connsiteX17" fmla="*/ 202244 w 5793643"/>
                    <a:gd name="connsiteY17" fmla="*/ 281193 h 2422745"/>
                    <a:gd name="connsiteX18" fmla="*/ 21594 w 5793643"/>
                    <a:gd name="connsiteY18" fmla="*/ 296800 h 2422745"/>
                    <a:gd name="connsiteX19" fmla="*/ 21858 w 5793643"/>
                    <a:gd name="connsiteY19" fmla="*/ 231329 h 2422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793643" h="2422745">
                      <a:moveTo>
                        <a:pt x="21858" y="231329"/>
                      </a:moveTo>
                      <a:cubicBezTo>
                        <a:pt x="507453" y="181845"/>
                        <a:pt x="993312" y="140735"/>
                        <a:pt x="1479435" y="103051"/>
                      </a:cubicBezTo>
                      <a:cubicBezTo>
                        <a:pt x="1967400" y="65368"/>
                        <a:pt x="2323961" y="35677"/>
                        <a:pt x="2812453" y="17787"/>
                      </a:cubicBezTo>
                      <a:cubicBezTo>
                        <a:pt x="3298839" y="-103"/>
                        <a:pt x="3785224" y="-5813"/>
                        <a:pt x="4271610" y="6748"/>
                      </a:cubicBezTo>
                      <a:cubicBezTo>
                        <a:pt x="4506508" y="12839"/>
                        <a:pt x="4743512" y="12839"/>
                        <a:pt x="4976830" y="56232"/>
                      </a:cubicBezTo>
                      <a:cubicBezTo>
                        <a:pt x="5177494" y="93535"/>
                        <a:pt x="5404755" y="157103"/>
                        <a:pt x="5562231" y="355038"/>
                      </a:cubicBezTo>
                      <a:cubicBezTo>
                        <a:pt x="5718127" y="550689"/>
                        <a:pt x="5750781" y="863960"/>
                        <a:pt x="5773429" y="1144495"/>
                      </a:cubicBezTo>
                      <a:cubicBezTo>
                        <a:pt x="5800815" y="1481746"/>
                        <a:pt x="5800289" y="1823565"/>
                        <a:pt x="5772375" y="2160816"/>
                      </a:cubicBezTo>
                      <a:cubicBezTo>
                        <a:pt x="5765528" y="2241512"/>
                        <a:pt x="5757364" y="2321828"/>
                        <a:pt x="5747885" y="2401764"/>
                      </a:cubicBezTo>
                      <a:cubicBezTo>
                        <a:pt x="5743408" y="2438686"/>
                        <a:pt x="5704960" y="2422699"/>
                        <a:pt x="5709174" y="2386157"/>
                      </a:cubicBezTo>
                      <a:cubicBezTo>
                        <a:pt x="5747357" y="2053855"/>
                        <a:pt x="5758944" y="1715081"/>
                        <a:pt x="5743671" y="1378972"/>
                      </a:cubicBezTo>
                      <a:cubicBezTo>
                        <a:pt x="5736298" y="1217959"/>
                        <a:pt x="5724184" y="1056185"/>
                        <a:pt x="5702063" y="897837"/>
                      </a:cubicBezTo>
                      <a:cubicBezTo>
                        <a:pt x="5682840" y="759283"/>
                        <a:pt x="5653609" y="619586"/>
                        <a:pt x="5594885" y="504251"/>
                      </a:cubicBezTo>
                      <a:cubicBezTo>
                        <a:pt x="5470590" y="260258"/>
                        <a:pt x="5233322" y="182987"/>
                        <a:pt x="5038188" y="137690"/>
                      </a:cubicBezTo>
                      <a:cubicBezTo>
                        <a:pt x="4811190" y="85161"/>
                        <a:pt x="4579189" y="84780"/>
                        <a:pt x="4349822" y="79071"/>
                      </a:cubicBezTo>
                      <a:cubicBezTo>
                        <a:pt x="3873443" y="67651"/>
                        <a:pt x="3397064" y="71458"/>
                        <a:pt x="2920685" y="87064"/>
                      </a:cubicBezTo>
                      <a:cubicBezTo>
                        <a:pt x="2444306" y="102290"/>
                        <a:pt x="2099596" y="129697"/>
                        <a:pt x="1623744" y="163574"/>
                      </a:cubicBezTo>
                      <a:cubicBezTo>
                        <a:pt x="1149735" y="197451"/>
                        <a:pt x="675726" y="236658"/>
                        <a:pt x="202244" y="281193"/>
                      </a:cubicBezTo>
                      <a:cubicBezTo>
                        <a:pt x="141940" y="286903"/>
                        <a:pt x="81899" y="291851"/>
                        <a:pt x="21594" y="296800"/>
                      </a:cubicBezTo>
                      <a:cubicBezTo>
                        <a:pt x="-7373" y="299464"/>
                        <a:pt x="-7110" y="234374"/>
                        <a:pt x="21858" y="23132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204F15B7-C83E-4DA9-9F19-9381CDCBD0CD}"/>
                    </a:ext>
                  </a:extLst>
                </p:cNvPr>
                <p:cNvSpPr/>
                <p:nvPr/>
              </p:nvSpPr>
              <p:spPr>
                <a:xfrm>
                  <a:off x="776118" y="3563760"/>
                  <a:ext cx="5984075" cy="2178874"/>
                </a:xfrm>
                <a:custGeom>
                  <a:avLst/>
                  <a:gdLst>
                    <a:gd name="connsiteX0" fmla="*/ 28089 w 5984075"/>
                    <a:gd name="connsiteY0" fmla="*/ 25805 h 2178874"/>
                    <a:gd name="connsiteX1" fmla="*/ 358052 w 5984075"/>
                    <a:gd name="connsiteY1" fmla="*/ 1535061 h 2178874"/>
                    <a:gd name="connsiteX2" fmla="*/ 1045365 w 5984075"/>
                    <a:gd name="connsiteY2" fmla="*/ 2067583 h 2178874"/>
                    <a:gd name="connsiteX3" fmla="*/ 1463809 w 5984075"/>
                    <a:gd name="connsiteY3" fmla="*/ 2080144 h 2178874"/>
                    <a:gd name="connsiteX4" fmla="*/ 1892524 w 5984075"/>
                    <a:gd name="connsiteY4" fmla="*/ 2070247 h 2178874"/>
                    <a:gd name="connsiteX5" fmla="*/ 2740736 w 5984075"/>
                    <a:gd name="connsiteY5" fmla="*/ 2052737 h 2178874"/>
                    <a:gd name="connsiteX6" fmla="*/ 5967683 w 5984075"/>
                    <a:gd name="connsiteY6" fmla="*/ 1975847 h 2178874"/>
                    <a:gd name="connsiteX7" fmla="*/ 5967683 w 5984075"/>
                    <a:gd name="connsiteY7" fmla="*/ 2058447 h 2178874"/>
                    <a:gd name="connsiteX8" fmla="*/ 1958621 w 5984075"/>
                    <a:gd name="connsiteY8" fmla="*/ 2166170 h 2178874"/>
                    <a:gd name="connsiteX9" fmla="*/ 1525167 w 5984075"/>
                    <a:gd name="connsiteY9" fmla="*/ 2174924 h 2178874"/>
                    <a:gd name="connsiteX10" fmla="*/ 1091185 w 5984075"/>
                    <a:gd name="connsiteY10" fmla="*/ 2167692 h 2178874"/>
                    <a:gd name="connsiteX11" fmla="*/ 383332 w 5984075"/>
                    <a:gd name="connsiteY11" fmla="*/ 1683132 h 2178874"/>
                    <a:gd name="connsiteX12" fmla="*/ 121311 w 5984075"/>
                    <a:gd name="connsiteY12" fmla="*/ 987313 h 2178874"/>
                    <a:gd name="connsiteX13" fmla="*/ 175 w 5984075"/>
                    <a:gd name="connsiteY13" fmla="*/ 44837 h 2178874"/>
                    <a:gd name="connsiteX14" fmla="*/ 28089 w 5984075"/>
                    <a:gd name="connsiteY14" fmla="*/ 25805 h 2178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984075" h="2178874">
                      <a:moveTo>
                        <a:pt x="28089" y="25805"/>
                      </a:moveTo>
                      <a:cubicBezTo>
                        <a:pt x="62586" y="609714"/>
                        <a:pt x="160548" y="1171926"/>
                        <a:pt x="358052" y="1535061"/>
                      </a:cubicBezTo>
                      <a:cubicBezTo>
                        <a:pt x="555555" y="1898576"/>
                        <a:pt x="803093" y="2029137"/>
                        <a:pt x="1045365" y="2067583"/>
                      </a:cubicBezTo>
                      <a:cubicBezTo>
                        <a:pt x="1184671" y="2089660"/>
                        <a:pt x="1324240" y="2083570"/>
                        <a:pt x="1463809" y="2080144"/>
                      </a:cubicBezTo>
                      <a:cubicBezTo>
                        <a:pt x="1606802" y="2076718"/>
                        <a:pt x="1749794" y="2073292"/>
                        <a:pt x="1892524" y="2070247"/>
                      </a:cubicBezTo>
                      <a:cubicBezTo>
                        <a:pt x="2175349" y="2063776"/>
                        <a:pt x="2457911" y="2058447"/>
                        <a:pt x="2740736" y="2052737"/>
                      </a:cubicBezTo>
                      <a:cubicBezTo>
                        <a:pt x="3061219" y="2046267"/>
                        <a:pt x="5647201" y="1975847"/>
                        <a:pt x="5967683" y="1975847"/>
                      </a:cubicBezTo>
                      <a:cubicBezTo>
                        <a:pt x="5989540" y="1975847"/>
                        <a:pt x="5989540" y="2057305"/>
                        <a:pt x="5967683" y="2058447"/>
                      </a:cubicBezTo>
                      <a:cubicBezTo>
                        <a:pt x="5386759" y="2083950"/>
                        <a:pt x="2539546" y="2153989"/>
                        <a:pt x="1958621" y="2166170"/>
                      </a:cubicBezTo>
                      <a:cubicBezTo>
                        <a:pt x="1814049" y="2169215"/>
                        <a:pt x="1669740" y="2172260"/>
                        <a:pt x="1525167" y="2174924"/>
                      </a:cubicBezTo>
                      <a:cubicBezTo>
                        <a:pt x="1380594" y="2177589"/>
                        <a:pt x="1235758" y="2185202"/>
                        <a:pt x="1091185" y="2167692"/>
                      </a:cubicBezTo>
                      <a:cubicBezTo>
                        <a:pt x="845227" y="2137621"/>
                        <a:pt x="591633" y="2022286"/>
                        <a:pt x="383332" y="1683132"/>
                      </a:cubicBezTo>
                      <a:cubicBezTo>
                        <a:pt x="274047" y="1505371"/>
                        <a:pt x="184248" y="1268990"/>
                        <a:pt x="121311" y="987313"/>
                      </a:cubicBezTo>
                      <a:cubicBezTo>
                        <a:pt x="56266" y="696120"/>
                        <a:pt x="18872" y="372192"/>
                        <a:pt x="175" y="44837"/>
                      </a:cubicBezTo>
                      <a:cubicBezTo>
                        <a:pt x="-2458" y="-79"/>
                        <a:pt x="25455" y="-19491"/>
                        <a:pt x="28089" y="25805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aphic 7">
                <a:extLst>
                  <a:ext uri="{FF2B5EF4-FFF2-40B4-BE49-F238E27FC236}">
                    <a16:creationId xmlns:a16="http://schemas.microsoft.com/office/drawing/2014/main" id="{42BB8AA4-672D-4AAA-98E7-1B165A02F015}"/>
                  </a:ext>
                </a:extLst>
              </p:cNvPr>
              <p:cNvGrpSpPr/>
              <p:nvPr/>
            </p:nvGrpSpPr>
            <p:grpSpPr>
              <a:xfrm>
                <a:off x="1174197" y="2197548"/>
                <a:ext cx="6469430" cy="3477568"/>
                <a:chOff x="1174197" y="2197548"/>
                <a:chExt cx="6469430" cy="3477568"/>
              </a:xfrm>
              <a:solidFill>
                <a:srgbClr val="000000"/>
              </a:solidFill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7525D947-23FD-4830-89DB-C949F634073F}"/>
                    </a:ext>
                  </a:extLst>
                </p:cNvPr>
                <p:cNvSpPr/>
                <p:nvPr/>
              </p:nvSpPr>
              <p:spPr>
                <a:xfrm>
                  <a:off x="1174197" y="2197548"/>
                  <a:ext cx="625691" cy="703431"/>
                </a:xfrm>
                <a:custGeom>
                  <a:avLst/>
                  <a:gdLst>
                    <a:gd name="connsiteX0" fmla="*/ 521673 w 625691"/>
                    <a:gd name="connsiteY0" fmla="*/ 361993 h 703431"/>
                    <a:gd name="connsiteX1" fmla="*/ 593564 w 625691"/>
                    <a:gd name="connsiteY1" fmla="*/ 703431 h 703431"/>
                    <a:gd name="connsiteX2" fmla="*/ 481909 w 625691"/>
                    <a:gd name="connsiteY2" fmla="*/ 703431 h 703431"/>
                    <a:gd name="connsiteX3" fmla="*/ 362617 w 625691"/>
                    <a:gd name="connsiteY3" fmla="*/ 324309 h 703431"/>
                    <a:gd name="connsiteX4" fmla="*/ 362617 w 625691"/>
                    <a:gd name="connsiteY4" fmla="*/ 0 h 703431"/>
                    <a:gd name="connsiteX5" fmla="*/ 625692 w 625691"/>
                    <a:gd name="connsiteY5" fmla="*/ 0 h 703431"/>
                    <a:gd name="connsiteX6" fmla="*/ 625692 w 625691"/>
                    <a:gd name="connsiteY6" fmla="*/ 361993 h 703431"/>
                    <a:gd name="connsiteX7" fmla="*/ 521673 w 625691"/>
                    <a:gd name="connsiteY7" fmla="*/ 361993 h 703431"/>
                    <a:gd name="connsiteX8" fmla="*/ 159056 w 625691"/>
                    <a:gd name="connsiteY8" fmla="*/ 361993 h 703431"/>
                    <a:gd name="connsiteX9" fmla="*/ 230948 w 625691"/>
                    <a:gd name="connsiteY9" fmla="*/ 703431 h 703431"/>
                    <a:gd name="connsiteX10" fmla="*/ 119292 w 625691"/>
                    <a:gd name="connsiteY10" fmla="*/ 703431 h 703431"/>
                    <a:gd name="connsiteX11" fmla="*/ 0 w 625691"/>
                    <a:gd name="connsiteY11" fmla="*/ 324309 h 703431"/>
                    <a:gd name="connsiteX12" fmla="*/ 0 w 625691"/>
                    <a:gd name="connsiteY12" fmla="*/ 0 h 703431"/>
                    <a:gd name="connsiteX13" fmla="*/ 263338 w 625691"/>
                    <a:gd name="connsiteY13" fmla="*/ 0 h 703431"/>
                    <a:gd name="connsiteX14" fmla="*/ 263338 w 625691"/>
                    <a:gd name="connsiteY14" fmla="*/ 361993 h 703431"/>
                    <a:gd name="connsiteX15" fmla="*/ 159056 w 625691"/>
                    <a:gd name="connsiteY15" fmla="*/ 361993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521673" y="361993"/>
                      </a:moveTo>
                      <a:lnTo>
                        <a:pt x="593564" y="703431"/>
                      </a:lnTo>
                      <a:lnTo>
                        <a:pt x="481909" y="703431"/>
                      </a:lnTo>
                      <a:lnTo>
                        <a:pt x="362617" y="324309"/>
                      </a:lnTo>
                      <a:lnTo>
                        <a:pt x="362617" y="0"/>
                      </a:lnTo>
                      <a:lnTo>
                        <a:pt x="625692" y="0"/>
                      </a:lnTo>
                      <a:lnTo>
                        <a:pt x="625692" y="361993"/>
                      </a:lnTo>
                      <a:lnTo>
                        <a:pt x="521673" y="361993"/>
                      </a:lnTo>
                      <a:close/>
                      <a:moveTo>
                        <a:pt x="159056" y="361993"/>
                      </a:moveTo>
                      <a:lnTo>
                        <a:pt x="230948" y="703431"/>
                      </a:lnTo>
                      <a:lnTo>
                        <a:pt x="119292" y="703431"/>
                      </a:lnTo>
                      <a:lnTo>
                        <a:pt x="0" y="324309"/>
                      </a:lnTo>
                      <a:lnTo>
                        <a:pt x="0" y="0"/>
                      </a:lnTo>
                      <a:lnTo>
                        <a:pt x="263338" y="0"/>
                      </a:lnTo>
                      <a:lnTo>
                        <a:pt x="263338" y="361993"/>
                      </a:lnTo>
                      <a:lnTo>
                        <a:pt x="159056" y="36199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BC3BB54E-4D83-427C-9850-B9F084970C47}"/>
                    </a:ext>
                  </a:extLst>
                </p:cNvPr>
                <p:cNvSpPr/>
                <p:nvPr/>
              </p:nvSpPr>
              <p:spPr>
                <a:xfrm>
                  <a:off x="7017936" y="4971685"/>
                  <a:ext cx="625691" cy="703431"/>
                </a:xfrm>
                <a:custGeom>
                  <a:avLst/>
                  <a:gdLst>
                    <a:gd name="connsiteX0" fmla="*/ 104019 w 625691"/>
                    <a:gd name="connsiteY0" fmla="*/ 341438 h 703431"/>
                    <a:gd name="connsiteX1" fmla="*/ 32127 w 625691"/>
                    <a:gd name="connsiteY1" fmla="*/ 0 h 703431"/>
                    <a:gd name="connsiteX2" fmla="*/ 143782 w 625691"/>
                    <a:gd name="connsiteY2" fmla="*/ 0 h 703431"/>
                    <a:gd name="connsiteX3" fmla="*/ 263075 w 625691"/>
                    <a:gd name="connsiteY3" fmla="*/ 379122 h 703431"/>
                    <a:gd name="connsiteX4" fmla="*/ 263075 w 625691"/>
                    <a:gd name="connsiteY4" fmla="*/ 703431 h 703431"/>
                    <a:gd name="connsiteX5" fmla="*/ 0 w 625691"/>
                    <a:gd name="connsiteY5" fmla="*/ 703431 h 703431"/>
                    <a:gd name="connsiteX6" fmla="*/ 0 w 625691"/>
                    <a:gd name="connsiteY6" fmla="*/ 341438 h 703431"/>
                    <a:gd name="connsiteX7" fmla="*/ 104019 w 625691"/>
                    <a:gd name="connsiteY7" fmla="*/ 341438 h 703431"/>
                    <a:gd name="connsiteX8" fmla="*/ 466635 w 625691"/>
                    <a:gd name="connsiteY8" fmla="*/ 341438 h 703431"/>
                    <a:gd name="connsiteX9" fmla="*/ 394744 w 625691"/>
                    <a:gd name="connsiteY9" fmla="*/ 0 h 703431"/>
                    <a:gd name="connsiteX10" fmla="*/ 506399 w 625691"/>
                    <a:gd name="connsiteY10" fmla="*/ 0 h 703431"/>
                    <a:gd name="connsiteX11" fmla="*/ 625691 w 625691"/>
                    <a:gd name="connsiteY11" fmla="*/ 379122 h 703431"/>
                    <a:gd name="connsiteX12" fmla="*/ 625691 w 625691"/>
                    <a:gd name="connsiteY12" fmla="*/ 703431 h 703431"/>
                    <a:gd name="connsiteX13" fmla="*/ 362616 w 625691"/>
                    <a:gd name="connsiteY13" fmla="*/ 703431 h 703431"/>
                    <a:gd name="connsiteX14" fmla="*/ 362616 w 625691"/>
                    <a:gd name="connsiteY14" fmla="*/ 341438 h 703431"/>
                    <a:gd name="connsiteX15" fmla="*/ 466635 w 625691"/>
                    <a:gd name="connsiteY15" fmla="*/ 341438 h 703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5691" h="703431">
                      <a:moveTo>
                        <a:pt x="104019" y="341438"/>
                      </a:moveTo>
                      <a:lnTo>
                        <a:pt x="32127" y="0"/>
                      </a:lnTo>
                      <a:lnTo>
                        <a:pt x="143782" y="0"/>
                      </a:lnTo>
                      <a:lnTo>
                        <a:pt x="263075" y="379122"/>
                      </a:lnTo>
                      <a:lnTo>
                        <a:pt x="263075" y="703431"/>
                      </a:lnTo>
                      <a:lnTo>
                        <a:pt x="0" y="703431"/>
                      </a:lnTo>
                      <a:lnTo>
                        <a:pt x="0" y="341438"/>
                      </a:lnTo>
                      <a:lnTo>
                        <a:pt x="104019" y="341438"/>
                      </a:lnTo>
                      <a:close/>
                      <a:moveTo>
                        <a:pt x="466635" y="341438"/>
                      </a:moveTo>
                      <a:lnTo>
                        <a:pt x="394744" y="0"/>
                      </a:lnTo>
                      <a:lnTo>
                        <a:pt x="506399" y="0"/>
                      </a:lnTo>
                      <a:lnTo>
                        <a:pt x="625691" y="379122"/>
                      </a:lnTo>
                      <a:lnTo>
                        <a:pt x="625691" y="703431"/>
                      </a:lnTo>
                      <a:lnTo>
                        <a:pt x="362616" y="703431"/>
                      </a:lnTo>
                      <a:lnTo>
                        <a:pt x="362616" y="341438"/>
                      </a:lnTo>
                      <a:lnTo>
                        <a:pt x="466635" y="3414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aphic 7">
                <a:extLst>
                  <a:ext uri="{FF2B5EF4-FFF2-40B4-BE49-F238E27FC236}">
                    <a16:creationId xmlns:a16="http://schemas.microsoft.com/office/drawing/2014/main" id="{CD2A675D-ABE1-4995-BC1A-60AD956D678B}"/>
                  </a:ext>
                </a:extLst>
              </p:cNvPr>
              <p:cNvGrpSpPr/>
              <p:nvPr/>
            </p:nvGrpSpPr>
            <p:grpSpPr>
              <a:xfrm>
                <a:off x="609584" y="2392211"/>
                <a:ext cx="440366" cy="1012027"/>
                <a:chOff x="609584" y="2392211"/>
                <a:chExt cx="440366" cy="1012027"/>
              </a:xfrm>
              <a:solidFill>
                <a:srgbClr val="000000"/>
              </a:solidFill>
            </p:grpSpPr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27EFBE94-36E7-49D3-B49B-34C519653277}"/>
                    </a:ext>
                  </a:extLst>
                </p:cNvPr>
                <p:cNvSpPr/>
                <p:nvPr/>
              </p:nvSpPr>
              <p:spPr>
                <a:xfrm>
                  <a:off x="708713" y="2392211"/>
                  <a:ext cx="341237" cy="312398"/>
                </a:xfrm>
                <a:custGeom>
                  <a:avLst/>
                  <a:gdLst>
                    <a:gd name="connsiteX0" fmla="*/ 3589 w 341237"/>
                    <a:gd name="connsiteY0" fmla="*/ 27252 h 312398"/>
                    <a:gd name="connsiteX1" fmla="*/ 48883 w 341237"/>
                    <a:gd name="connsiteY1" fmla="*/ 5555 h 312398"/>
                    <a:gd name="connsiteX2" fmla="*/ 190032 w 341237"/>
                    <a:gd name="connsiteY2" fmla="*/ 122794 h 312398"/>
                    <a:gd name="connsiteX3" fmla="*/ 331972 w 341237"/>
                    <a:gd name="connsiteY3" fmla="*/ 242697 h 312398"/>
                    <a:gd name="connsiteX4" fmla="*/ 336448 w 341237"/>
                    <a:gd name="connsiteY4" fmla="*/ 295226 h 312398"/>
                    <a:gd name="connsiteX5" fmla="*/ 300898 w 341237"/>
                    <a:gd name="connsiteY5" fmla="*/ 308929 h 312398"/>
                    <a:gd name="connsiteX6" fmla="*/ 157115 w 341237"/>
                    <a:gd name="connsiteY6" fmla="*/ 208058 h 312398"/>
                    <a:gd name="connsiteX7" fmla="*/ 18599 w 341237"/>
                    <a:gd name="connsiteY7" fmla="*/ 92723 h 312398"/>
                    <a:gd name="connsiteX8" fmla="*/ 3589 w 341237"/>
                    <a:gd name="connsiteY8" fmla="*/ 27252 h 312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41237" h="312398">
                      <a:moveTo>
                        <a:pt x="3589" y="27252"/>
                      </a:moveTo>
                      <a:cubicBezTo>
                        <a:pt x="11226" y="5175"/>
                        <a:pt x="33083" y="-8148"/>
                        <a:pt x="48883" y="5555"/>
                      </a:cubicBezTo>
                      <a:cubicBezTo>
                        <a:pt x="95494" y="45904"/>
                        <a:pt x="142631" y="85110"/>
                        <a:pt x="190032" y="122794"/>
                      </a:cubicBezTo>
                      <a:cubicBezTo>
                        <a:pt x="237960" y="161239"/>
                        <a:pt x="286941" y="197400"/>
                        <a:pt x="331972" y="242697"/>
                      </a:cubicBezTo>
                      <a:cubicBezTo>
                        <a:pt x="343295" y="254116"/>
                        <a:pt x="343558" y="280761"/>
                        <a:pt x="336448" y="295226"/>
                      </a:cubicBezTo>
                      <a:cubicBezTo>
                        <a:pt x="327758" y="313116"/>
                        <a:pt x="314591" y="315781"/>
                        <a:pt x="300898" y="308929"/>
                      </a:cubicBezTo>
                      <a:cubicBezTo>
                        <a:pt x="250600" y="283045"/>
                        <a:pt x="203726" y="245361"/>
                        <a:pt x="157115" y="208058"/>
                      </a:cubicBezTo>
                      <a:cubicBezTo>
                        <a:pt x="110504" y="170755"/>
                        <a:pt x="64157" y="132310"/>
                        <a:pt x="18599" y="92723"/>
                      </a:cubicBezTo>
                      <a:cubicBezTo>
                        <a:pt x="2799" y="79400"/>
                        <a:pt x="-5101" y="51994"/>
                        <a:pt x="3589" y="27252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21F56B4E-865F-4097-8991-32116E9B9EC7}"/>
                    </a:ext>
                  </a:extLst>
                </p:cNvPr>
                <p:cNvSpPr/>
                <p:nvPr/>
              </p:nvSpPr>
              <p:spPr>
                <a:xfrm>
                  <a:off x="664722" y="2712455"/>
                  <a:ext cx="363560" cy="229777"/>
                </a:xfrm>
                <a:custGeom>
                  <a:avLst/>
                  <a:gdLst>
                    <a:gd name="connsiteX0" fmla="*/ 40469 w 363560"/>
                    <a:gd name="connsiteY0" fmla="*/ 1627 h 229777"/>
                    <a:gd name="connsiteX1" fmla="*/ 194259 w 363560"/>
                    <a:gd name="connsiteY1" fmla="*/ 72807 h 229777"/>
                    <a:gd name="connsiteX2" fmla="*/ 348311 w 363560"/>
                    <a:gd name="connsiteY2" fmla="*/ 152743 h 229777"/>
                    <a:gd name="connsiteX3" fmla="*/ 330141 w 363560"/>
                    <a:gd name="connsiteY3" fmla="*/ 229252 h 229777"/>
                    <a:gd name="connsiteX4" fmla="*/ 178195 w 363560"/>
                    <a:gd name="connsiteY4" fmla="*/ 167207 h 229777"/>
                    <a:gd name="connsiteX5" fmla="*/ 27302 w 363560"/>
                    <a:gd name="connsiteY5" fmla="*/ 97169 h 229777"/>
                    <a:gd name="connsiteX6" fmla="*/ 705 w 363560"/>
                    <a:gd name="connsiteY6" fmla="*/ 40072 h 229777"/>
                    <a:gd name="connsiteX7" fmla="*/ 40469 w 363560"/>
                    <a:gd name="connsiteY7" fmla="*/ 1627 h 229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3560" h="229777">
                      <a:moveTo>
                        <a:pt x="40469" y="1627"/>
                      </a:moveTo>
                      <a:lnTo>
                        <a:pt x="194259" y="72807"/>
                      </a:lnTo>
                      <a:cubicBezTo>
                        <a:pt x="245873" y="96788"/>
                        <a:pt x="299857" y="116962"/>
                        <a:pt x="348311" y="152743"/>
                      </a:cubicBezTo>
                      <a:cubicBezTo>
                        <a:pt x="377279" y="174059"/>
                        <a:pt x="361478" y="236104"/>
                        <a:pt x="330141" y="229252"/>
                      </a:cubicBezTo>
                      <a:cubicBezTo>
                        <a:pt x="278263" y="218214"/>
                        <a:pt x="228229" y="190427"/>
                        <a:pt x="178195" y="167207"/>
                      </a:cubicBezTo>
                      <a:cubicBezTo>
                        <a:pt x="127897" y="143988"/>
                        <a:pt x="77600" y="120388"/>
                        <a:pt x="27302" y="97169"/>
                      </a:cubicBezTo>
                      <a:cubicBezTo>
                        <a:pt x="9922" y="89556"/>
                        <a:pt x="-3245" y="68240"/>
                        <a:pt x="705" y="40072"/>
                      </a:cubicBezTo>
                      <a:cubicBezTo>
                        <a:pt x="3865" y="16472"/>
                        <a:pt x="22825" y="-6367"/>
                        <a:pt x="40469" y="1627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449970B2-ED70-47B0-B2F1-9F9D56DBD982}"/>
                    </a:ext>
                  </a:extLst>
                </p:cNvPr>
                <p:cNvSpPr/>
                <p:nvPr/>
              </p:nvSpPr>
              <p:spPr>
                <a:xfrm>
                  <a:off x="641665" y="3034376"/>
                  <a:ext cx="301925" cy="134576"/>
                </a:xfrm>
                <a:custGeom>
                  <a:avLst/>
                  <a:gdLst>
                    <a:gd name="connsiteX0" fmla="*/ 40353 w 301925"/>
                    <a:gd name="connsiteY0" fmla="*/ 589 h 134576"/>
                    <a:gd name="connsiteX1" fmla="*/ 279991 w 301925"/>
                    <a:gd name="connsiteY1" fmla="*/ 55783 h 134576"/>
                    <a:gd name="connsiteX2" fmla="*/ 301848 w 301925"/>
                    <a:gd name="connsiteY2" fmla="*/ 97273 h 134576"/>
                    <a:gd name="connsiteX3" fmla="*/ 276567 w 301925"/>
                    <a:gd name="connsiteY3" fmla="*/ 134576 h 134576"/>
                    <a:gd name="connsiteX4" fmla="*/ 27186 w 301925"/>
                    <a:gd name="connsiteY4" fmla="*/ 96512 h 134576"/>
                    <a:gd name="connsiteX5" fmla="*/ 589 w 301925"/>
                    <a:gd name="connsiteY5" fmla="*/ 39034 h 134576"/>
                    <a:gd name="connsiteX6" fmla="*/ 40353 w 301925"/>
                    <a:gd name="connsiteY6" fmla="*/ 589 h 134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925" h="134576">
                      <a:moveTo>
                        <a:pt x="40353" y="589"/>
                      </a:moveTo>
                      <a:cubicBezTo>
                        <a:pt x="120144" y="15815"/>
                        <a:pt x="202043" y="25712"/>
                        <a:pt x="279991" y="55783"/>
                      </a:cubicBezTo>
                      <a:cubicBezTo>
                        <a:pt x="293158" y="60731"/>
                        <a:pt x="302901" y="76718"/>
                        <a:pt x="301848" y="97273"/>
                      </a:cubicBezTo>
                      <a:cubicBezTo>
                        <a:pt x="300794" y="115544"/>
                        <a:pt x="290524" y="134576"/>
                        <a:pt x="276567" y="134576"/>
                      </a:cubicBezTo>
                      <a:cubicBezTo>
                        <a:pt x="193089" y="134196"/>
                        <a:pt x="109611" y="112118"/>
                        <a:pt x="27186" y="96512"/>
                      </a:cubicBezTo>
                      <a:cubicBezTo>
                        <a:pt x="9016" y="93086"/>
                        <a:pt x="-2835" y="63776"/>
                        <a:pt x="589" y="39034"/>
                      </a:cubicBezTo>
                      <a:cubicBezTo>
                        <a:pt x="4539" y="11628"/>
                        <a:pt x="22182" y="-3217"/>
                        <a:pt x="40353" y="589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0B2E7D89-5288-424A-BEE7-E9312FE117F3}"/>
                    </a:ext>
                  </a:extLst>
                </p:cNvPr>
                <p:cNvSpPr/>
                <p:nvPr/>
              </p:nvSpPr>
              <p:spPr>
                <a:xfrm>
                  <a:off x="609584" y="3298412"/>
                  <a:ext cx="259448" cy="105827"/>
                </a:xfrm>
                <a:custGeom>
                  <a:avLst/>
                  <a:gdLst>
                    <a:gd name="connsiteX0" fmla="*/ 31353 w 259448"/>
                    <a:gd name="connsiteY0" fmla="*/ 8334 h 105827"/>
                    <a:gd name="connsiteX1" fmla="*/ 235967 w 259448"/>
                    <a:gd name="connsiteY1" fmla="*/ 3005 h 105827"/>
                    <a:gd name="connsiteX2" fmla="*/ 259404 w 259448"/>
                    <a:gd name="connsiteY2" fmla="*/ 47541 h 105827"/>
                    <a:gd name="connsiteX3" fmla="*/ 232280 w 259448"/>
                    <a:gd name="connsiteY3" fmla="*/ 87508 h 105827"/>
                    <a:gd name="connsiteX4" fmla="*/ 134318 w 259448"/>
                    <a:gd name="connsiteY4" fmla="*/ 99308 h 105827"/>
                    <a:gd name="connsiteX5" fmla="*/ 36093 w 259448"/>
                    <a:gd name="connsiteY5" fmla="*/ 105779 h 105827"/>
                    <a:gd name="connsiteX6" fmla="*/ 16 w 259448"/>
                    <a:gd name="connsiteY6" fmla="*/ 60483 h 105827"/>
                    <a:gd name="connsiteX7" fmla="*/ 31353 w 259448"/>
                    <a:gd name="connsiteY7" fmla="*/ 8334 h 105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9448" h="105827">
                      <a:moveTo>
                        <a:pt x="31353" y="8334"/>
                      </a:moveTo>
                      <a:cubicBezTo>
                        <a:pt x="99294" y="4147"/>
                        <a:pt x="168025" y="-4608"/>
                        <a:pt x="235967" y="3005"/>
                      </a:cubicBezTo>
                      <a:cubicBezTo>
                        <a:pt x="250450" y="4528"/>
                        <a:pt x="260194" y="28508"/>
                        <a:pt x="259404" y="47541"/>
                      </a:cubicBezTo>
                      <a:cubicBezTo>
                        <a:pt x="258350" y="69999"/>
                        <a:pt x="247027" y="84083"/>
                        <a:pt x="232280" y="87508"/>
                      </a:cubicBezTo>
                      <a:cubicBezTo>
                        <a:pt x="199889" y="95502"/>
                        <a:pt x="167235" y="97025"/>
                        <a:pt x="134318" y="99308"/>
                      </a:cubicBezTo>
                      <a:cubicBezTo>
                        <a:pt x="101664" y="101592"/>
                        <a:pt x="69010" y="103876"/>
                        <a:pt x="36093" y="105779"/>
                      </a:cubicBezTo>
                      <a:cubicBezTo>
                        <a:pt x="18713" y="106921"/>
                        <a:pt x="542" y="87508"/>
                        <a:pt x="16" y="60483"/>
                      </a:cubicBezTo>
                      <a:cubicBezTo>
                        <a:pt x="-511" y="34599"/>
                        <a:pt x="12392" y="9476"/>
                        <a:pt x="31353" y="8334"/>
                      </a:cubicBezTo>
                    </a:path>
                  </a:pathLst>
                </a:custGeom>
                <a:solidFill>
                  <a:srgbClr val="000000"/>
                </a:solidFill>
                <a:ln w="263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5CA2E3-7FD9-461D-8144-80508264876D}"/>
              </a:ext>
            </a:extLst>
          </p:cNvPr>
          <p:cNvSpPr txBox="1"/>
          <p:nvPr/>
        </p:nvSpPr>
        <p:spPr>
          <a:xfrm>
            <a:off x="4750981" y="1156385"/>
            <a:ext cx="3685304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 x 51 = ?</a:t>
            </a: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374DC8B-43C1-4CB8-8EF2-0A5D4E6DA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76" y="1386840"/>
            <a:ext cx="4104020" cy="529403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BA25E1B-9470-4A4A-A305-148B69B3B091}"/>
              </a:ext>
            </a:extLst>
          </p:cNvPr>
          <p:cNvGrpSpPr/>
          <p:nvPr/>
        </p:nvGrpSpPr>
        <p:grpSpPr>
          <a:xfrm>
            <a:off x="304800" y="3441930"/>
            <a:ext cx="7776839" cy="1732921"/>
            <a:chOff x="3595456" y="244265"/>
            <a:chExt cx="7776839" cy="1732921"/>
          </a:xfrm>
        </p:grpSpPr>
        <p:grpSp>
          <p:nvGrpSpPr>
            <p:cNvPr id="40" name="Graphic 7">
              <a:extLst>
                <a:ext uri="{FF2B5EF4-FFF2-40B4-BE49-F238E27FC236}">
                  <a16:creationId xmlns:a16="http://schemas.microsoft.com/office/drawing/2014/main" id="{FE3614F5-7A9A-4EE2-8645-BF8DFA0660AA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10F8715-4AC0-442A-BA34-CE2BBDC2F32A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7">
                <a:extLst>
                  <a:ext uri="{FF2B5EF4-FFF2-40B4-BE49-F238E27FC236}">
                    <a16:creationId xmlns:a16="http://schemas.microsoft.com/office/drawing/2014/main" id="{CC488AC3-8DB4-468E-B272-2EA9175FC5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44" name="Graphic 7">
                  <a:extLst>
                    <a:ext uri="{FF2B5EF4-FFF2-40B4-BE49-F238E27FC236}">
                      <a16:creationId xmlns:a16="http://schemas.microsoft.com/office/drawing/2014/main" id="{BFF961C2-28CC-447E-8598-D42888D8869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67D75EC8-EAB2-4EFD-914D-1D39EABCA389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Freeform: Shape 53">
                    <a:extLst>
                      <a:ext uri="{FF2B5EF4-FFF2-40B4-BE49-F238E27FC236}">
                        <a16:creationId xmlns:a16="http://schemas.microsoft.com/office/drawing/2014/main" id="{3714156A-FCA8-46CF-BEB3-222281608179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5" name="Graphic 7">
                  <a:extLst>
                    <a:ext uri="{FF2B5EF4-FFF2-40B4-BE49-F238E27FC236}">
                      <a16:creationId xmlns:a16="http://schemas.microsoft.com/office/drawing/2014/main" id="{DF4BB6A8-FAA5-4880-A94D-42BF0A8B315B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C21BC510-6066-4486-9AFB-579E701F906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1">
                    <a:extLst>
                      <a:ext uri="{FF2B5EF4-FFF2-40B4-BE49-F238E27FC236}">
                        <a16:creationId xmlns:a16="http://schemas.microsoft.com/office/drawing/2014/main" id="{AE56C826-7171-44C8-A865-3BF258BB899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" name="Graphic 7">
                  <a:extLst>
                    <a:ext uri="{FF2B5EF4-FFF2-40B4-BE49-F238E27FC236}">
                      <a16:creationId xmlns:a16="http://schemas.microsoft.com/office/drawing/2014/main" id="{7CBE80D3-0522-423F-87D1-E7FCD306F82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2A1245BA-F23F-4BE4-AF0C-88DE63545276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864616D3-66AA-4EDA-A9B6-DC745D0C6479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32617DD-8EC1-4EE6-BD47-47559A33E14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Freeform: Shape 49">
                    <a:extLst>
                      <a:ext uri="{FF2B5EF4-FFF2-40B4-BE49-F238E27FC236}">
                        <a16:creationId xmlns:a16="http://schemas.microsoft.com/office/drawing/2014/main" id="{9CBB62CF-B9E4-43E9-80AC-4259924A142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65E50F-1300-4889-9195-FE2BF26C6B05}"/>
                </a:ext>
              </a:extLst>
            </p:cNvPr>
            <p:cNvSpPr txBox="1"/>
            <p:nvPr/>
          </p:nvSpPr>
          <p:spPr>
            <a:xfrm>
              <a:off x="4389417" y="744850"/>
              <a:ext cx="655852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 NHAU TÌM CÁCH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46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8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1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9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C1B98-2BB2-4576-B689-FB442FA83FDF}"/>
              </a:ext>
            </a:extLst>
          </p:cNvPr>
          <p:cNvGrpSpPr/>
          <p:nvPr/>
        </p:nvGrpSpPr>
        <p:grpSpPr>
          <a:xfrm>
            <a:off x="152400" y="1981200"/>
            <a:ext cx="2781292" cy="1005840"/>
            <a:chOff x="152400" y="1981200"/>
            <a:chExt cx="2781292" cy="100584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DEC782-B633-41DC-9341-1967BE64F66F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201652-B263-47AF-AEE3-319F06A72FBF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F30F45-58AC-4BEC-A1CF-CB7C062A09F7}"/>
                </a:ext>
              </a:extLst>
            </p:cNvPr>
            <p:cNvSpPr txBox="1"/>
            <p:nvPr/>
          </p:nvSpPr>
          <p:spPr>
            <a:xfrm>
              <a:off x="507996" y="2080736"/>
              <a:ext cx="206858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 tính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EAD76E-08A0-49AF-8892-D97EAF51D11F}"/>
              </a:ext>
            </a:extLst>
          </p:cNvPr>
          <p:cNvGrpSpPr/>
          <p:nvPr/>
        </p:nvGrpSpPr>
        <p:grpSpPr>
          <a:xfrm>
            <a:off x="3073388" y="626724"/>
            <a:ext cx="8890012" cy="6219639"/>
            <a:chOff x="3073388" y="1647825"/>
            <a:chExt cx="8890012" cy="5198538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6BE59B84-5F46-45E2-9C91-EE295F2C3107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565E85ED-E3DF-429B-B778-F9ECC699F425}"/>
                </a:ext>
              </a:extLst>
            </p:cNvPr>
            <p:cNvSpPr>
              <a:spLocks noChangeAspect="1"/>
            </p:cNvSpPr>
            <p:nvPr>
              <p:custDataLst>
                <p:tags r:id="rId1"/>
              </p:custDataLst>
            </p:nvPr>
          </p:nvSpPr>
          <p:spPr>
            <a:xfrm>
              <a:off x="3248452" y="1816609"/>
              <a:ext cx="8576983" cy="5029754"/>
            </a:xfrm>
            <a:prstGeom prst="round2SameRect">
              <a:avLst/>
            </a:prstGeom>
            <a:blipFill dpi="0" rotWithShape="0">
              <a:blip r:embed="rId3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E30908D-18CC-074F-7904-CFDB130E9A9F}"/>
              </a:ext>
            </a:extLst>
          </p:cNvPr>
          <p:cNvSpPr txBox="1"/>
          <p:nvPr/>
        </p:nvSpPr>
        <p:spPr>
          <a:xfrm>
            <a:off x="7130266" y="1304818"/>
            <a:ext cx="2085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51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F1EA30-0FF3-6BF8-70F0-908072CB2E09}"/>
              </a:ext>
            </a:extLst>
          </p:cNvPr>
          <p:cNvCxnSpPr>
            <a:cxnSpLocks/>
          </p:cNvCxnSpPr>
          <p:nvPr/>
        </p:nvCxnSpPr>
        <p:spPr>
          <a:xfrm>
            <a:off x="6811767" y="2794571"/>
            <a:ext cx="134591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D353D6E-52F6-F75E-4737-4E74B2DF0310}"/>
              </a:ext>
            </a:extLst>
          </p:cNvPr>
          <p:cNvSpPr txBox="1"/>
          <p:nvPr/>
        </p:nvSpPr>
        <p:spPr>
          <a:xfrm>
            <a:off x="7279645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DAF550-0CEE-0D6C-1C27-AB8AFD3030FD}"/>
              </a:ext>
            </a:extLst>
          </p:cNvPr>
          <p:cNvSpPr txBox="1"/>
          <p:nvPr/>
        </p:nvSpPr>
        <p:spPr>
          <a:xfrm>
            <a:off x="6940598" y="272882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8ADB3F-EADC-3A40-B372-3AE510958B94}"/>
              </a:ext>
            </a:extLst>
          </p:cNvPr>
          <p:cNvSpPr txBox="1"/>
          <p:nvPr/>
        </p:nvSpPr>
        <p:spPr>
          <a:xfrm>
            <a:off x="6889228" y="3293907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EF70-E09D-7A71-8974-69919B511384}"/>
              </a:ext>
            </a:extLst>
          </p:cNvPr>
          <p:cNvSpPr txBox="1"/>
          <p:nvPr/>
        </p:nvSpPr>
        <p:spPr>
          <a:xfrm>
            <a:off x="6339157" y="3293907"/>
            <a:ext cx="82062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17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F71742-3289-8CCF-CDC2-3156869A2A18}"/>
              </a:ext>
            </a:extLst>
          </p:cNvPr>
          <p:cNvCxnSpPr>
            <a:cxnSpLocks/>
          </p:cNvCxnSpPr>
          <p:nvPr/>
        </p:nvCxnSpPr>
        <p:spPr>
          <a:xfrm>
            <a:off x="6452171" y="4068566"/>
            <a:ext cx="1479479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66A98B0-51E8-8423-DE81-383CDBF7BA8A}"/>
              </a:ext>
            </a:extLst>
          </p:cNvPr>
          <p:cNvSpPr txBox="1"/>
          <p:nvPr/>
        </p:nvSpPr>
        <p:spPr>
          <a:xfrm>
            <a:off x="7269371" y="4013098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B23C74-F376-32F3-6D19-7CDBC82649B5}"/>
              </a:ext>
            </a:extLst>
          </p:cNvPr>
          <p:cNvSpPr txBox="1"/>
          <p:nvPr/>
        </p:nvSpPr>
        <p:spPr>
          <a:xfrm>
            <a:off x="6930323" y="3992549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C28D64F-A838-C853-66BE-FDE919F907D4}"/>
              </a:ext>
            </a:extLst>
          </p:cNvPr>
          <p:cNvSpPr txBox="1"/>
          <p:nvPr/>
        </p:nvSpPr>
        <p:spPr>
          <a:xfrm>
            <a:off x="6560452" y="4002823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60052CD-DAF1-7549-548A-E390B996E2E1}"/>
              </a:ext>
            </a:extLst>
          </p:cNvPr>
          <p:cNvSpPr txBox="1"/>
          <p:nvPr/>
        </p:nvSpPr>
        <p:spPr>
          <a:xfrm>
            <a:off x="6185043" y="4002822"/>
            <a:ext cx="6096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CE2614-C0CE-52D2-2C77-6C538AB69AC0}"/>
              </a:ext>
            </a:extLst>
          </p:cNvPr>
          <p:cNvSpPr txBox="1"/>
          <p:nvPr/>
        </p:nvSpPr>
        <p:spPr>
          <a:xfrm>
            <a:off x="6811766" y="1715784"/>
            <a:ext cx="67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25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1" grpId="0"/>
          <p:bldP spid="28" grpId="0"/>
          <p:bldP spid="30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65F00FEA-4088-415C-8B78-3802490C53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400" y="1706416"/>
            <a:ext cx="47529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82FC0-5B27-5B9C-BF5F-4A98F8A03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837" y="1192367"/>
            <a:ext cx="5486876" cy="37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6172199" cy="1248103"/>
            <a:chOff x="457200" y="275897"/>
            <a:chExt cx="6172199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5257799" cy="1014237"/>
              <a:chOff x="1371600" y="484363"/>
              <a:chExt cx="5257799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525779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90" y="646914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rồi</a:t>
                </a:r>
                <a:r>
                  <a:rPr lang="en-US" sz="4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b="1" dirty="0" err="1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D2BEF17-EDD3-4B16-9FFB-E910CB083847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80" name="Graphic 7">
              <a:extLst>
                <a:ext uri="{FF2B5EF4-FFF2-40B4-BE49-F238E27FC236}">
                  <a16:creationId xmlns:a16="http://schemas.microsoft.com/office/drawing/2014/main" id="{357D24AD-5B95-4E46-B089-BBFF9A84D32F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3206DDD1-DD35-4960-9F46-06AA0ADA9B4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3" name="Graphic 7">
                <a:extLst>
                  <a:ext uri="{FF2B5EF4-FFF2-40B4-BE49-F238E27FC236}">
                    <a16:creationId xmlns:a16="http://schemas.microsoft.com/office/drawing/2014/main" id="{C709A741-BDC4-4610-A986-0CB9D987C897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84" name="Graphic 7">
                  <a:extLst>
                    <a:ext uri="{FF2B5EF4-FFF2-40B4-BE49-F238E27FC236}">
                      <a16:creationId xmlns:a16="http://schemas.microsoft.com/office/drawing/2014/main" id="{81D5A977-636C-4C12-8425-B6BA3C3AA679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93" name="Freeform: Shape 92">
                    <a:extLst>
                      <a:ext uri="{FF2B5EF4-FFF2-40B4-BE49-F238E27FC236}">
                        <a16:creationId xmlns:a16="http://schemas.microsoft.com/office/drawing/2014/main" id="{158B0754-FAB6-46F0-9B59-FBD2BDB8A95C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Freeform: Shape 93">
                    <a:extLst>
                      <a:ext uri="{FF2B5EF4-FFF2-40B4-BE49-F238E27FC236}">
                        <a16:creationId xmlns:a16="http://schemas.microsoft.com/office/drawing/2014/main" id="{4E22E3E6-D157-4246-837D-EEE17409B57E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" name="Graphic 7">
                  <a:extLst>
                    <a:ext uri="{FF2B5EF4-FFF2-40B4-BE49-F238E27FC236}">
                      <a16:creationId xmlns:a16="http://schemas.microsoft.com/office/drawing/2014/main" id="{71CBB625-3EC1-4F11-BC2A-65862FE6057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id="{9159E85C-29A0-4223-9248-94E54E5118D3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1">
                    <a:extLst>
                      <a:ext uri="{FF2B5EF4-FFF2-40B4-BE49-F238E27FC236}">
                        <a16:creationId xmlns:a16="http://schemas.microsoft.com/office/drawing/2014/main" id="{909EA380-1FC3-4C6F-A85F-5A27BBC840A5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aphic 7">
                  <a:extLst>
                    <a:ext uri="{FF2B5EF4-FFF2-40B4-BE49-F238E27FC236}">
                      <a16:creationId xmlns:a16="http://schemas.microsoft.com/office/drawing/2014/main" id="{E25B105A-45ED-401F-B6B3-B9D285A145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7D02DAAA-069C-4119-AC1F-8DEBE19E27A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6A736B7F-55A9-4A2D-9A94-F59B579751BB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486EC218-667F-4D2D-A734-3932AFCAAEC8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6D4197FA-C1E1-4749-8123-A7CD2C7AF396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C86C2E9-7865-49FC-9C26-AABBC5FED996}"/>
                </a:ext>
              </a:extLst>
            </p:cNvPr>
            <p:cNvSpPr txBox="1"/>
            <p:nvPr/>
          </p:nvSpPr>
          <p:spPr>
            <a:xfrm>
              <a:off x="4770214" y="1617920"/>
              <a:ext cx="3399516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A76C4EC-3B23-4E98-744B-37512F75D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3114675"/>
            <a:ext cx="1038839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87 x 23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734049" y="13502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87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56911" y="2131554"/>
            <a:ext cx="1645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5133014" y="2349981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5135839" y="2356003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344541" y="2973787"/>
            <a:ext cx="211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99284" y="3697903"/>
            <a:ext cx="2382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07232" y="459485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24084-B629-A22E-3223-1D7F0E7D6C46}"/>
              </a:ext>
            </a:extLst>
          </p:cNvPr>
          <p:cNvSpPr txBox="1"/>
          <p:nvPr/>
        </p:nvSpPr>
        <p:spPr>
          <a:xfrm>
            <a:off x="4846909" y="4538008"/>
            <a:ext cx="30683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2001</a:t>
            </a: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134 x 32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5737860" y="2188704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885364" y="256905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2" y="3074669"/>
            <a:ext cx="2430778" cy="990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888189" y="257507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5244466" y="2992837"/>
            <a:ext cx="20516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268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95998"/>
            <a:ext cx="22078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404110" cy="7239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4288</a:t>
            </a:r>
          </a:p>
        </p:txBody>
      </p:sp>
    </p:spTree>
    <p:extLst>
      <p:ext uri="{BB962C8B-B14F-4D97-AF65-F5344CB8AC3E}">
        <p14:creationId xmlns:p14="http://schemas.microsoft.com/office/powerpoint/2010/main" val="24958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79B028C3-B61D-0382-D2C1-1691D35B8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7699" y="2585062"/>
            <a:ext cx="2049045" cy="20490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C331DAE-D003-F284-1248-2ECF519B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7651" y="2506859"/>
            <a:ext cx="2049045" cy="2049045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B5533D4-D96C-ECD6-D033-30FA3049A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0894" y="2457011"/>
            <a:ext cx="2049045" cy="2049045"/>
          </a:xfrm>
          <a:prstGeom prst="rect">
            <a:avLst/>
          </a:prstGeom>
        </p:spPr>
      </p:pic>
      <p:pic>
        <p:nvPicPr>
          <p:cNvPr id="26" name="Google Shape;211;p9">
            <a:extLst>
              <a:ext uri="{FF2B5EF4-FFF2-40B4-BE49-F238E27FC236}">
                <a16:creationId xmlns:a16="http://schemas.microsoft.com/office/drawing/2014/main" id="{7FD5557A-F887-4270-1AC2-F26F54270BC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5021" b="41857"/>
          <a:stretch/>
        </p:blipFill>
        <p:spPr>
          <a:xfrm>
            <a:off x="6" y="5090664"/>
            <a:ext cx="3503999" cy="176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13;p9">
            <a:extLst>
              <a:ext uri="{FF2B5EF4-FFF2-40B4-BE49-F238E27FC236}">
                <a16:creationId xmlns:a16="http://schemas.microsoft.com/office/drawing/2014/main" id="{B221DA40-FBB6-238C-C0F8-571C483F355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18113" y="509066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16;p9">
            <a:extLst>
              <a:ext uri="{FF2B5EF4-FFF2-40B4-BE49-F238E27FC236}">
                <a16:creationId xmlns:a16="http://schemas.microsoft.com/office/drawing/2014/main" id="{C5A4FF82-7C4C-1F14-93FA-C6A7CCDB03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446367" y="582232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17;p9">
            <a:extLst>
              <a:ext uri="{FF2B5EF4-FFF2-40B4-BE49-F238E27FC236}">
                <a16:creationId xmlns:a16="http://schemas.microsoft.com/office/drawing/2014/main" id="{A5F49E53-C827-907F-571C-F62EA6FE219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r="21327" b="52945"/>
          <a:stretch/>
        </p:blipFill>
        <p:spPr>
          <a:xfrm>
            <a:off x="9434065" y="5938401"/>
            <a:ext cx="2757935" cy="1292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213;p9">
            <a:extLst>
              <a:ext uri="{FF2B5EF4-FFF2-40B4-BE49-F238E27FC236}">
                <a16:creationId xmlns:a16="http://schemas.microsoft.com/office/drawing/2014/main" id="{83056EB0-38EF-607C-8C15-81502D8DBE9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0203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216;p9">
            <a:extLst>
              <a:ext uri="{FF2B5EF4-FFF2-40B4-BE49-F238E27FC236}">
                <a16:creationId xmlns:a16="http://schemas.microsoft.com/office/drawing/2014/main" id="{0B19D38D-10B6-6654-69DD-63655AF524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888456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13;p9">
            <a:extLst>
              <a:ext uri="{FF2B5EF4-FFF2-40B4-BE49-F238E27FC236}">
                <a16:creationId xmlns:a16="http://schemas.microsoft.com/office/drawing/2014/main" id="{8BBAD476-905F-BE80-ECAE-B92359E97D2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4615" y="5220144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16;p9">
            <a:extLst>
              <a:ext uri="{FF2B5EF4-FFF2-40B4-BE49-F238E27FC236}">
                <a16:creationId xmlns:a16="http://schemas.microsoft.com/office/drawing/2014/main" id="{E628D6FF-DA93-37EF-0E1D-DCBABC5ACA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82868" y="557927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213;p9">
            <a:extLst>
              <a:ext uri="{FF2B5EF4-FFF2-40B4-BE49-F238E27FC236}">
                <a16:creationId xmlns:a16="http://schemas.microsoft.com/office/drawing/2014/main" id="{9B4B4364-516F-988D-26BF-DF70732AFF3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40505" y="497180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216;p9">
            <a:extLst>
              <a:ext uri="{FF2B5EF4-FFF2-40B4-BE49-F238E27FC236}">
                <a16:creationId xmlns:a16="http://schemas.microsoft.com/office/drawing/2014/main" id="{5CEB5E52-8DDC-9157-CF9D-60874B569AD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168759" y="533093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213;p9">
            <a:extLst>
              <a:ext uri="{FF2B5EF4-FFF2-40B4-BE49-F238E27FC236}">
                <a16:creationId xmlns:a16="http://schemas.microsoft.com/office/drawing/2014/main" id="{B45E4C8F-5DD0-F602-E26E-3DA1ED1FD2E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47649" y="526774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16;p9">
            <a:extLst>
              <a:ext uri="{FF2B5EF4-FFF2-40B4-BE49-F238E27FC236}">
                <a16:creationId xmlns:a16="http://schemas.microsoft.com/office/drawing/2014/main" id="{1569FC2C-DC71-777D-3B40-E3615A8FC9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575903" y="599941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13;p9">
            <a:extLst>
              <a:ext uri="{FF2B5EF4-FFF2-40B4-BE49-F238E27FC236}">
                <a16:creationId xmlns:a16="http://schemas.microsoft.com/office/drawing/2014/main" id="{7CC1AB4F-B13F-C272-F795-44A385AFBEB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57532" y="520673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16;p9">
            <a:extLst>
              <a:ext uri="{FF2B5EF4-FFF2-40B4-BE49-F238E27FC236}">
                <a16:creationId xmlns:a16="http://schemas.microsoft.com/office/drawing/2014/main" id="{894545BF-6B59-2C0E-FACB-FE1FC38CB8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470721" y="5938400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13;p9">
            <a:extLst>
              <a:ext uri="{FF2B5EF4-FFF2-40B4-BE49-F238E27FC236}">
                <a16:creationId xmlns:a16="http://schemas.microsoft.com/office/drawing/2014/main" id="{4351C52F-1D76-06EC-5534-FDBFE14BC75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084160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216;p9">
            <a:extLst>
              <a:ext uri="{FF2B5EF4-FFF2-40B4-BE49-F238E27FC236}">
                <a16:creationId xmlns:a16="http://schemas.microsoft.com/office/drawing/2014/main" id="{AF3F6729-081A-52B5-6622-6CE74F3358D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4093" y="535361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213;p9">
            <a:extLst>
              <a:ext uri="{FF2B5EF4-FFF2-40B4-BE49-F238E27FC236}">
                <a16:creationId xmlns:a16="http://schemas.microsoft.com/office/drawing/2014/main" id="{A078CDD5-7565-B352-E426-8D0C5806EE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84279" y="520719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16;p9">
            <a:extLst>
              <a:ext uri="{FF2B5EF4-FFF2-40B4-BE49-F238E27FC236}">
                <a16:creationId xmlns:a16="http://schemas.microsoft.com/office/drawing/2014/main" id="{98A6B8EA-79A5-4060-4686-72F53420C5F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2543975" y="593885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13;p9">
            <a:extLst>
              <a:ext uri="{FF2B5EF4-FFF2-40B4-BE49-F238E27FC236}">
                <a16:creationId xmlns:a16="http://schemas.microsoft.com/office/drawing/2014/main" id="{0003ED97-AD81-4BDF-5FA9-0701D0229B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3676" y="4994488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16;p9">
            <a:extLst>
              <a:ext uri="{FF2B5EF4-FFF2-40B4-BE49-F238E27FC236}">
                <a16:creationId xmlns:a16="http://schemas.microsoft.com/office/drawing/2014/main" id="{D8C8836E-D805-127C-6843-44C91945790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4621929" y="572614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13;p9">
            <a:extLst>
              <a:ext uri="{FF2B5EF4-FFF2-40B4-BE49-F238E27FC236}">
                <a16:creationId xmlns:a16="http://schemas.microsoft.com/office/drawing/2014/main" id="{E82E8CBB-E321-F240-C033-D97CF2F8EAA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2585" y="468781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216;p9">
            <a:extLst>
              <a:ext uri="{FF2B5EF4-FFF2-40B4-BE49-F238E27FC236}">
                <a16:creationId xmlns:a16="http://schemas.microsoft.com/office/drawing/2014/main" id="{A6CEFD1F-7C1C-0998-C264-F7BA9D9AF08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5180839" y="541947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213;p9">
            <a:extLst>
              <a:ext uri="{FF2B5EF4-FFF2-40B4-BE49-F238E27FC236}">
                <a16:creationId xmlns:a16="http://schemas.microsoft.com/office/drawing/2014/main" id="{73392D0B-D7A9-83BA-91D5-E05F6508747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10969" y="491592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16;p9">
            <a:extLst>
              <a:ext uri="{FF2B5EF4-FFF2-40B4-BE49-F238E27FC236}">
                <a16:creationId xmlns:a16="http://schemas.microsoft.com/office/drawing/2014/main" id="{42948D3C-D372-B2CB-ADDF-78E7E61EF2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039223" y="5647591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213;p9">
            <a:extLst>
              <a:ext uri="{FF2B5EF4-FFF2-40B4-BE49-F238E27FC236}">
                <a16:creationId xmlns:a16="http://schemas.microsoft.com/office/drawing/2014/main" id="{0FB393F7-1EEA-840A-A61B-A861CF5B9E8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4580" y="5092609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216;p9">
            <a:extLst>
              <a:ext uri="{FF2B5EF4-FFF2-40B4-BE49-F238E27FC236}">
                <a16:creationId xmlns:a16="http://schemas.microsoft.com/office/drawing/2014/main" id="{E3CCA679-E81B-5851-299B-4D59AED838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412833" y="545173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13;p9">
            <a:extLst>
              <a:ext uri="{FF2B5EF4-FFF2-40B4-BE49-F238E27FC236}">
                <a16:creationId xmlns:a16="http://schemas.microsoft.com/office/drawing/2014/main" id="{1AE5D6BE-AF91-00B3-74B4-590FBAEE876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2687" y="4453871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16;p9">
            <a:extLst>
              <a:ext uri="{FF2B5EF4-FFF2-40B4-BE49-F238E27FC236}">
                <a16:creationId xmlns:a16="http://schemas.microsoft.com/office/drawing/2014/main" id="{5EB43045-8BA5-468A-AFDE-EDA8FE7D108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950940" y="5185532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13;p9">
            <a:extLst>
              <a:ext uri="{FF2B5EF4-FFF2-40B4-BE49-F238E27FC236}">
                <a16:creationId xmlns:a16="http://schemas.microsoft.com/office/drawing/2014/main" id="{AB4BD21B-3A9F-CA67-8619-DF0B6F4C39C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362383" y="497840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16;p9">
            <a:extLst>
              <a:ext uri="{FF2B5EF4-FFF2-40B4-BE49-F238E27FC236}">
                <a16:creationId xmlns:a16="http://schemas.microsoft.com/office/drawing/2014/main" id="{05844C7F-D7FC-29DB-A161-06D0A1E5B8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1765871" y="533753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213;p9">
            <a:extLst>
              <a:ext uri="{FF2B5EF4-FFF2-40B4-BE49-F238E27FC236}">
                <a16:creationId xmlns:a16="http://schemas.microsoft.com/office/drawing/2014/main" id="{87621368-3C55-9402-28BA-DFABA2160DA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158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216;p9">
            <a:extLst>
              <a:ext uri="{FF2B5EF4-FFF2-40B4-BE49-F238E27FC236}">
                <a16:creationId xmlns:a16="http://schemas.microsoft.com/office/drawing/2014/main" id="{55BC78E7-02D7-50BE-1618-BCDF16FC81B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6439843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213;p9">
            <a:extLst>
              <a:ext uri="{FF2B5EF4-FFF2-40B4-BE49-F238E27FC236}">
                <a16:creationId xmlns:a16="http://schemas.microsoft.com/office/drawing/2014/main" id="{57A50BC2-2F73-A132-A7BB-9ABD4CF7D2A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4499" y="5658747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216;p9">
            <a:extLst>
              <a:ext uri="{FF2B5EF4-FFF2-40B4-BE49-F238E27FC236}">
                <a16:creationId xmlns:a16="http://schemas.microsoft.com/office/drawing/2014/main" id="{87BA0C42-9DF6-442B-9B01-0DD66DB6478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9342752" y="6017875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213;p9">
            <a:extLst>
              <a:ext uri="{FF2B5EF4-FFF2-40B4-BE49-F238E27FC236}">
                <a16:creationId xmlns:a16="http://schemas.microsoft.com/office/drawing/2014/main" id="{4D807770-5191-DEC6-BFE6-7CFCE003CB7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1664" y="5358216"/>
            <a:ext cx="3966467" cy="2435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16;p9">
            <a:extLst>
              <a:ext uri="{FF2B5EF4-FFF2-40B4-BE49-F238E27FC236}">
                <a16:creationId xmlns:a16="http://schemas.microsoft.com/office/drawing/2014/main" id="{F46B26C4-ACE2-D23A-183B-929FA9803A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8419917" y="6089877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216;p9">
            <a:extLst>
              <a:ext uri="{FF2B5EF4-FFF2-40B4-BE49-F238E27FC236}">
                <a16:creationId xmlns:a16="http://schemas.microsoft.com/office/drawing/2014/main" id="{3E540052-22F4-E8A3-F387-6316F1E2912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3036889" y="5690376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216;p9">
            <a:extLst>
              <a:ext uri="{FF2B5EF4-FFF2-40B4-BE49-F238E27FC236}">
                <a16:creationId xmlns:a16="http://schemas.microsoft.com/office/drawing/2014/main" id="{88E67124-E328-1643-AB60-965931B413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48717"/>
          <a:stretch/>
        </p:blipFill>
        <p:spPr>
          <a:xfrm>
            <a:off x="792861" y="5802769"/>
            <a:ext cx="3731499" cy="14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72;p31">
            <a:extLst>
              <a:ext uri="{FF2B5EF4-FFF2-40B4-BE49-F238E27FC236}">
                <a16:creationId xmlns:a16="http://schemas.microsoft.com/office/drawing/2014/main" id="{A57D208C-FF8E-8411-AD8D-62173B63962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8727" r="18721"/>
          <a:stretch/>
        </p:blipFill>
        <p:spPr>
          <a:xfrm>
            <a:off x="-49669" y="1960559"/>
            <a:ext cx="2476200" cy="39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64;p30">
            <a:extLst>
              <a:ext uri="{FF2B5EF4-FFF2-40B4-BE49-F238E27FC236}">
                <a16:creationId xmlns:a16="http://schemas.microsoft.com/office/drawing/2014/main" id="{5D4AE434-7C0B-7A8E-B6E8-4452C2A63793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975307" y="4312493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4;p30">
            <a:extLst>
              <a:ext uri="{FF2B5EF4-FFF2-40B4-BE49-F238E27FC236}">
                <a16:creationId xmlns:a16="http://schemas.microsoft.com/office/drawing/2014/main" id="{DE439095-9EF0-DF39-9DF5-DB3F7022D83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69559" y="4265677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64;p30">
            <a:extLst>
              <a:ext uri="{FF2B5EF4-FFF2-40B4-BE49-F238E27FC236}">
                <a16:creationId xmlns:a16="http://schemas.microsoft.com/office/drawing/2014/main" id="{D8ACF99B-6D1F-92F3-D3DF-383DB99E329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333" y="4184798"/>
            <a:ext cx="2476200" cy="1569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64;p30">
            <a:extLst>
              <a:ext uri="{FF2B5EF4-FFF2-40B4-BE49-F238E27FC236}">
                <a16:creationId xmlns:a16="http://schemas.microsoft.com/office/drawing/2014/main" id="{C3336C11-A564-DBEC-B87A-B71AE955F42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99616" y="4199965"/>
            <a:ext cx="2476200" cy="15692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71134F0-01DF-3C1F-52A7-53AC9CA21AB5}"/>
              </a:ext>
            </a:extLst>
          </p:cNvPr>
          <p:cNvSpPr/>
          <p:nvPr/>
        </p:nvSpPr>
        <p:spPr>
          <a:xfrm>
            <a:off x="2787901" y="292825"/>
            <a:ext cx="7258632" cy="2103044"/>
          </a:xfrm>
          <a:prstGeom prst="wedgeRoundRectCallout">
            <a:avLst>
              <a:gd name="adj1" fmla="val -59336"/>
              <a:gd name="adj2" fmla="val 47866"/>
              <a:gd name="adj3" fmla="val 16667"/>
            </a:avLst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khu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vườn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733" b="1" i="0" u="none" strike="noStrike" kern="0" cap="none" spc="0" normalizeH="0" baseline="0" noProof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may </a:t>
            </a:r>
            <a:r>
              <a:rPr kumimoji="0" lang="en-US" sz="3733" b="1" i="0" u="none" strike="noStrike" kern="0" cap="none" spc="0" normalizeH="0" baseline="0" noProof="0" dirty="0" err="1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679B0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mắn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giúp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ta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tưới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chậu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BFFF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345AC-B523-CB7A-8414-17C9AE5659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3311761" y="4173581"/>
            <a:ext cx="1477336" cy="1192315"/>
          </a:xfrm>
          <a:prstGeom prst="rect">
            <a:avLst/>
          </a:prstGeom>
        </p:spPr>
      </p:pic>
      <p:pic>
        <p:nvPicPr>
          <p:cNvPr id="72" name="Google Shape;664;p30">
            <a:extLst>
              <a:ext uri="{FF2B5EF4-FFF2-40B4-BE49-F238E27FC236}">
                <a16:creationId xmlns:a16="http://schemas.microsoft.com/office/drawing/2014/main" id="{A5770314-F886-92B6-E291-10D0CB4A9E16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68395" y="4752495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CC2B34-A5BF-0720-971E-766A1F96A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0276" y="2427943"/>
            <a:ext cx="2049045" cy="2049045"/>
          </a:xfrm>
          <a:prstGeom prst="rect">
            <a:avLst/>
          </a:prstGeom>
        </p:spPr>
      </p:pic>
      <p:pic>
        <p:nvPicPr>
          <p:cNvPr id="75" name="Picture 74">
            <a:hlinkClick r:id="rId13" action="ppaction://hlinksldjump"/>
            <a:extLst>
              <a:ext uri="{FF2B5EF4-FFF2-40B4-BE49-F238E27FC236}">
                <a16:creationId xmlns:a16="http://schemas.microsoft.com/office/drawing/2014/main" id="{EDE0293F-3BDA-BE00-24FC-FC8CE9D3AE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4807" y="2432820"/>
            <a:ext cx="2049045" cy="204904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DF1AE6B0-E0A0-86ED-8253-464DB2217CC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5712697" y="4192743"/>
            <a:ext cx="1477336" cy="1192315"/>
          </a:xfrm>
          <a:prstGeom prst="rect">
            <a:avLst/>
          </a:prstGeom>
        </p:spPr>
      </p:pic>
      <p:pic>
        <p:nvPicPr>
          <p:cNvPr id="77" name="Google Shape;664;p30">
            <a:extLst>
              <a:ext uri="{FF2B5EF4-FFF2-40B4-BE49-F238E27FC236}">
                <a16:creationId xmlns:a16="http://schemas.microsoft.com/office/drawing/2014/main" id="{04167067-97A0-8832-5478-E4E5F3631FB7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69331" y="4771656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77">
            <a:hlinkClick r:id="rId15" action="ppaction://hlinksldjump"/>
            <a:extLst>
              <a:ext uri="{FF2B5EF4-FFF2-40B4-BE49-F238E27FC236}">
                <a16:creationId xmlns:a16="http://schemas.microsoft.com/office/drawing/2014/main" id="{45D596ED-89EB-4C69-F0A7-8D2A2481E37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5938" y="2451827"/>
            <a:ext cx="2049045" cy="2049045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63925D0-3FF1-2613-9FEC-E0C0A5F3DB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8037744" y="4247179"/>
            <a:ext cx="1477336" cy="1192315"/>
          </a:xfrm>
          <a:prstGeom prst="rect">
            <a:avLst/>
          </a:prstGeom>
        </p:spPr>
      </p:pic>
      <p:pic>
        <p:nvPicPr>
          <p:cNvPr id="80" name="Google Shape;664;p30">
            <a:extLst>
              <a:ext uri="{FF2B5EF4-FFF2-40B4-BE49-F238E27FC236}">
                <a16:creationId xmlns:a16="http://schemas.microsoft.com/office/drawing/2014/main" id="{088D24DD-C553-7F9E-2AC5-AD5DF94053A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4378" y="482609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Picture 80">
            <a:hlinkClick r:id="rId16" action="ppaction://hlinksldjump"/>
            <a:extLst>
              <a:ext uri="{FF2B5EF4-FFF2-40B4-BE49-F238E27FC236}">
                <a16:creationId xmlns:a16="http://schemas.microsoft.com/office/drawing/2014/main" id="{70B8FF0A-E197-7A50-86BF-DF948DDC4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984" y="2506263"/>
            <a:ext cx="2049045" cy="20490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D0FE37D-2419-64AA-872C-3D26ED7F4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9" b="92615" l="7914" r="92062">
                        <a14:foregroundMark x1="9253" y1="52916" x2="7914" y2="54576"/>
                        <a14:foregroundMark x1="92086" y1="51683" x2="89407" y2="56434"/>
                        <a14:foregroundMark x1="39568" y1="92615" x2="65840" y2="90544"/>
                        <a14:backgroundMark x1="51352" y1="34734" x2="55048" y2="45683"/>
                        <a14:backgroundMark x1="55048" y1="45683" x2="55048" y2="45683"/>
                      </a14:backgroundRemoval>
                    </a14:imgEffect>
                  </a14:imgLayer>
                </a14:imgProps>
              </a:ext>
            </a:extLst>
          </a:blip>
          <a:srcRect t="46190" b="4269"/>
          <a:stretch/>
        </p:blipFill>
        <p:spPr>
          <a:xfrm>
            <a:off x="10305477" y="4334188"/>
            <a:ext cx="1477336" cy="1192315"/>
          </a:xfrm>
          <a:prstGeom prst="rect">
            <a:avLst/>
          </a:prstGeom>
        </p:spPr>
      </p:pic>
      <p:pic>
        <p:nvPicPr>
          <p:cNvPr id="83" name="Google Shape;664;p30">
            <a:extLst>
              <a:ext uri="{FF2B5EF4-FFF2-40B4-BE49-F238E27FC236}">
                <a16:creationId xmlns:a16="http://schemas.microsoft.com/office/drawing/2014/main" id="{1D5AAA8A-58D4-A224-E373-DF48100EB2D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662111" y="4913102"/>
            <a:ext cx="2176421" cy="133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Picture 83">
            <a:hlinkClick r:id="rId17" action="ppaction://hlinksldjump"/>
            <a:extLst>
              <a:ext uri="{FF2B5EF4-FFF2-40B4-BE49-F238E27FC236}">
                <a16:creationId xmlns:a16="http://schemas.microsoft.com/office/drawing/2014/main" id="{41FDC25E-E1A9-1172-D7D4-90A25884ED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5" b="92400" l="10000" r="90000">
                        <a14:foregroundMark x1="44825" y1="10750" x2="44825" y2="9925"/>
                        <a14:foregroundMark x1="58900" y1="92400" x2="60750" y2="9032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8718" y="2593272"/>
            <a:ext cx="2049045" cy="2049045"/>
          </a:xfrm>
          <a:prstGeom prst="rect">
            <a:avLst/>
          </a:prstGeom>
        </p:spPr>
      </p:pic>
      <p:pic>
        <p:nvPicPr>
          <p:cNvPr id="85" name="Google Shape;1018;p48">
            <a:extLst>
              <a:ext uri="{FF2B5EF4-FFF2-40B4-BE49-F238E27FC236}">
                <a16:creationId xmlns:a16="http://schemas.microsoft.com/office/drawing/2014/main" id="{3835F21D-0663-620B-F98A-168C5CE63380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56775" y="-180346"/>
            <a:ext cx="2213947" cy="23707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hought Bubble: Cloud 22">
            <a:hlinkClick r:id="rId19" action="ppaction://hlinksldjump"/>
            <a:extLst>
              <a:ext uri="{FF2B5EF4-FFF2-40B4-BE49-F238E27FC236}">
                <a16:creationId xmlns:a16="http://schemas.microsoft.com/office/drawing/2014/main" id="{14D9D98F-42D4-47FD-F31B-9779FDA827CC}"/>
              </a:ext>
            </a:extLst>
          </p:cNvPr>
          <p:cNvSpPr/>
          <p:nvPr/>
        </p:nvSpPr>
        <p:spPr>
          <a:xfrm>
            <a:off x="3519358" y="273154"/>
            <a:ext cx="5069844" cy="2307557"/>
          </a:xfrm>
          <a:prstGeom prst="cloudCallout">
            <a:avLst>
              <a:gd name="adj1" fmla="val 67813"/>
              <a:gd name="adj2" fmla="val -14861"/>
            </a:avLst>
          </a:prstGeom>
          <a:solidFill>
            <a:schemeClr val="tx1"/>
          </a:solidFill>
          <a:ln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lắm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bây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giờ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với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!</a:t>
            </a:r>
          </a:p>
        </p:txBody>
      </p:sp>
      <p:pic>
        <p:nvPicPr>
          <p:cNvPr id="25" name="Picture 24">
            <a:hlinkClick r:id="rId20" action="ppaction://hlinksldjump"/>
            <a:extLst>
              <a:ext uri="{FF2B5EF4-FFF2-40B4-BE49-F238E27FC236}">
                <a16:creationId xmlns:a16="http://schemas.microsoft.com/office/drawing/2014/main" id="{11623BDD-5377-389B-A738-D4682ED509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5075" flipH="1">
            <a:off x="6141182" y="1448612"/>
            <a:ext cx="2525764" cy="16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2021 x 36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5219699" y="1426447"/>
            <a:ext cx="3400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6261735" y="2179179"/>
            <a:ext cx="2288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 rot="19297982">
            <a:off x="4675815" y="2588107"/>
            <a:ext cx="544963" cy="12257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 flipV="1">
            <a:off x="4724401" y="3097529"/>
            <a:ext cx="2933700" cy="5524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3899F4-76E6-402A-9A11-F2D073A21C13}"/>
              </a:ext>
            </a:extLst>
          </p:cNvPr>
          <p:cNvSpPr/>
          <p:nvPr/>
        </p:nvSpPr>
        <p:spPr>
          <a:xfrm rot="13141135">
            <a:off x="4678640" y="2594129"/>
            <a:ext cx="525578" cy="12646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BAA070-9AA9-982B-1D47-A02162FEAA4D}"/>
              </a:ext>
            </a:extLst>
          </p:cNvPr>
          <p:cNvSpPr txBox="1"/>
          <p:nvPr/>
        </p:nvSpPr>
        <p:spPr>
          <a:xfrm>
            <a:off x="4625341" y="2973787"/>
            <a:ext cx="34423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12126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E2E004-57FB-236C-0E0D-D89E5267F599}"/>
              </a:ext>
            </a:extLst>
          </p:cNvPr>
          <p:cNvSpPr txBox="1"/>
          <p:nvPr/>
        </p:nvSpPr>
        <p:spPr>
          <a:xfrm>
            <a:off x="4735829" y="3676948"/>
            <a:ext cx="28174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6063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DB16AC-F87C-DC30-BBB4-AE9987BDBCFB}"/>
              </a:ext>
            </a:extLst>
          </p:cNvPr>
          <p:cNvSpPr/>
          <p:nvPr/>
        </p:nvSpPr>
        <p:spPr>
          <a:xfrm flipV="1">
            <a:off x="4533900" y="4594858"/>
            <a:ext cx="2762250" cy="5334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4C136-07B4-7D5E-48D6-84A36B6E7F28}"/>
              </a:ext>
            </a:extLst>
          </p:cNvPr>
          <p:cNvSpPr txBox="1"/>
          <p:nvPr/>
        </p:nvSpPr>
        <p:spPr>
          <a:xfrm>
            <a:off x="4686889" y="4505623"/>
            <a:ext cx="3628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72756</a:t>
            </a:r>
          </a:p>
        </p:txBody>
      </p:sp>
    </p:spTree>
    <p:extLst>
      <p:ext uri="{BB962C8B-B14F-4D97-AF65-F5344CB8AC3E}">
        <p14:creationId xmlns:p14="http://schemas.microsoft.com/office/powerpoint/2010/main" val="38766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14" grpId="0" animBg="1"/>
      <p:bldP spid="2" grpId="0"/>
      <p:bldP spid="5" grpId="0"/>
      <p:bldP spid="6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57200" y="275897"/>
            <a:ext cx="11277600" cy="1248103"/>
            <a:chOff x="457200" y="275897"/>
            <a:chExt cx="11277600" cy="12481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014237"/>
              <a:chOff x="1371600" y="484363"/>
              <a:chExt cx="10363200" cy="10142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Chọn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kết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quả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thích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hợp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cho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mỗi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.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059A5A-8AEC-B830-DB2E-C47498E601F0}"/>
              </a:ext>
            </a:extLst>
          </p:cNvPr>
          <p:cNvGrpSpPr/>
          <p:nvPr/>
        </p:nvGrpSpPr>
        <p:grpSpPr>
          <a:xfrm>
            <a:off x="4077159" y="5008091"/>
            <a:ext cx="5400216" cy="1563461"/>
            <a:chOff x="3722255" y="1490091"/>
            <a:chExt cx="5046771" cy="2074467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334CA5C9-9016-5A73-C3BE-F95750AB56F0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1A6C225-1053-FFC8-B798-A123F99BA91D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" name="Graphic 7">
                <a:extLst>
                  <a:ext uri="{FF2B5EF4-FFF2-40B4-BE49-F238E27FC236}">
                    <a16:creationId xmlns:a16="http://schemas.microsoft.com/office/drawing/2014/main" id="{467E377B-34B7-6B6A-ECCC-0C0B79A56EE9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2ED5F1A7-9B07-3027-40CC-304D4E50D81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55FED4AA-1C11-C62C-6265-8BF7B4BF462A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B25808BF-08BA-8614-5309-80015C97ABB4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568EBD33-3F06-CFF7-A7C9-B7CB7BB43981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CC6F95EB-19F2-683A-0E2A-F9543B4BF08A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1678AF98-C92D-11F7-1955-9BF736602857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88F64846-3A86-2D87-BEA3-40C31F54E17D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FB91C79B-50E4-044C-BA3F-FDD4466E2A55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03C5ADE5-B7ED-0EC2-7F57-6800711521A6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8F115ACF-ACE5-ADBE-16F1-36F56182F16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9EEE74B0-A568-5BA4-845B-CB39BF2763E7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C7A7FC0-2F59-A21A-63FC-C7444066D9BB}"/>
                </a:ext>
              </a:extLst>
            </p:cNvPr>
            <p:cNvSpPr txBox="1"/>
            <p:nvPr/>
          </p:nvSpPr>
          <p:spPr>
            <a:xfrm>
              <a:off x="5198849" y="1617920"/>
              <a:ext cx="2542252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đôi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48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FE459E-84A9-00D8-B2C8-53EE8F4B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762" y="1905000"/>
            <a:ext cx="8996363" cy="27116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1C7F32-CAF4-CAE2-DB98-AB806BD285F5}"/>
              </a:ext>
            </a:extLst>
          </p:cNvPr>
          <p:cNvCxnSpPr/>
          <p:nvPr/>
        </p:nvCxnSpPr>
        <p:spPr>
          <a:xfrm>
            <a:off x="3248025" y="3609975"/>
            <a:ext cx="6334125" cy="219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A1181F-2006-2C85-8739-58FBFAECA11F}"/>
              </a:ext>
            </a:extLst>
          </p:cNvPr>
          <p:cNvCxnSpPr>
            <a:cxnSpLocks/>
          </p:cNvCxnSpPr>
          <p:nvPr/>
        </p:nvCxnSpPr>
        <p:spPr>
          <a:xfrm flipH="1">
            <a:off x="3190875" y="3581400"/>
            <a:ext cx="3048000" cy="304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96BD38-10C0-51BD-0726-457FB555ECDE}"/>
              </a:ext>
            </a:extLst>
          </p:cNvPr>
          <p:cNvCxnSpPr>
            <a:cxnSpLocks/>
          </p:cNvCxnSpPr>
          <p:nvPr/>
        </p:nvCxnSpPr>
        <p:spPr>
          <a:xfrm flipH="1">
            <a:off x="6496050" y="3590925"/>
            <a:ext cx="3095625" cy="3429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67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DD0452C-FF7D-4F7C-BA40-6F543856D00E}"/>
              </a:ext>
            </a:extLst>
          </p:cNvPr>
          <p:cNvGrpSpPr/>
          <p:nvPr/>
        </p:nvGrpSpPr>
        <p:grpSpPr>
          <a:xfrm>
            <a:off x="495300" y="142547"/>
            <a:ext cx="11229975" cy="1324303"/>
            <a:chOff x="504825" y="399722"/>
            <a:chExt cx="11229975" cy="132430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513EA8-81E7-44E8-90C5-DCCDF96398FC}"/>
                </a:ext>
              </a:extLst>
            </p:cNvPr>
            <p:cNvGrpSpPr/>
            <p:nvPr/>
          </p:nvGrpSpPr>
          <p:grpSpPr>
            <a:xfrm>
              <a:off x="1371600" y="484363"/>
              <a:ext cx="10363200" cy="1239662"/>
              <a:chOff x="1371600" y="484363"/>
              <a:chExt cx="10363200" cy="123966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9DB767A-9CD3-48DE-8667-08CB50100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0363200" cy="123966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81C180-27B4-46A2-A5B2-9C38CABF3709}"/>
                  </a:ext>
                </a:extLst>
              </p:cNvPr>
              <p:cNvSpPr txBox="1"/>
              <p:nvPr/>
            </p:nvSpPr>
            <p:spPr>
              <a:xfrm>
                <a:off x="1911789" y="646914"/>
                <a:ext cx="9146735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18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cân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nặng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35 kg.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cửa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hàng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tất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cả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bao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nhiêu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ki-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-gam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ngô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69088A-C5CD-48CE-BAE6-9F5DADCF3196}"/>
                </a:ext>
              </a:extLst>
            </p:cNvPr>
            <p:cNvGrpSpPr/>
            <p:nvPr/>
          </p:nvGrpSpPr>
          <p:grpSpPr>
            <a:xfrm>
              <a:off x="504825" y="399722"/>
              <a:ext cx="1447800" cy="1248103"/>
              <a:chOff x="504825" y="399722"/>
              <a:chExt cx="1447800" cy="1248103"/>
            </a:xfrm>
          </p:grpSpPr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86A8DE41-1F61-4312-B78D-AB41E3E19D74}"/>
                  </a:ext>
                </a:extLst>
              </p:cNvPr>
              <p:cNvSpPr/>
              <p:nvPr/>
            </p:nvSpPr>
            <p:spPr>
              <a:xfrm>
                <a:off x="504825" y="399722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F53E23-A298-4EFD-B826-57F2F0B3B842}"/>
                  </a:ext>
                </a:extLst>
              </p:cNvPr>
              <p:cNvSpPr txBox="1"/>
              <p:nvPr/>
            </p:nvSpPr>
            <p:spPr>
              <a:xfrm>
                <a:off x="1081771" y="78018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pic>
        <p:nvPicPr>
          <p:cNvPr id="8" name="Picture 7" descr="A sack of corn grains&#10;&#10;Description automatically generated">
            <a:extLst>
              <a:ext uri="{FF2B5EF4-FFF2-40B4-BE49-F238E27FC236}">
                <a16:creationId xmlns:a16="http://schemas.microsoft.com/office/drawing/2014/main" id="{B90FC160-FF27-50B0-E286-1726E944B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1851362"/>
            <a:ext cx="3062287" cy="3168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19E09F-3B6F-89BD-3DA7-8694BC13599B}"/>
              </a:ext>
            </a:extLst>
          </p:cNvPr>
          <p:cNvSpPr txBox="1"/>
          <p:nvPr/>
        </p:nvSpPr>
        <p:spPr>
          <a:xfrm>
            <a:off x="581025" y="2019300"/>
            <a:ext cx="3609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bao: 35 kg</a:t>
            </a:r>
          </a:p>
          <a:p>
            <a:pPr algn="just" latinLnBrk="0"/>
            <a:r>
              <a:rPr lang="en-US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 bao: ?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E26FBA-239D-60EB-DB79-51680DB1F31F}"/>
              </a:ext>
            </a:extLst>
          </p:cNvPr>
          <p:cNvSpPr txBox="1"/>
          <p:nvPr/>
        </p:nvSpPr>
        <p:spPr>
          <a:xfrm>
            <a:off x="3714750" y="3429000"/>
            <a:ext cx="5676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 x 18 = 630 (kg)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630 kg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67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7A7BBF1-F626-49D1-9DA8-0858116AE0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09" y="293344"/>
            <a:ext cx="1390224" cy="2262059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3E2EC24-CF8F-43EB-894B-F35D6F962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6" y="566896"/>
            <a:ext cx="4509873" cy="58385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6975ED-BE48-CE42-4AE5-20689CD89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908" y="1989480"/>
            <a:ext cx="775478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C9CE31-6C8C-E685-F368-16140D0531F3}"/>
              </a:ext>
            </a:extLst>
          </p:cNvPr>
          <p:cNvSpPr txBox="1"/>
          <p:nvPr/>
        </p:nvSpPr>
        <p:spPr>
          <a:xfrm>
            <a:off x="1523998" y="1041427"/>
            <a:ext cx="960882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Quán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Pizza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mới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mở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 ngày có thể giao đến 150 suất bánh pizza. Hỏi trong một tháng đơn vị đó có thể giao được nhiều nhất bao nhiêu suất bánh pizza?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A493A8-A59E-6EFA-DACC-41FD28905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DC646DD-3278-19EE-F482-0007FC5820BF}"/>
              </a:ext>
            </a:extLst>
          </p:cNvPr>
          <p:cNvSpPr/>
          <p:nvPr/>
        </p:nvSpPr>
        <p:spPr>
          <a:xfrm>
            <a:off x="1774373" y="2583180"/>
            <a:ext cx="9144000" cy="4114800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1E6AD-8D9B-B541-918F-1136C1A91042}"/>
              </a:ext>
            </a:extLst>
          </p:cNvPr>
          <p:cNvSpPr txBox="1"/>
          <p:nvPr/>
        </p:nvSpPr>
        <p:spPr>
          <a:xfrm>
            <a:off x="4803785" y="261271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408AE-191C-8F7B-244A-7F40017E062F}"/>
              </a:ext>
            </a:extLst>
          </p:cNvPr>
          <p:cNvSpPr txBox="1"/>
          <p:nvPr/>
        </p:nvSpPr>
        <p:spPr>
          <a:xfrm>
            <a:off x="1935550" y="3927482"/>
            <a:ext cx="89906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 pizza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B8B179-8C22-BDC0-F756-8E1833E0E695}"/>
              </a:ext>
            </a:extLst>
          </p:cNvPr>
          <p:cNvSpPr txBox="1"/>
          <p:nvPr/>
        </p:nvSpPr>
        <p:spPr>
          <a:xfrm>
            <a:off x="3009900" y="495192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150  x 31 = 4 650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0C9D5D-3999-697A-9D3D-11D9820E81CE}"/>
              </a:ext>
            </a:extLst>
          </p:cNvPr>
          <p:cNvSpPr txBox="1"/>
          <p:nvPr/>
        </p:nvSpPr>
        <p:spPr>
          <a:xfrm>
            <a:off x="3737510" y="567557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4 650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bánh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15F81-9F1A-81A2-DECB-B714B8B091BD}"/>
              </a:ext>
            </a:extLst>
          </p:cNvPr>
          <p:cNvSpPr txBox="1"/>
          <p:nvPr/>
        </p:nvSpPr>
        <p:spPr>
          <a:xfrm>
            <a:off x="1912690" y="339027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 giao được nhiều nhất là tháng có 31 ngày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5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734" y="1387956"/>
            <a:ext cx="7879644" cy="3649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683046" y="286054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26019">
            <a:off x="4615232" y="-92442"/>
            <a:ext cx="1245866" cy="1222359"/>
          </a:xfrm>
          <a:prstGeom prst="rect">
            <a:avLst/>
          </a:prstGeom>
        </p:spPr>
      </p:pic>
      <p:pic>
        <p:nvPicPr>
          <p:cNvPr id="17" name="Picture 16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FAA763D3-1F86-440E-ACE3-AF9CE057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698" flipH="1">
            <a:off x="72716" y="1581551"/>
            <a:ext cx="4509356" cy="475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2D433-D407-94EB-D6CA-55CB68EB7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1269" y="1972700"/>
            <a:ext cx="726706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408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x (10 + 2)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9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2 500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4 000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(650 – 50)  x 5 = ?</a:t>
            </a:r>
            <a:endParaRPr kumimoji="0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1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21 x 3 + 21 x 7 = ?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28;p48">
            <a:extLst>
              <a:ext uri="{FF2B5EF4-FFF2-40B4-BE49-F238E27FC236}">
                <a16:creationId xmlns:a16="http://schemas.microsoft.com/office/drawing/2014/main" id="{A138C623-ECF2-6D4D-3870-406C9FBA5B26}"/>
              </a:ext>
            </a:extLst>
          </p:cNvPr>
          <p:cNvSpPr/>
          <p:nvPr/>
        </p:nvSpPr>
        <p:spPr>
          <a:xfrm flipH="1">
            <a:off x="3838012" y="3836490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599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629;p48">
            <a:extLst>
              <a:ext uri="{FF2B5EF4-FFF2-40B4-BE49-F238E27FC236}">
                <a16:creationId xmlns:a16="http://schemas.microsoft.com/office/drawing/2014/main" id="{14982C3E-9D51-B16F-9DCE-7B36FD30FA75}"/>
              </a:ext>
            </a:extLst>
          </p:cNvPr>
          <p:cNvSpPr/>
          <p:nvPr/>
        </p:nvSpPr>
        <p:spPr>
          <a:xfrm flipH="1">
            <a:off x="3837124" y="5333105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tx1">
              <a:lumMod val="95000"/>
            </a:schemeClr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598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Google Shape;630;p48">
            <a:extLst>
              <a:ext uri="{FF2B5EF4-FFF2-40B4-BE49-F238E27FC236}">
                <a16:creationId xmlns:a16="http://schemas.microsoft.com/office/drawing/2014/main" id="{A867B970-275F-00C4-4B6C-4F19F7D37369}"/>
              </a:ext>
            </a:extLst>
          </p:cNvPr>
          <p:cNvSpPr/>
          <p:nvPr/>
        </p:nvSpPr>
        <p:spPr>
          <a:xfrm flipH="1">
            <a:off x="3837124" y="2350997"/>
            <a:ext cx="6618000" cy="1207263"/>
          </a:xfrm>
          <a:prstGeom prst="snip1Rect">
            <a:avLst>
              <a:gd name="adj" fmla="val 0"/>
            </a:avLst>
          </a:prstGeom>
          <a:solidFill>
            <a:schemeClr val="accent2"/>
          </a:solidFill>
          <a:ln w="38100" cap="flat" cmpd="sng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</a:t>
            </a:r>
            <a:endParaRPr kumimoji="0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68;p14">
            <a:extLst>
              <a:ext uri="{FF2B5EF4-FFF2-40B4-BE49-F238E27FC236}">
                <a16:creationId xmlns:a16="http://schemas.microsoft.com/office/drawing/2014/main" id="{7CCC7ABD-C84D-82DE-A844-3BBE63BBB1CA}"/>
              </a:ext>
            </a:extLst>
          </p:cNvPr>
          <p:cNvSpPr/>
          <p:nvPr/>
        </p:nvSpPr>
        <p:spPr>
          <a:xfrm flipH="1">
            <a:off x="2770972" y="266288"/>
            <a:ext cx="8750301" cy="1662640"/>
          </a:xfrm>
          <a:prstGeom prst="wedgeRoundRectCallout">
            <a:avLst>
              <a:gd name="adj1" fmla="val 53694"/>
              <a:gd name="adj2" fmla="val 36920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 w="762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30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x 101 – 6 x 1 = ?</a:t>
            </a:r>
            <a:endParaRPr kumimoji="0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8" name="Google Shape;1018;p48">
            <a:extLst>
              <a:ext uri="{FF2B5EF4-FFF2-40B4-BE49-F238E27FC236}">
                <a16:creationId xmlns:a16="http://schemas.microsoft.com/office/drawing/2014/main" id="{3B6D632F-E0B3-0B0D-A51B-4E9F267EDB7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390318"/>
            <a:ext cx="2810205" cy="3134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E3C4B06E-F3E0-C7CF-FE46-979AA4622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686" b="97187" l="65898" r="89915"/>
                    </a14:imgEffect>
                  </a14:imgLayer>
                </a14:imgProps>
              </a:ext>
            </a:extLst>
          </a:blip>
          <a:srcRect l="69450" t="71873" r="7083" b="2991"/>
          <a:stretch/>
        </p:blipFill>
        <p:spPr>
          <a:xfrm>
            <a:off x="600245" y="4909605"/>
            <a:ext cx="1959191" cy="21462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E8C6B5-D109-DCE9-4FF4-8685596C9F7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21790" l="6431" r="18957">
                        <a14:foregroundMark x1="17325" y1="17759" x2="18829" y2="20254"/>
                        <a14:foregroundMark x1="18957" y1="19606" x2="18957" y2="19606"/>
                      </a14:backgroundRemoval>
                    </a14:imgEffect>
                  </a14:imgLayer>
                </a14:imgProps>
              </a:ext>
            </a:extLst>
          </a:blip>
          <a:srcRect l="4939" r="80041" b="75756"/>
          <a:stretch/>
        </p:blipFill>
        <p:spPr>
          <a:xfrm>
            <a:off x="3902359" y="2218281"/>
            <a:ext cx="1357213" cy="14603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43D491-B2D3-2171-45B7-1488CF1414A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44" b="21934" l="21629" r="34490">
                        <a14:foregroundMark x1="22044" y1="19534" x2="21629" y2="9407"/>
                      </a14:backgroundRemoval>
                    </a14:imgEffect>
                  </a14:imgLayer>
                </a14:imgProps>
              </a:ext>
            </a:extLst>
          </a:blip>
          <a:srcRect l="20985" t="127" r="63995" b="75629"/>
          <a:stretch/>
        </p:blipFill>
        <p:spPr>
          <a:xfrm>
            <a:off x="4122675" y="3703774"/>
            <a:ext cx="1388167" cy="149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307A2-AC24-555F-E067-56105154BB4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36" b="20662" l="36234" r="48248">
                        <a14:foregroundMark x1="39546" y1="18623" x2="45193" y2="16343"/>
                        <a14:foregroundMark x1="41881" y1="20686" x2="46984" y2="14471"/>
                        <a14:foregroundMark x1="46984" y1="14471" x2="46984" y2="14279"/>
                        <a14:foregroundMark x1="42153" y1="4152" x2="42153" y2="4152"/>
                        <a14:foregroundMark x1="42153" y1="4152" x2="42841" y2="4344"/>
                        <a14:foregroundMark x1="41193" y1="3936" x2="42713" y2="4968"/>
                      </a14:backgroundRemoval>
                    </a14:imgEffect>
                  </a14:imgLayer>
                </a14:imgProps>
              </a:ext>
            </a:extLst>
          </a:blip>
          <a:srcRect l="34753" t="2120" r="50227" b="77848"/>
          <a:stretch/>
        </p:blipFill>
        <p:spPr>
          <a:xfrm>
            <a:off x="3902359" y="5293173"/>
            <a:ext cx="1460597" cy="129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0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F8FAC2-3898-4290-B05C-E8C525D04B19}"/>
              </a:ext>
            </a:extLst>
          </p:cNvPr>
          <p:cNvGrpSpPr/>
          <p:nvPr/>
        </p:nvGrpSpPr>
        <p:grpSpPr>
          <a:xfrm>
            <a:off x="1934958" y="1371600"/>
            <a:ext cx="7879644" cy="3376145"/>
            <a:chOff x="2156178" y="1371600"/>
            <a:chExt cx="7879644" cy="33761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9B5820-0554-41CA-88FB-A36C2870F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6178" y="1723918"/>
              <a:ext cx="7879644" cy="302382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35D95-99AB-4357-A641-9DED6E70F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7852" y="1371600"/>
              <a:ext cx="3596294" cy="85326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3006695" y="436602"/>
            <a:ext cx="5745612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87BBF3-312E-5CEB-DEF7-E0C65F0B4F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5254" y="1158955"/>
            <a:ext cx="2349271" cy="135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6274F5-77D6-1130-F1CA-82DC559D3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830" y="2226463"/>
            <a:ext cx="6340390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7FC510-3A6E-40A0-0A26-BFA058CC5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564" y="238274"/>
            <a:ext cx="5663675" cy="11827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4D8B1D-738E-8B71-6CB0-03FE5B51D805}"/>
              </a:ext>
            </a:extLst>
          </p:cNvPr>
          <p:cNvSpPr txBox="1"/>
          <p:nvPr/>
        </p:nvSpPr>
        <p:spPr>
          <a:xfrm>
            <a:off x="863029" y="1859622"/>
            <a:ext cx="10037852" cy="3355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cách nhân với số có 2 chữ số. Vận dụng vào giải các bài tập và bài toán thực tế liên quan đến nhân với số có 2 chữ số.</a:t>
            </a:r>
          </a:p>
          <a:p>
            <a:pPr marL="571500" lvl="0" indent="-571500" algn="ju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biết được các tích riêng trong phép nhân với số có 2 chữ số.</a:t>
            </a:r>
          </a:p>
        </p:txBody>
      </p:sp>
    </p:spTree>
    <p:extLst>
      <p:ext uri="{BB962C8B-B14F-4D97-AF65-F5344CB8AC3E}">
        <p14:creationId xmlns:p14="http://schemas.microsoft.com/office/powerpoint/2010/main" val="212773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FF2F90E-9DEB-4BB0-B79C-E7B33D653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6B68EF-6B7D-4FF1-B4CE-8CF19A25C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508" y="1595340"/>
            <a:ext cx="4530166" cy="5277463"/>
          </a:xfrm>
          <a:prstGeom prst="rect">
            <a:avLst/>
          </a:prstGeom>
        </p:spPr>
      </p:pic>
      <p:sp>
        <p:nvSpPr>
          <p:cNvPr id="2" name="Google Shape;662;p30">
            <a:extLst>
              <a:ext uri="{FF2B5EF4-FFF2-40B4-BE49-F238E27FC236}">
                <a16:creationId xmlns:a16="http://schemas.microsoft.com/office/drawing/2014/main" id="{618FC426-64A2-646E-6455-48B4AE44B218}"/>
              </a:ext>
            </a:extLst>
          </p:cNvPr>
          <p:cNvSpPr txBox="1">
            <a:spLocks/>
          </p:cNvSpPr>
          <p:nvPr/>
        </p:nvSpPr>
        <p:spPr>
          <a:xfrm>
            <a:off x="544530" y="2248429"/>
            <a:ext cx="7123857" cy="2412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Khám</a:t>
            </a:r>
            <a:r>
              <a:rPr kumimoji="0" lang="en-US" sz="11500" b="0" i="0" u="none" strike="noStrike" kern="1200" cap="none" spc="0" normalizeH="0" baseline="0" noProof="0" dirty="0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solidFill>
                    <a:srgbClr val="4472C4">
                      <a:lumMod val="1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Gretoon" panose="02040603050506020204" pitchFamily="18" charset="0"/>
                <a:ea typeface="+mj-ea"/>
                <a:cs typeface="+mj-cs"/>
              </a:rPr>
              <a:t>phá</a:t>
            </a:r>
            <a:endParaRPr kumimoji="0" lang="en-US" sz="11500" b="0" i="0" u="none" strike="noStrike" kern="1200" cap="none" spc="0" normalizeH="0" baseline="0" noProof="0" dirty="0">
              <a:ln>
                <a:solidFill>
                  <a:srgbClr val="4472C4">
                    <a:lumMod val="10000"/>
                  </a:srgbClr>
                </a:solidFill>
              </a:ln>
              <a:solidFill>
                <a:srgbClr val="00B0F0"/>
              </a:solidFill>
              <a:effectLst/>
              <a:uLnTx/>
              <a:uFillTx/>
              <a:latin typeface="SVN-Gretoon" panose="020406030505060202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68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rop Dudes Minitheme by Slidesgo">
  <a:themeElements>
    <a:clrScheme name="Simple Light">
      <a:dk1>
        <a:srgbClr val="FFFFFF"/>
      </a:dk1>
      <a:lt1>
        <a:srgbClr val="BBBFFF"/>
      </a:lt1>
      <a:dk2>
        <a:srgbClr val="8DD3FF"/>
      </a:dk2>
      <a:lt2>
        <a:srgbClr val="80A9FF"/>
      </a:lt2>
      <a:accent1>
        <a:srgbClr val="A1A6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695</Words>
  <Application>Microsoft Office PowerPoint</Application>
  <PresentationFormat>Widescreen</PresentationFormat>
  <Paragraphs>114</Paragraphs>
  <Slides>27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等线</vt:lpstr>
      <vt:lpstr>等线 Light</vt:lpstr>
      <vt:lpstr>Love Ya Like A Sister</vt:lpstr>
      <vt:lpstr>Arial</vt:lpstr>
      <vt:lpstr>Bebas Neue</vt:lpstr>
      <vt:lpstr>Calibri</vt:lpstr>
      <vt:lpstr>Cambria</vt:lpstr>
      <vt:lpstr>Karla</vt:lpstr>
      <vt:lpstr>SVN-Gretoon</vt:lpstr>
      <vt:lpstr>Times New Roman</vt:lpstr>
      <vt:lpstr>Wingdings</vt:lpstr>
      <vt:lpstr>Office 主题​​</vt:lpstr>
      <vt:lpstr>Drop Dudes Minitheme by Slidesgo</vt:lpstr>
      <vt:lpstr>Printable Number Sense Activities for Pre-K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2023-12-04T02:49:45Z</dcterms:created>
  <dcterms:modified xsi:type="dcterms:W3CDTF">2023-12-04T07:21:05Z</dcterms:modified>
</cp:coreProperties>
</file>