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sldIdLst>
    <p:sldId id="257" r:id="rId5"/>
    <p:sldId id="258" r:id="rId6"/>
    <p:sldId id="316" r:id="rId7"/>
    <p:sldId id="318" r:id="rId8"/>
    <p:sldId id="317" r:id="rId9"/>
    <p:sldId id="261" r:id="rId10"/>
    <p:sldId id="302" r:id="rId11"/>
    <p:sldId id="303" r:id="rId12"/>
    <p:sldId id="304" r:id="rId13"/>
    <p:sldId id="263" r:id="rId14"/>
    <p:sldId id="264" r:id="rId15"/>
    <p:sldId id="319" r:id="rId16"/>
    <p:sldId id="320" r:id="rId17"/>
    <p:sldId id="321" r:id="rId18"/>
    <p:sldId id="268" r:id="rId19"/>
    <p:sldId id="441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D1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7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AFEA4-F695-F65F-BDE7-88896E8289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661CBD-EFE1-89C9-86D7-D4AA161B6B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B75CC3-49D7-9DF5-771B-900821F0AA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27815A-A29D-EFA3-6D81-D99AA9E70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788A96-D1BA-26E8-66D8-71E810654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683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04476-E030-F526-172C-7EA0A8986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54FA20-5472-E6CD-DD33-C889B8CCA0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DEFC98-0D4A-E45C-2773-122E25A848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5198EA-E149-4219-8B68-77C967BA8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ECC3A5-FDC2-74AC-07CD-2783AAB45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810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E00B6D-C26B-3091-BC72-406E74CD2E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6B70CC-91FF-77A2-EE5B-E35F0F4C21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DF6EB4-AF55-531F-4784-BC2D8FB0E6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BE4386-1B9F-D552-BA48-A8D9445D5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478213-EDE8-E5E3-9E76-3B3326619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036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DA2C47-2F20-460A-80B1-B0C36B0D3EF3}" type="datetimeFigureOut">
              <a:rPr lang="en-US" smtClean="0"/>
              <a:pPr/>
              <a:t>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8478B0-868C-4232-A895-F444B04AEC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26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DA2C47-2F20-460A-80B1-B0C36B0D3EF3}" type="datetimeFigureOut">
              <a:rPr lang="en-US" smtClean="0"/>
              <a:pPr/>
              <a:t>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8478B0-868C-4232-A895-F444B04AEC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3757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DA2C47-2F20-460A-80B1-B0C36B0D3EF3}" type="datetimeFigureOut">
              <a:rPr lang="en-US" smtClean="0"/>
              <a:pPr/>
              <a:t>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8478B0-868C-4232-A895-F444B04AEC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3901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DA2C47-2F20-460A-80B1-B0C36B0D3EF3}" type="datetimeFigureOut">
              <a:rPr lang="en-US" smtClean="0"/>
              <a:pPr/>
              <a:t>2/14/2024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8478B0-868C-4232-A895-F444B04AEC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2190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DA2C47-2F20-460A-80B1-B0C36B0D3EF3}" type="datetimeFigureOut">
              <a:rPr lang="en-US" smtClean="0"/>
              <a:pPr/>
              <a:t>2/14/2024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8478B0-868C-4232-A895-F444B04AEC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4024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DA2C47-2F20-460A-80B1-B0C36B0D3EF3}" type="datetimeFigureOut">
              <a:rPr lang="en-US" smtClean="0"/>
              <a:pPr/>
              <a:t>2/14/2024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8478B0-868C-4232-A895-F444B04AEC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8824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DA2C47-2F20-460A-80B1-B0C36B0D3EF3}" type="datetimeFigureOut">
              <a:rPr lang="en-US" smtClean="0"/>
              <a:pPr/>
              <a:t>2/14/2024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8478B0-868C-4232-A895-F444B04AEC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4352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DA2C47-2F20-460A-80B1-B0C36B0D3EF3}" type="datetimeFigureOut">
              <a:rPr lang="en-US" smtClean="0"/>
              <a:pPr/>
              <a:t>2/14/2024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8478B0-868C-4232-A895-F444B04AEC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123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461A6-FF76-820A-3F38-CDCABED24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349F0-EAA2-752D-828B-B77832C16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52CBFC-1C23-9547-E6E5-330FDF2CEB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787B3C-2A38-3DD6-4714-1EA239AC4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2B305E-6C14-61E9-F7B6-E73A98B75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7663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DA2C47-2F20-460A-80B1-B0C36B0D3EF3}" type="datetimeFigureOut">
              <a:rPr lang="en-US" smtClean="0"/>
              <a:pPr/>
              <a:t>2/14/2024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8478B0-868C-4232-A895-F444B04AEC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868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DA2C47-2F20-460A-80B1-B0C36B0D3EF3}" type="datetimeFigureOut">
              <a:rPr lang="en-US" smtClean="0"/>
              <a:pPr/>
              <a:t>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8478B0-868C-4232-A895-F444B04AEC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4469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DA2C47-2F20-460A-80B1-B0C36B0D3EF3}" type="datetimeFigureOut">
              <a:rPr lang="en-US" smtClean="0"/>
              <a:pPr/>
              <a:t>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8478B0-868C-4232-A895-F444B04AEC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3564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44186-F941-49C6-8092-9883DE3178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30FD56-D565-4021-BABF-85D6271018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C37A61-0118-4212-B886-590A6FE95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A12B47-8B05-4870-988A-D83861219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B206CB-4317-4DD0-99B7-7D6B63ED1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8868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E28D8-632D-406B-BFF7-3BF5A8279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0F4E93-CB6B-426D-8BB7-CB8D27892C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E929B-C401-4F2E-9F91-B70780865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B6BB31-9B1B-41C2-BA20-ACD944CAE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EF014D-2DD6-4495-A425-EEB023555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6943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68670-DE0D-480A-98C2-DC66C7D21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DEE315-8142-49C6-8574-D66CF4A256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2B5527-3C87-4B18-AC58-2F276597F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749269-FF14-41E4-A2A2-5784088F4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BE9EED-B935-4BF7-A0AE-E73B788C6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2883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0D05E-6F29-4162-9D04-47445BF93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1FE33-63CF-4CAD-B3A9-470FE9D88C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02B12A-749A-4C9A-A03D-F3E3844019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230BA3-B350-4C3C-AD47-8F6D9664C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EF0321-8BC9-43A1-8B66-E8D8FCB63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D55CED-A6AE-4CC1-BC1D-CA1521CCC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4235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1B410-1F26-40B3-8885-9BDCB2C6D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67F361-4CAB-4D64-9C5F-3900DA5161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5311A9-571A-47CC-B887-981D1AE7FB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F89206-3428-4441-8537-2218A7FED4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9386CE-90F6-40B8-81A1-41A96D1435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7152FD-3EBA-4785-8123-01317A72A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D2EE85-5790-4ADD-B4C8-486E3B573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A7ACD1-2304-4503-A759-34D7CDFE9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0871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639B9-8031-4EAC-A9D8-CDB4FC70F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F1D7CF-94E7-4B9D-92F1-67107149F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1F5D4D-29F4-4828-A021-016094EB0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784435-9BE7-4ED1-AA9E-EC8F72BB3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828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5AAD7C-879A-4C98-8E6D-635C35B6B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446E53-1E74-4E00-95BE-59A45470F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DAB8C1-5E47-4A6E-8F6A-CFD5AD82B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155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59DE7-D199-3609-370E-50E6D9864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5159F6-51C1-EF2B-5163-23A85F0E06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ED4FA4-AFD9-323F-5356-ED2867E3F6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2FB545-9003-7CB3-2A82-5CE003095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43021-AB4A-C90E-B2E0-C506C7EAB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1278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F83C6-C40E-4F41-92FE-B43667827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3B5AB-29AF-455D-86EA-61360F1F01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07CEC6-8553-4362-AAA7-0D1B352A75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44E3B9-D5FF-4D6F-88BD-AB93F62FC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8B4C8D-B710-45F7-A989-CB4033B0F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484EF3-EDF5-44D1-A12C-97883E8ED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8979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BC658-B2F1-4FA7-856E-843A865E9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46C426-F8B1-48B0-9F71-E0E0E69504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67D68F-BFB0-432C-A1E2-4754DBA1F8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8B43E4-3CF4-48CF-8B7C-66EA2763D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B8DAD7-BA70-4AA8-968F-2E2524EF4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EB4E1B-D983-47BB-8A99-32FBC11DB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8840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1C499-ABE6-4ED1-98A7-8FFF5BA59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6BEFBA-B666-48A4-9CD5-68A41561E5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DE842-CCAD-478A-9C50-3C1FD08AB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F5093A-6150-48B9-BCE5-F7967471D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8129C-B4C9-408F-B596-C25B2AD56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9775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033AF4-3578-473D-8459-45ABC81C14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E05487-DFF6-4E86-ABC0-F095B5E202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297B89-7DFF-4F8F-B25C-EF4642B89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36769A-F998-4570-9DC8-7BB36CF71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9584EA-6739-4712-807F-F6123D98D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3114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641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7691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1970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148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449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3110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7DD2D-94F0-2383-239E-D15873B1C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83F76-44E6-F242-0FFD-ADB091050F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E5248C-9311-5195-D3E4-85825AF265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CE0BE3-A2A0-90DC-7349-8FC52FDF15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46372C-F879-B9D6-8721-04AC51DE0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4D3D05-0186-A295-9F73-3252DE0B6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6024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833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978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201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623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178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AD58E-07D7-C4EE-7538-21552572F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A0C3A9-F176-C0DE-CEF4-3F2C5D1816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E24BEA-E195-CB19-C9FF-17B439A454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D3E998-ED15-1969-A442-0EE2D2E1EB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C04EE0-4D1C-8728-DB3D-220AAAB055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E4394D-C7F5-C070-9419-8EEA40284D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AD85F5-6431-A63F-AFD5-81DBBED30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142F81-5706-123E-3195-BFF92CEFC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565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CCC24-BE30-0AF1-4F76-3B5091918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3FC9E1-DA9D-244D-7409-069DAD0B0E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BF8290-B298-A6AE-283A-502A800F1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7D4027-C1BE-CE41-D0E8-DEA8DE1C1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33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8E066A-B12C-FFC2-CF24-8FF557A72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E89D5D-5206-7B88-B05D-053D6B113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1C1F46-FBFC-7EE3-3AB5-122BD9C0D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132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AC296-9B62-5225-C9FB-840C80528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710F45-1586-44DC-05D8-2CC5369D8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DB9714-5743-6BEE-6817-806A1445EB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BA03AD-FDD3-73B6-5190-38487FE29D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AD9E5E-AE0E-631A-B4D4-9F53DA087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82ADF6-0587-BC94-A3BE-C6E895B50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951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1BA00-04F2-3278-3400-E5A23E34F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EEB525-86BF-D62D-6186-4FD7081BA0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21A7BA-9841-A823-5338-4EB7C0F48A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FFEC7E-5F43-910A-2811-E38FFA84EE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DC4E07-B57D-37D5-CE0B-CA8D32019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D2517A-A6BB-C704-5901-4DFD9ACF5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591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D0F518B9-8D3D-C61B-1E17-2D58FD9EDC1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6778" y="165247"/>
            <a:ext cx="1567859" cy="156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639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2973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898D1EC5-975E-EEEE-7C73-7048D735FBE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47426B-AE24-4FF4-B4E3-84E474FF5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DC8EE1-76B0-4514-A4DE-B58F4D2684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0E73E-1D2A-45E3-B0B7-A7A5D06FB7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2E2219-D87A-4392-9884-26F64AC56481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DACDBA-4660-432D-8300-EB29B3482A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FFCF41-0EDA-40ED-8425-AABF904A95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C588E81-3480-A51D-9828-42FE83C0416D}"/>
              </a:ext>
            </a:extLst>
          </p:cNvPr>
          <p:cNvGrpSpPr/>
          <p:nvPr userDrawn="1"/>
        </p:nvGrpSpPr>
        <p:grpSpPr>
          <a:xfrm>
            <a:off x="-3246893" y="0"/>
            <a:ext cx="3858439" cy="2193354"/>
            <a:chOff x="5519825" y="2343132"/>
            <a:chExt cx="3958661" cy="254312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92C18E5-2460-3684-3D51-F1C3AD29DCC7}"/>
                </a:ext>
              </a:extLst>
            </p:cNvPr>
            <p:cNvGrpSpPr/>
            <p:nvPr userDrawn="1"/>
          </p:nvGrpSpPr>
          <p:grpSpPr>
            <a:xfrm>
              <a:off x="5519825" y="2343132"/>
              <a:ext cx="3958661" cy="2543120"/>
              <a:chOff x="6278216" y="1917262"/>
              <a:chExt cx="4339742" cy="2976410"/>
            </a:xfrm>
          </p:grpSpPr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AB320A65-5E0D-1F32-950A-8BC8953434E5}"/>
                  </a:ext>
                </a:extLst>
              </p:cNvPr>
              <p:cNvSpPr/>
              <p:nvPr userDrawn="1"/>
            </p:nvSpPr>
            <p:spPr>
              <a:xfrm>
                <a:off x="6678548" y="1917262"/>
                <a:ext cx="3140771" cy="367646"/>
              </a:xfrm>
              <a:custGeom>
                <a:avLst/>
                <a:gdLst/>
                <a:ahLst/>
                <a:cxnLst/>
                <a:rect l="l" t="t" r="r" b="b"/>
                <a:pathLst>
                  <a:path w="5394284" h="376517">
                    <a:moveTo>
                      <a:pt x="3192972" y="333324"/>
                    </a:moveTo>
                    <a:cubicBezTo>
                      <a:pt x="3197561" y="333324"/>
                      <a:pt x="3201376" y="333697"/>
                      <a:pt x="3204416" y="334443"/>
                    </a:cubicBezTo>
                    <a:cubicBezTo>
                      <a:pt x="3207456" y="335188"/>
                      <a:pt x="3209865" y="336393"/>
                      <a:pt x="3211643" y="338056"/>
                    </a:cubicBezTo>
                    <a:cubicBezTo>
                      <a:pt x="3213421" y="339720"/>
                      <a:pt x="3214683" y="341900"/>
                      <a:pt x="3215429" y="344595"/>
                    </a:cubicBezTo>
                    <a:cubicBezTo>
                      <a:pt x="3216175" y="347291"/>
                      <a:pt x="3216548" y="350590"/>
                      <a:pt x="3216548" y="354490"/>
                    </a:cubicBezTo>
                    <a:cubicBezTo>
                      <a:pt x="3216548" y="358620"/>
                      <a:pt x="3216175" y="362091"/>
                      <a:pt x="3215429" y="364901"/>
                    </a:cubicBezTo>
                    <a:cubicBezTo>
                      <a:pt x="3214683" y="367712"/>
                      <a:pt x="3213393" y="369978"/>
                      <a:pt x="3211557" y="371698"/>
                    </a:cubicBezTo>
                    <a:cubicBezTo>
                      <a:pt x="3209722" y="373419"/>
                      <a:pt x="3207255" y="374653"/>
                      <a:pt x="3204158" y="375398"/>
                    </a:cubicBezTo>
                    <a:cubicBezTo>
                      <a:pt x="3201060" y="376144"/>
                      <a:pt x="3197217" y="376517"/>
                      <a:pt x="3192628" y="376517"/>
                    </a:cubicBezTo>
                    <a:cubicBezTo>
                      <a:pt x="3188039" y="376517"/>
                      <a:pt x="3184225" y="376144"/>
                      <a:pt x="3181185" y="375398"/>
                    </a:cubicBezTo>
                    <a:cubicBezTo>
                      <a:pt x="3178144" y="374653"/>
                      <a:pt x="3175707" y="373448"/>
                      <a:pt x="3173871" y="371785"/>
                    </a:cubicBezTo>
                    <a:cubicBezTo>
                      <a:pt x="3172036" y="370121"/>
                      <a:pt x="3170745" y="367941"/>
                      <a:pt x="3169999" y="365245"/>
                    </a:cubicBezTo>
                    <a:cubicBezTo>
                      <a:pt x="3169253" y="362549"/>
                      <a:pt x="3168881" y="359251"/>
                      <a:pt x="3168881" y="355351"/>
                    </a:cubicBezTo>
                    <a:cubicBezTo>
                      <a:pt x="3168881" y="351221"/>
                      <a:pt x="3169282" y="347750"/>
                      <a:pt x="3170085" y="344940"/>
                    </a:cubicBezTo>
                    <a:cubicBezTo>
                      <a:pt x="3170888" y="342129"/>
                      <a:pt x="3172208" y="339863"/>
                      <a:pt x="3174043" y="338142"/>
                    </a:cubicBezTo>
                    <a:cubicBezTo>
                      <a:pt x="3175879" y="336422"/>
                      <a:pt x="3178345" y="335188"/>
                      <a:pt x="3181443" y="334443"/>
                    </a:cubicBezTo>
                    <a:cubicBezTo>
                      <a:pt x="3184540" y="333697"/>
                      <a:pt x="3188383" y="333324"/>
                      <a:pt x="3192972" y="333324"/>
                    </a:cubicBezTo>
                    <a:close/>
                    <a:moveTo>
                      <a:pt x="3192628" y="138871"/>
                    </a:moveTo>
                    <a:lnTo>
                      <a:pt x="3161137" y="233516"/>
                    </a:lnTo>
                    <a:lnTo>
                      <a:pt x="3224291" y="233516"/>
                    </a:lnTo>
                    <a:lnTo>
                      <a:pt x="3192800" y="138871"/>
                    </a:lnTo>
                    <a:close/>
                    <a:moveTo>
                      <a:pt x="4987363" y="132160"/>
                    </a:moveTo>
                    <a:lnTo>
                      <a:pt x="4959808" y="222847"/>
                    </a:lnTo>
                    <a:lnTo>
                      <a:pt x="5015208" y="222847"/>
                    </a:lnTo>
                    <a:close/>
                    <a:moveTo>
                      <a:pt x="4292038" y="132160"/>
                    </a:moveTo>
                    <a:lnTo>
                      <a:pt x="4264483" y="222847"/>
                    </a:lnTo>
                    <a:lnTo>
                      <a:pt x="4319883" y="222847"/>
                    </a:lnTo>
                    <a:close/>
                    <a:moveTo>
                      <a:pt x="1710763" y="132160"/>
                    </a:moveTo>
                    <a:lnTo>
                      <a:pt x="1683208" y="222847"/>
                    </a:lnTo>
                    <a:lnTo>
                      <a:pt x="1738608" y="222847"/>
                    </a:lnTo>
                    <a:close/>
                    <a:moveTo>
                      <a:pt x="4577469" y="121491"/>
                    </a:moveTo>
                    <a:cubicBezTo>
                      <a:pt x="4561752" y="121491"/>
                      <a:pt x="4549133" y="127055"/>
                      <a:pt x="4539611" y="138183"/>
                    </a:cubicBezTo>
                    <a:cubicBezTo>
                      <a:pt x="4530089" y="149311"/>
                      <a:pt x="4525328" y="167723"/>
                      <a:pt x="4525328" y="193421"/>
                    </a:cubicBezTo>
                    <a:cubicBezTo>
                      <a:pt x="4525328" y="218889"/>
                      <a:pt x="4530061" y="237187"/>
                      <a:pt x="4539525" y="248315"/>
                    </a:cubicBezTo>
                    <a:cubicBezTo>
                      <a:pt x="4548990" y="259443"/>
                      <a:pt x="4561867" y="265007"/>
                      <a:pt x="4578158" y="265007"/>
                    </a:cubicBezTo>
                    <a:cubicBezTo>
                      <a:pt x="4594907" y="265007"/>
                      <a:pt x="4607870" y="259558"/>
                      <a:pt x="4617048" y="248659"/>
                    </a:cubicBezTo>
                    <a:cubicBezTo>
                      <a:pt x="4626226" y="237761"/>
                      <a:pt x="4630815" y="218201"/>
                      <a:pt x="4630815" y="189979"/>
                    </a:cubicBezTo>
                    <a:cubicBezTo>
                      <a:pt x="4630815" y="166232"/>
                      <a:pt x="4626025" y="148880"/>
                      <a:pt x="4616446" y="137924"/>
                    </a:cubicBezTo>
                    <a:cubicBezTo>
                      <a:pt x="4606867" y="126968"/>
                      <a:pt x="4593874" y="121491"/>
                      <a:pt x="4577469" y="121491"/>
                    </a:cubicBezTo>
                    <a:close/>
                    <a:moveTo>
                      <a:pt x="2224794" y="121491"/>
                    </a:moveTo>
                    <a:cubicBezTo>
                      <a:pt x="2209077" y="121491"/>
                      <a:pt x="2196458" y="127055"/>
                      <a:pt x="2186936" y="138183"/>
                    </a:cubicBezTo>
                    <a:cubicBezTo>
                      <a:pt x="2177414" y="149311"/>
                      <a:pt x="2172653" y="167723"/>
                      <a:pt x="2172653" y="193421"/>
                    </a:cubicBezTo>
                    <a:cubicBezTo>
                      <a:pt x="2172653" y="218889"/>
                      <a:pt x="2177386" y="237187"/>
                      <a:pt x="2186850" y="248315"/>
                    </a:cubicBezTo>
                    <a:cubicBezTo>
                      <a:pt x="2196315" y="259443"/>
                      <a:pt x="2209192" y="265007"/>
                      <a:pt x="2225483" y="265007"/>
                    </a:cubicBezTo>
                    <a:cubicBezTo>
                      <a:pt x="2242232" y="265007"/>
                      <a:pt x="2255195" y="259558"/>
                      <a:pt x="2264373" y="248659"/>
                    </a:cubicBezTo>
                    <a:cubicBezTo>
                      <a:pt x="2273551" y="237761"/>
                      <a:pt x="2278140" y="218201"/>
                      <a:pt x="2278140" y="189979"/>
                    </a:cubicBezTo>
                    <a:cubicBezTo>
                      <a:pt x="2278140" y="166232"/>
                      <a:pt x="2273350" y="148880"/>
                      <a:pt x="2263771" y="137924"/>
                    </a:cubicBezTo>
                    <a:cubicBezTo>
                      <a:pt x="2254192" y="126968"/>
                      <a:pt x="2241199" y="121491"/>
                      <a:pt x="2224794" y="121491"/>
                    </a:cubicBezTo>
                    <a:close/>
                    <a:moveTo>
                      <a:pt x="710319" y="121491"/>
                    </a:moveTo>
                    <a:cubicBezTo>
                      <a:pt x="694603" y="121491"/>
                      <a:pt x="681983" y="127055"/>
                      <a:pt x="672461" y="138183"/>
                    </a:cubicBezTo>
                    <a:cubicBezTo>
                      <a:pt x="662939" y="149311"/>
                      <a:pt x="658178" y="167723"/>
                      <a:pt x="658178" y="193421"/>
                    </a:cubicBezTo>
                    <a:cubicBezTo>
                      <a:pt x="658178" y="218889"/>
                      <a:pt x="662911" y="237187"/>
                      <a:pt x="672375" y="248315"/>
                    </a:cubicBezTo>
                    <a:cubicBezTo>
                      <a:pt x="681840" y="259443"/>
                      <a:pt x="694717" y="265007"/>
                      <a:pt x="711008" y="265007"/>
                    </a:cubicBezTo>
                    <a:cubicBezTo>
                      <a:pt x="727757" y="265007"/>
                      <a:pt x="740721" y="259558"/>
                      <a:pt x="749898" y="248659"/>
                    </a:cubicBezTo>
                    <a:cubicBezTo>
                      <a:pt x="759076" y="237761"/>
                      <a:pt x="763665" y="218201"/>
                      <a:pt x="763665" y="189979"/>
                    </a:cubicBezTo>
                    <a:cubicBezTo>
                      <a:pt x="763665" y="166232"/>
                      <a:pt x="758875" y="148880"/>
                      <a:pt x="749296" y="137924"/>
                    </a:cubicBezTo>
                    <a:cubicBezTo>
                      <a:pt x="739717" y="126968"/>
                      <a:pt x="726724" y="121491"/>
                      <a:pt x="710319" y="121491"/>
                    </a:cubicBezTo>
                    <a:close/>
                    <a:moveTo>
                      <a:pt x="3193317" y="95334"/>
                    </a:moveTo>
                    <a:cubicBezTo>
                      <a:pt x="3200085" y="95334"/>
                      <a:pt x="3205477" y="95420"/>
                      <a:pt x="3209492" y="95592"/>
                    </a:cubicBezTo>
                    <a:cubicBezTo>
                      <a:pt x="3213507" y="95764"/>
                      <a:pt x="3216634" y="96166"/>
                      <a:pt x="3218871" y="96797"/>
                    </a:cubicBezTo>
                    <a:cubicBezTo>
                      <a:pt x="3221108" y="97428"/>
                      <a:pt x="3222714" y="98374"/>
                      <a:pt x="3223689" y="99636"/>
                    </a:cubicBezTo>
                    <a:cubicBezTo>
                      <a:pt x="3224664" y="100898"/>
                      <a:pt x="3225496" y="102619"/>
                      <a:pt x="3226184" y="104798"/>
                    </a:cubicBezTo>
                    <a:lnTo>
                      <a:pt x="3295017" y="302177"/>
                    </a:lnTo>
                    <a:cubicBezTo>
                      <a:pt x="3296394" y="306307"/>
                      <a:pt x="3297254" y="309577"/>
                      <a:pt x="3297599" y="311986"/>
                    </a:cubicBezTo>
                    <a:cubicBezTo>
                      <a:pt x="3297943" y="314395"/>
                      <a:pt x="3297484" y="316202"/>
                      <a:pt x="3296222" y="317406"/>
                    </a:cubicBezTo>
                    <a:cubicBezTo>
                      <a:pt x="3294960" y="318611"/>
                      <a:pt x="3292723" y="319357"/>
                      <a:pt x="3289511" y="319644"/>
                    </a:cubicBezTo>
                    <a:cubicBezTo>
                      <a:pt x="3286298" y="319930"/>
                      <a:pt x="3281881" y="320074"/>
                      <a:pt x="3276260" y="320074"/>
                    </a:cubicBezTo>
                    <a:cubicBezTo>
                      <a:pt x="3270409" y="320074"/>
                      <a:pt x="3265849" y="319988"/>
                      <a:pt x="3262580" y="319816"/>
                    </a:cubicBezTo>
                    <a:cubicBezTo>
                      <a:pt x="3259310" y="319644"/>
                      <a:pt x="3256815" y="319299"/>
                      <a:pt x="3255094" y="318783"/>
                    </a:cubicBezTo>
                    <a:cubicBezTo>
                      <a:pt x="3253373" y="318267"/>
                      <a:pt x="3252169" y="317550"/>
                      <a:pt x="3251480" y="316632"/>
                    </a:cubicBezTo>
                    <a:cubicBezTo>
                      <a:pt x="3250792" y="315714"/>
                      <a:pt x="3250218" y="314510"/>
                      <a:pt x="3249760" y="313018"/>
                    </a:cubicBezTo>
                    <a:lnTo>
                      <a:pt x="3234788" y="268277"/>
                    </a:lnTo>
                    <a:lnTo>
                      <a:pt x="3151156" y="268277"/>
                    </a:lnTo>
                    <a:lnTo>
                      <a:pt x="3137046" y="311814"/>
                    </a:lnTo>
                    <a:cubicBezTo>
                      <a:pt x="3136587" y="313420"/>
                      <a:pt x="3135984" y="314768"/>
                      <a:pt x="3135239" y="315858"/>
                    </a:cubicBezTo>
                    <a:cubicBezTo>
                      <a:pt x="3134493" y="316948"/>
                      <a:pt x="3133288" y="317808"/>
                      <a:pt x="3131625" y="318439"/>
                    </a:cubicBezTo>
                    <a:cubicBezTo>
                      <a:pt x="3129961" y="319070"/>
                      <a:pt x="3127609" y="319500"/>
                      <a:pt x="3124570" y="319730"/>
                    </a:cubicBezTo>
                    <a:cubicBezTo>
                      <a:pt x="3121529" y="319959"/>
                      <a:pt x="3117543" y="320074"/>
                      <a:pt x="3112610" y="320074"/>
                    </a:cubicBezTo>
                    <a:cubicBezTo>
                      <a:pt x="3107333" y="320074"/>
                      <a:pt x="3103203" y="319902"/>
                      <a:pt x="3100220" y="319557"/>
                    </a:cubicBezTo>
                    <a:cubicBezTo>
                      <a:pt x="3097237" y="319213"/>
                      <a:pt x="3095172" y="318382"/>
                      <a:pt x="3094025" y="317062"/>
                    </a:cubicBezTo>
                    <a:cubicBezTo>
                      <a:pt x="3092878" y="315743"/>
                      <a:pt x="3092476" y="313879"/>
                      <a:pt x="3092820" y="311470"/>
                    </a:cubicBezTo>
                    <a:cubicBezTo>
                      <a:pt x="3093164" y="309060"/>
                      <a:pt x="3094025" y="305848"/>
                      <a:pt x="3095402" y="301833"/>
                    </a:cubicBezTo>
                    <a:lnTo>
                      <a:pt x="3164062" y="104282"/>
                    </a:lnTo>
                    <a:cubicBezTo>
                      <a:pt x="3164751" y="102332"/>
                      <a:pt x="3165554" y="100755"/>
                      <a:pt x="3166472" y="99550"/>
                    </a:cubicBezTo>
                    <a:cubicBezTo>
                      <a:pt x="3167389" y="98345"/>
                      <a:pt x="3168852" y="97428"/>
                      <a:pt x="3170860" y="96797"/>
                    </a:cubicBezTo>
                    <a:cubicBezTo>
                      <a:pt x="3172867" y="96166"/>
                      <a:pt x="3175649" y="95764"/>
                      <a:pt x="3179206" y="95592"/>
                    </a:cubicBezTo>
                    <a:cubicBezTo>
                      <a:pt x="3182762" y="95420"/>
                      <a:pt x="3187466" y="95334"/>
                      <a:pt x="3193317" y="95334"/>
                    </a:cubicBezTo>
                    <a:close/>
                    <a:moveTo>
                      <a:pt x="5153025" y="66768"/>
                    </a:moveTo>
                    <a:lnTo>
                      <a:pt x="5225816" y="66768"/>
                    </a:lnTo>
                    <a:lnTo>
                      <a:pt x="5320805" y="206338"/>
                    </a:lnTo>
                    <a:lnTo>
                      <a:pt x="5320805" y="66768"/>
                    </a:lnTo>
                    <a:lnTo>
                      <a:pt x="5394284" y="66768"/>
                    </a:lnTo>
                    <a:lnTo>
                      <a:pt x="5394284" y="319041"/>
                    </a:lnTo>
                    <a:lnTo>
                      <a:pt x="5320805" y="319041"/>
                    </a:lnTo>
                    <a:lnTo>
                      <a:pt x="5226332" y="180526"/>
                    </a:lnTo>
                    <a:lnTo>
                      <a:pt x="5226332" y="319041"/>
                    </a:lnTo>
                    <a:lnTo>
                      <a:pt x="5153025" y="319041"/>
                    </a:lnTo>
                    <a:close/>
                    <a:moveTo>
                      <a:pt x="4945805" y="66768"/>
                    </a:moveTo>
                    <a:lnTo>
                      <a:pt x="5030835" y="66768"/>
                    </a:lnTo>
                    <a:lnTo>
                      <a:pt x="5125631" y="319041"/>
                    </a:lnTo>
                    <a:lnTo>
                      <a:pt x="5043999" y="319041"/>
                    </a:lnTo>
                    <a:lnTo>
                      <a:pt x="5031379" y="277397"/>
                    </a:lnTo>
                    <a:lnTo>
                      <a:pt x="4942877" y="277397"/>
                    </a:lnTo>
                    <a:lnTo>
                      <a:pt x="4930581" y="319041"/>
                    </a:lnTo>
                    <a:lnTo>
                      <a:pt x="4850987" y="319041"/>
                    </a:lnTo>
                    <a:close/>
                    <a:moveTo>
                      <a:pt x="4250480" y="66768"/>
                    </a:moveTo>
                    <a:lnTo>
                      <a:pt x="4335510" y="66768"/>
                    </a:lnTo>
                    <a:lnTo>
                      <a:pt x="4430306" y="319041"/>
                    </a:lnTo>
                    <a:lnTo>
                      <a:pt x="4348675" y="319041"/>
                    </a:lnTo>
                    <a:lnTo>
                      <a:pt x="4336053" y="277397"/>
                    </a:lnTo>
                    <a:lnTo>
                      <a:pt x="4247552" y="277397"/>
                    </a:lnTo>
                    <a:lnTo>
                      <a:pt x="4235256" y="319041"/>
                    </a:lnTo>
                    <a:lnTo>
                      <a:pt x="4155663" y="319041"/>
                    </a:lnTo>
                    <a:close/>
                    <a:moveTo>
                      <a:pt x="4050706" y="66768"/>
                    </a:moveTo>
                    <a:lnTo>
                      <a:pt x="4128832" y="66768"/>
                    </a:lnTo>
                    <a:lnTo>
                      <a:pt x="4128832" y="319041"/>
                    </a:lnTo>
                    <a:lnTo>
                      <a:pt x="4050706" y="319041"/>
                    </a:lnTo>
                    <a:close/>
                    <a:moveTo>
                      <a:pt x="3324225" y="66768"/>
                    </a:moveTo>
                    <a:lnTo>
                      <a:pt x="3397016" y="66768"/>
                    </a:lnTo>
                    <a:lnTo>
                      <a:pt x="3492005" y="206338"/>
                    </a:lnTo>
                    <a:lnTo>
                      <a:pt x="3492005" y="66768"/>
                    </a:lnTo>
                    <a:lnTo>
                      <a:pt x="3565485" y="66768"/>
                    </a:lnTo>
                    <a:lnTo>
                      <a:pt x="3565485" y="319041"/>
                    </a:lnTo>
                    <a:lnTo>
                      <a:pt x="3492005" y="319041"/>
                    </a:lnTo>
                    <a:lnTo>
                      <a:pt x="3397532" y="180526"/>
                    </a:lnTo>
                    <a:lnTo>
                      <a:pt x="3397532" y="319041"/>
                    </a:lnTo>
                    <a:lnTo>
                      <a:pt x="3324225" y="319041"/>
                    </a:lnTo>
                    <a:close/>
                    <a:moveTo>
                      <a:pt x="2819228" y="66768"/>
                    </a:moveTo>
                    <a:lnTo>
                      <a:pt x="2897181" y="66768"/>
                    </a:lnTo>
                    <a:lnTo>
                      <a:pt x="2897181" y="155047"/>
                    </a:lnTo>
                    <a:lnTo>
                      <a:pt x="2982362" y="155047"/>
                    </a:lnTo>
                    <a:lnTo>
                      <a:pt x="2982362" y="66768"/>
                    </a:lnTo>
                    <a:lnTo>
                      <a:pt x="3060660" y="66768"/>
                    </a:lnTo>
                    <a:lnTo>
                      <a:pt x="3060660" y="319041"/>
                    </a:lnTo>
                    <a:lnTo>
                      <a:pt x="2982362" y="319041"/>
                    </a:lnTo>
                    <a:lnTo>
                      <a:pt x="2982362" y="216996"/>
                    </a:lnTo>
                    <a:lnTo>
                      <a:pt x="2897181" y="216996"/>
                    </a:lnTo>
                    <a:lnTo>
                      <a:pt x="2897181" y="319041"/>
                    </a:lnTo>
                    <a:lnTo>
                      <a:pt x="2819228" y="319041"/>
                    </a:lnTo>
                    <a:close/>
                    <a:moveTo>
                      <a:pt x="2524125" y="66768"/>
                    </a:moveTo>
                    <a:lnTo>
                      <a:pt x="2596916" y="66768"/>
                    </a:lnTo>
                    <a:lnTo>
                      <a:pt x="2691905" y="206338"/>
                    </a:lnTo>
                    <a:lnTo>
                      <a:pt x="2691905" y="66768"/>
                    </a:lnTo>
                    <a:lnTo>
                      <a:pt x="2765385" y="66768"/>
                    </a:lnTo>
                    <a:lnTo>
                      <a:pt x="2765385" y="319041"/>
                    </a:lnTo>
                    <a:lnTo>
                      <a:pt x="2691905" y="319041"/>
                    </a:lnTo>
                    <a:lnTo>
                      <a:pt x="2597432" y="180526"/>
                    </a:lnTo>
                    <a:lnTo>
                      <a:pt x="2597432" y="319041"/>
                    </a:lnTo>
                    <a:lnTo>
                      <a:pt x="2524125" y="319041"/>
                    </a:lnTo>
                    <a:close/>
                    <a:moveTo>
                      <a:pt x="1875909" y="66768"/>
                    </a:moveTo>
                    <a:lnTo>
                      <a:pt x="1953862" y="66768"/>
                    </a:lnTo>
                    <a:lnTo>
                      <a:pt x="1953862" y="256919"/>
                    </a:lnTo>
                    <a:lnTo>
                      <a:pt x="2075524" y="256919"/>
                    </a:lnTo>
                    <a:lnTo>
                      <a:pt x="2075524" y="319041"/>
                    </a:lnTo>
                    <a:lnTo>
                      <a:pt x="1875909" y="319041"/>
                    </a:lnTo>
                    <a:close/>
                    <a:moveTo>
                      <a:pt x="1669205" y="66768"/>
                    </a:moveTo>
                    <a:lnTo>
                      <a:pt x="1754235" y="66768"/>
                    </a:lnTo>
                    <a:lnTo>
                      <a:pt x="1849031" y="319041"/>
                    </a:lnTo>
                    <a:lnTo>
                      <a:pt x="1767400" y="319041"/>
                    </a:lnTo>
                    <a:lnTo>
                      <a:pt x="1754778" y="277397"/>
                    </a:lnTo>
                    <a:lnTo>
                      <a:pt x="1666277" y="277397"/>
                    </a:lnTo>
                    <a:lnTo>
                      <a:pt x="1653981" y="319041"/>
                    </a:lnTo>
                    <a:lnTo>
                      <a:pt x="1574387" y="319041"/>
                    </a:lnTo>
                    <a:close/>
                    <a:moveTo>
                      <a:pt x="1336142" y="66768"/>
                    </a:moveTo>
                    <a:lnTo>
                      <a:pt x="1556752" y="66768"/>
                    </a:lnTo>
                    <a:lnTo>
                      <a:pt x="1556752" y="117188"/>
                    </a:lnTo>
                    <a:lnTo>
                      <a:pt x="1415138" y="264835"/>
                    </a:lnTo>
                    <a:lnTo>
                      <a:pt x="1561914" y="264835"/>
                    </a:lnTo>
                    <a:lnTo>
                      <a:pt x="1561914" y="319041"/>
                    </a:lnTo>
                    <a:lnTo>
                      <a:pt x="1322547" y="319041"/>
                    </a:lnTo>
                    <a:lnTo>
                      <a:pt x="1322547" y="266728"/>
                    </a:lnTo>
                    <a:lnTo>
                      <a:pt x="1462679" y="120630"/>
                    </a:lnTo>
                    <a:lnTo>
                      <a:pt x="1336142" y="120630"/>
                    </a:lnTo>
                    <a:close/>
                    <a:moveTo>
                      <a:pt x="884448" y="66768"/>
                    </a:moveTo>
                    <a:lnTo>
                      <a:pt x="986966" y="66768"/>
                    </a:lnTo>
                    <a:lnTo>
                      <a:pt x="1026502" y="220266"/>
                    </a:lnTo>
                    <a:lnTo>
                      <a:pt x="1065756" y="66768"/>
                    </a:lnTo>
                    <a:lnTo>
                      <a:pt x="1168212" y="66768"/>
                    </a:lnTo>
                    <a:lnTo>
                      <a:pt x="1168212" y="319041"/>
                    </a:lnTo>
                    <a:lnTo>
                      <a:pt x="1104370" y="319041"/>
                    </a:lnTo>
                    <a:lnTo>
                      <a:pt x="1104370" y="126653"/>
                    </a:lnTo>
                    <a:lnTo>
                      <a:pt x="1055178" y="319041"/>
                    </a:lnTo>
                    <a:lnTo>
                      <a:pt x="997391" y="319041"/>
                    </a:lnTo>
                    <a:lnTo>
                      <a:pt x="948291" y="126653"/>
                    </a:lnTo>
                    <a:lnTo>
                      <a:pt x="948291" y="319041"/>
                    </a:lnTo>
                    <a:lnTo>
                      <a:pt x="884448" y="319041"/>
                    </a:lnTo>
                    <a:close/>
                    <a:moveTo>
                      <a:pt x="295103" y="66768"/>
                    </a:moveTo>
                    <a:lnTo>
                      <a:pt x="373056" y="66768"/>
                    </a:lnTo>
                    <a:lnTo>
                      <a:pt x="373056" y="155047"/>
                    </a:lnTo>
                    <a:lnTo>
                      <a:pt x="458237" y="155047"/>
                    </a:lnTo>
                    <a:lnTo>
                      <a:pt x="458237" y="66768"/>
                    </a:lnTo>
                    <a:lnTo>
                      <a:pt x="536535" y="66768"/>
                    </a:lnTo>
                    <a:lnTo>
                      <a:pt x="536535" y="319041"/>
                    </a:lnTo>
                    <a:lnTo>
                      <a:pt x="458237" y="319041"/>
                    </a:lnTo>
                    <a:lnTo>
                      <a:pt x="458237" y="216996"/>
                    </a:lnTo>
                    <a:lnTo>
                      <a:pt x="373056" y="216996"/>
                    </a:lnTo>
                    <a:lnTo>
                      <a:pt x="373056" y="319041"/>
                    </a:lnTo>
                    <a:lnTo>
                      <a:pt x="295103" y="319041"/>
                    </a:lnTo>
                    <a:close/>
                    <a:moveTo>
                      <a:pt x="0" y="66768"/>
                    </a:moveTo>
                    <a:lnTo>
                      <a:pt x="72791" y="66768"/>
                    </a:lnTo>
                    <a:lnTo>
                      <a:pt x="167780" y="206338"/>
                    </a:lnTo>
                    <a:lnTo>
                      <a:pt x="167780" y="66768"/>
                    </a:lnTo>
                    <a:lnTo>
                      <a:pt x="241260" y="66768"/>
                    </a:lnTo>
                    <a:lnTo>
                      <a:pt x="241260" y="319041"/>
                    </a:lnTo>
                    <a:lnTo>
                      <a:pt x="167780" y="319041"/>
                    </a:lnTo>
                    <a:lnTo>
                      <a:pt x="73307" y="180526"/>
                    </a:lnTo>
                    <a:lnTo>
                      <a:pt x="73307" y="319041"/>
                    </a:lnTo>
                    <a:lnTo>
                      <a:pt x="0" y="319041"/>
                    </a:lnTo>
                    <a:close/>
                    <a:moveTo>
                      <a:pt x="4577641" y="62466"/>
                    </a:moveTo>
                    <a:cubicBezTo>
                      <a:pt x="4619630" y="62466"/>
                      <a:pt x="4651981" y="73738"/>
                      <a:pt x="4674696" y="96280"/>
                    </a:cubicBezTo>
                    <a:cubicBezTo>
                      <a:pt x="4697411" y="118823"/>
                      <a:pt x="4708768" y="150400"/>
                      <a:pt x="4708768" y="191012"/>
                    </a:cubicBezTo>
                    <a:cubicBezTo>
                      <a:pt x="4708768" y="220495"/>
                      <a:pt x="4703806" y="244673"/>
                      <a:pt x="4693883" y="263545"/>
                    </a:cubicBezTo>
                    <a:cubicBezTo>
                      <a:pt x="4683960" y="282416"/>
                      <a:pt x="4669620" y="297101"/>
                      <a:pt x="4650863" y="307598"/>
                    </a:cubicBezTo>
                    <a:cubicBezTo>
                      <a:pt x="4632106" y="318095"/>
                      <a:pt x="4608731" y="323343"/>
                      <a:pt x="4580739" y="323343"/>
                    </a:cubicBezTo>
                    <a:cubicBezTo>
                      <a:pt x="4552288" y="323343"/>
                      <a:pt x="4528741" y="318812"/>
                      <a:pt x="4510099" y="309749"/>
                    </a:cubicBezTo>
                    <a:cubicBezTo>
                      <a:pt x="4491457" y="300686"/>
                      <a:pt x="4476342" y="286346"/>
                      <a:pt x="4464755" y="266728"/>
                    </a:cubicBezTo>
                    <a:cubicBezTo>
                      <a:pt x="4453169" y="247111"/>
                      <a:pt x="4447375" y="222560"/>
                      <a:pt x="4447375" y="193077"/>
                    </a:cubicBezTo>
                    <a:cubicBezTo>
                      <a:pt x="4447375" y="151892"/>
                      <a:pt x="4458847" y="119827"/>
                      <a:pt x="4481791" y="96883"/>
                    </a:cubicBezTo>
                    <a:cubicBezTo>
                      <a:pt x="4504736" y="73938"/>
                      <a:pt x="4536686" y="62466"/>
                      <a:pt x="4577641" y="62466"/>
                    </a:cubicBezTo>
                    <a:close/>
                    <a:moveTo>
                      <a:pt x="3878642" y="62466"/>
                    </a:moveTo>
                    <a:cubicBezTo>
                      <a:pt x="3906519" y="62466"/>
                      <a:pt x="3927370" y="64990"/>
                      <a:pt x="3941194" y="70038"/>
                    </a:cubicBezTo>
                    <a:cubicBezTo>
                      <a:pt x="3955018" y="75086"/>
                      <a:pt x="3966490" y="82915"/>
                      <a:pt x="3975611" y="93527"/>
                    </a:cubicBezTo>
                    <a:cubicBezTo>
                      <a:pt x="3984731" y="104139"/>
                      <a:pt x="3991586" y="117590"/>
                      <a:pt x="3996174" y="133880"/>
                    </a:cubicBezTo>
                    <a:lnTo>
                      <a:pt x="3920974" y="147303"/>
                    </a:lnTo>
                    <a:cubicBezTo>
                      <a:pt x="3917877" y="137781"/>
                      <a:pt x="3912628" y="130496"/>
                      <a:pt x="3905229" y="125448"/>
                    </a:cubicBezTo>
                    <a:cubicBezTo>
                      <a:pt x="3897829" y="120401"/>
                      <a:pt x="3888394" y="117877"/>
                      <a:pt x="3876921" y="117877"/>
                    </a:cubicBezTo>
                    <a:cubicBezTo>
                      <a:pt x="3859828" y="117877"/>
                      <a:pt x="3846205" y="123814"/>
                      <a:pt x="3836052" y="135687"/>
                    </a:cubicBezTo>
                    <a:cubicBezTo>
                      <a:pt x="3825899" y="147561"/>
                      <a:pt x="3820822" y="166347"/>
                      <a:pt x="3820822" y="192044"/>
                    </a:cubicBezTo>
                    <a:cubicBezTo>
                      <a:pt x="3820822" y="219348"/>
                      <a:pt x="3825956" y="238851"/>
                      <a:pt x="3836224" y="250552"/>
                    </a:cubicBezTo>
                    <a:cubicBezTo>
                      <a:pt x="3846491" y="262254"/>
                      <a:pt x="3860803" y="268105"/>
                      <a:pt x="3879158" y="268105"/>
                    </a:cubicBezTo>
                    <a:cubicBezTo>
                      <a:pt x="3887877" y="268105"/>
                      <a:pt x="3896195" y="266843"/>
                      <a:pt x="3904110" y="264319"/>
                    </a:cubicBezTo>
                    <a:cubicBezTo>
                      <a:pt x="3912026" y="261795"/>
                      <a:pt x="3921089" y="257493"/>
                      <a:pt x="3931299" y="251413"/>
                    </a:cubicBezTo>
                    <a:lnTo>
                      <a:pt x="3931299" y="227665"/>
                    </a:lnTo>
                    <a:lnTo>
                      <a:pt x="3879158" y="227665"/>
                    </a:lnTo>
                    <a:lnTo>
                      <a:pt x="3879158" y="175180"/>
                    </a:lnTo>
                    <a:lnTo>
                      <a:pt x="3999616" y="175180"/>
                    </a:lnTo>
                    <a:lnTo>
                      <a:pt x="3999616" y="282732"/>
                    </a:lnTo>
                    <a:cubicBezTo>
                      <a:pt x="3976557" y="298449"/>
                      <a:pt x="3956165" y="309146"/>
                      <a:pt x="3938441" y="314825"/>
                    </a:cubicBezTo>
                    <a:cubicBezTo>
                      <a:pt x="3920716" y="320504"/>
                      <a:pt x="3899693" y="323343"/>
                      <a:pt x="3875373" y="323343"/>
                    </a:cubicBezTo>
                    <a:cubicBezTo>
                      <a:pt x="3845430" y="323343"/>
                      <a:pt x="3821023" y="318238"/>
                      <a:pt x="3802151" y="308028"/>
                    </a:cubicBezTo>
                    <a:cubicBezTo>
                      <a:pt x="3783280" y="297818"/>
                      <a:pt x="3768653" y="282617"/>
                      <a:pt x="3758270" y="262426"/>
                    </a:cubicBezTo>
                    <a:cubicBezTo>
                      <a:pt x="3747888" y="242235"/>
                      <a:pt x="3742697" y="219061"/>
                      <a:pt x="3742697" y="192905"/>
                    </a:cubicBezTo>
                    <a:cubicBezTo>
                      <a:pt x="3742697" y="165372"/>
                      <a:pt x="3748376" y="141423"/>
                      <a:pt x="3759733" y="121060"/>
                    </a:cubicBezTo>
                    <a:cubicBezTo>
                      <a:pt x="3771091" y="100697"/>
                      <a:pt x="3787725" y="85238"/>
                      <a:pt x="3809637" y="74684"/>
                    </a:cubicBezTo>
                    <a:cubicBezTo>
                      <a:pt x="3826730" y="66539"/>
                      <a:pt x="3849732" y="62466"/>
                      <a:pt x="3878642" y="62466"/>
                    </a:cubicBezTo>
                    <a:close/>
                    <a:moveTo>
                      <a:pt x="2224966" y="62466"/>
                    </a:moveTo>
                    <a:cubicBezTo>
                      <a:pt x="2266954" y="62466"/>
                      <a:pt x="2299306" y="73738"/>
                      <a:pt x="2322021" y="96280"/>
                    </a:cubicBezTo>
                    <a:cubicBezTo>
                      <a:pt x="2344736" y="118823"/>
                      <a:pt x="2356093" y="150400"/>
                      <a:pt x="2356093" y="191012"/>
                    </a:cubicBezTo>
                    <a:cubicBezTo>
                      <a:pt x="2356093" y="220495"/>
                      <a:pt x="2351131" y="244673"/>
                      <a:pt x="2341208" y="263545"/>
                    </a:cubicBezTo>
                    <a:cubicBezTo>
                      <a:pt x="2331285" y="282416"/>
                      <a:pt x="2316944" y="297101"/>
                      <a:pt x="2298187" y="307598"/>
                    </a:cubicBezTo>
                    <a:cubicBezTo>
                      <a:pt x="2279430" y="318095"/>
                      <a:pt x="2256056" y="323343"/>
                      <a:pt x="2228064" y="323343"/>
                    </a:cubicBezTo>
                    <a:cubicBezTo>
                      <a:pt x="2199613" y="323343"/>
                      <a:pt x="2176066" y="318812"/>
                      <a:pt x="2157424" y="309749"/>
                    </a:cubicBezTo>
                    <a:cubicBezTo>
                      <a:pt x="2138782" y="300686"/>
                      <a:pt x="2123667" y="286346"/>
                      <a:pt x="2112080" y="266728"/>
                    </a:cubicBezTo>
                    <a:cubicBezTo>
                      <a:pt x="2100493" y="247111"/>
                      <a:pt x="2094700" y="222560"/>
                      <a:pt x="2094700" y="193077"/>
                    </a:cubicBezTo>
                    <a:cubicBezTo>
                      <a:pt x="2094700" y="151892"/>
                      <a:pt x="2106172" y="119827"/>
                      <a:pt x="2129116" y="96883"/>
                    </a:cubicBezTo>
                    <a:cubicBezTo>
                      <a:pt x="2152061" y="73938"/>
                      <a:pt x="2184011" y="62466"/>
                      <a:pt x="2224966" y="62466"/>
                    </a:cubicBezTo>
                    <a:close/>
                    <a:moveTo>
                      <a:pt x="710491" y="62466"/>
                    </a:moveTo>
                    <a:cubicBezTo>
                      <a:pt x="752479" y="62466"/>
                      <a:pt x="784831" y="73738"/>
                      <a:pt x="807546" y="96280"/>
                    </a:cubicBezTo>
                    <a:cubicBezTo>
                      <a:pt x="830261" y="118823"/>
                      <a:pt x="841618" y="150400"/>
                      <a:pt x="841618" y="191012"/>
                    </a:cubicBezTo>
                    <a:cubicBezTo>
                      <a:pt x="841618" y="220495"/>
                      <a:pt x="836657" y="244673"/>
                      <a:pt x="826733" y="263545"/>
                    </a:cubicBezTo>
                    <a:cubicBezTo>
                      <a:pt x="816810" y="282416"/>
                      <a:pt x="802470" y="297101"/>
                      <a:pt x="783712" y="307598"/>
                    </a:cubicBezTo>
                    <a:cubicBezTo>
                      <a:pt x="764955" y="318095"/>
                      <a:pt x="741581" y="323343"/>
                      <a:pt x="713589" y="323343"/>
                    </a:cubicBezTo>
                    <a:cubicBezTo>
                      <a:pt x="685138" y="323343"/>
                      <a:pt x="661591" y="318812"/>
                      <a:pt x="642949" y="309749"/>
                    </a:cubicBezTo>
                    <a:cubicBezTo>
                      <a:pt x="624307" y="300686"/>
                      <a:pt x="609192" y="286346"/>
                      <a:pt x="597605" y="266728"/>
                    </a:cubicBezTo>
                    <a:cubicBezTo>
                      <a:pt x="586018" y="247111"/>
                      <a:pt x="580225" y="222560"/>
                      <a:pt x="580225" y="193077"/>
                    </a:cubicBezTo>
                    <a:cubicBezTo>
                      <a:pt x="580225" y="151892"/>
                      <a:pt x="591697" y="119827"/>
                      <a:pt x="614641" y="96883"/>
                    </a:cubicBezTo>
                    <a:cubicBezTo>
                      <a:pt x="637586" y="73938"/>
                      <a:pt x="669536" y="62466"/>
                      <a:pt x="710491" y="62466"/>
                    </a:cubicBezTo>
                    <a:close/>
                    <a:moveTo>
                      <a:pt x="3193833" y="28394"/>
                    </a:moveTo>
                    <a:cubicBezTo>
                      <a:pt x="3197504" y="28394"/>
                      <a:pt x="3200601" y="28451"/>
                      <a:pt x="3203125" y="28566"/>
                    </a:cubicBezTo>
                    <a:cubicBezTo>
                      <a:pt x="3205649" y="28681"/>
                      <a:pt x="3207771" y="28996"/>
                      <a:pt x="3209492" y="29512"/>
                    </a:cubicBezTo>
                    <a:cubicBezTo>
                      <a:pt x="3211213" y="30029"/>
                      <a:pt x="3212762" y="30746"/>
                      <a:pt x="3214139" y="31663"/>
                    </a:cubicBezTo>
                    <a:cubicBezTo>
                      <a:pt x="3215515" y="32581"/>
                      <a:pt x="3216949" y="33843"/>
                      <a:pt x="3218441" y="35449"/>
                    </a:cubicBezTo>
                    <a:lnTo>
                      <a:pt x="3252513" y="72275"/>
                    </a:lnTo>
                    <a:cubicBezTo>
                      <a:pt x="3254004" y="73881"/>
                      <a:pt x="3254893" y="75229"/>
                      <a:pt x="3255180" y="76319"/>
                    </a:cubicBezTo>
                    <a:cubicBezTo>
                      <a:pt x="3255467" y="77409"/>
                      <a:pt x="3255123" y="78269"/>
                      <a:pt x="3254148" y="78900"/>
                    </a:cubicBezTo>
                    <a:cubicBezTo>
                      <a:pt x="3253172" y="79531"/>
                      <a:pt x="3251480" y="79961"/>
                      <a:pt x="3249071" y="80191"/>
                    </a:cubicBezTo>
                    <a:cubicBezTo>
                      <a:pt x="3246662" y="80420"/>
                      <a:pt x="3243450" y="80535"/>
                      <a:pt x="3239435" y="80535"/>
                    </a:cubicBezTo>
                    <a:cubicBezTo>
                      <a:pt x="3234731" y="80535"/>
                      <a:pt x="3230888" y="80449"/>
                      <a:pt x="3227905" y="80277"/>
                    </a:cubicBezTo>
                    <a:cubicBezTo>
                      <a:pt x="3224922" y="80105"/>
                      <a:pt x="3222542" y="79818"/>
                      <a:pt x="3220764" y="79416"/>
                    </a:cubicBezTo>
                    <a:cubicBezTo>
                      <a:pt x="3218985" y="79015"/>
                      <a:pt x="3217609" y="78470"/>
                      <a:pt x="3216634" y="77782"/>
                    </a:cubicBezTo>
                    <a:cubicBezTo>
                      <a:pt x="3215658" y="77093"/>
                      <a:pt x="3214712" y="76233"/>
                      <a:pt x="3213794" y="75200"/>
                    </a:cubicBezTo>
                    <a:lnTo>
                      <a:pt x="3193489" y="51625"/>
                    </a:lnTo>
                    <a:lnTo>
                      <a:pt x="3172495" y="74684"/>
                    </a:lnTo>
                    <a:cubicBezTo>
                      <a:pt x="3171462" y="75946"/>
                      <a:pt x="3170458" y="76921"/>
                      <a:pt x="3169483" y="77609"/>
                    </a:cubicBezTo>
                    <a:cubicBezTo>
                      <a:pt x="3168508" y="78298"/>
                      <a:pt x="3167131" y="78871"/>
                      <a:pt x="3165353" y="79330"/>
                    </a:cubicBezTo>
                    <a:cubicBezTo>
                      <a:pt x="3163575" y="79789"/>
                      <a:pt x="3161252" y="80105"/>
                      <a:pt x="3158384" y="80277"/>
                    </a:cubicBezTo>
                    <a:cubicBezTo>
                      <a:pt x="3155516" y="80449"/>
                      <a:pt x="3151673" y="80535"/>
                      <a:pt x="3146854" y="80535"/>
                    </a:cubicBezTo>
                    <a:cubicBezTo>
                      <a:pt x="3142954" y="80535"/>
                      <a:pt x="3139856" y="80391"/>
                      <a:pt x="3137562" y="80105"/>
                    </a:cubicBezTo>
                    <a:cubicBezTo>
                      <a:pt x="3135267" y="79818"/>
                      <a:pt x="3133632" y="79359"/>
                      <a:pt x="3132657" y="78728"/>
                    </a:cubicBezTo>
                    <a:cubicBezTo>
                      <a:pt x="3131682" y="78097"/>
                      <a:pt x="3131309" y="77265"/>
                      <a:pt x="3131539" y="76233"/>
                    </a:cubicBezTo>
                    <a:cubicBezTo>
                      <a:pt x="3131768" y="75200"/>
                      <a:pt x="3132571" y="73881"/>
                      <a:pt x="3133948" y="72275"/>
                    </a:cubicBezTo>
                    <a:lnTo>
                      <a:pt x="3167504" y="35449"/>
                    </a:lnTo>
                    <a:cubicBezTo>
                      <a:pt x="3168766" y="33958"/>
                      <a:pt x="3170143" y="32753"/>
                      <a:pt x="3171634" y="31836"/>
                    </a:cubicBezTo>
                    <a:cubicBezTo>
                      <a:pt x="3173125" y="30918"/>
                      <a:pt x="3174875" y="30201"/>
                      <a:pt x="3176883" y="29684"/>
                    </a:cubicBezTo>
                    <a:cubicBezTo>
                      <a:pt x="3178890" y="29168"/>
                      <a:pt x="3181271" y="28824"/>
                      <a:pt x="3184024" y="28652"/>
                    </a:cubicBezTo>
                    <a:cubicBezTo>
                      <a:pt x="3186777" y="28480"/>
                      <a:pt x="3190047" y="28394"/>
                      <a:pt x="3193833" y="28394"/>
                    </a:cubicBezTo>
                    <a:close/>
                    <a:moveTo>
                      <a:pt x="4985728" y="0"/>
                    </a:moveTo>
                    <a:lnTo>
                      <a:pt x="5045957" y="0"/>
                    </a:lnTo>
                    <a:lnTo>
                      <a:pt x="4990374" y="51453"/>
                    </a:lnTo>
                    <a:lnTo>
                      <a:pt x="4956818" y="51453"/>
                    </a:lnTo>
                    <a:close/>
                    <a:moveTo>
                      <a:pt x="4290403" y="0"/>
                    </a:moveTo>
                    <a:lnTo>
                      <a:pt x="4350632" y="0"/>
                    </a:lnTo>
                    <a:lnTo>
                      <a:pt x="4295049" y="51453"/>
                    </a:lnTo>
                    <a:lnTo>
                      <a:pt x="4261493" y="51453"/>
                    </a:lnTo>
                    <a:close/>
                    <a:moveTo>
                      <a:pt x="709115" y="0"/>
                    </a:moveTo>
                    <a:lnTo>
                      <a:pt x="769344" y="0"/>
                    </a:lnTo>
                    <a:lnTo>
                      <a:pt x="713761" y="51453"/>
                    </a:lnTo>
                    <a:lnTo>
                      <a:pt x="680205" y="5145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400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630B9AB-C9EC-99E8-7845-CED1123A5A02}"/>
                  </a:ext>
                </a:extLst>
              </p:cNvPr>
              <p:cNvSpPr txBox="1"/>
              <p:nvPr userDrawn="1"/>
            </p:nvSpPr>
            <p:spPr>
              <a:xfrm>
                <a:off x="7055892" y="4133716"/>
                <a:ext cx="3562066" cy="417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400" b="1"/>
                  <a:t>GIÁO ÁN ĐƯỢC CHIA SẺ TẠI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3BDAF00-3229-037A-23D0-759629657F59}"/>
                  </a:ext>
                </a:extLst>
              </p:cNvPr>
              <p:cNvSpPr txBox="1"/>
              <p:nvPr userDrawn="1"/>
            </p:nvSpPr>
            <p:spPr>
              <a:xfrm>
                <a:off x="6278216" y="4476014"/>
                <a:ext cx="4326340" cy="417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400" b="1">
                    <a:solidFill>
                      <a:srgbClr val="FF0000"/>
                    </a:solidFill>
                  </a:rPr>
                  <a:t>https://www.hanhtranggiaovien.com</a:t>
                </a:r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05513F7-D3E4-54A4-3EF4-458138E07C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8989" y="2721062"/>
              <a:ext cx="1848108" cy="16620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98323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68AD337-AB93-EDBF-F0EA-A5FF8CE2CBF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301" y="237045"/>
            <a:ext cx="1303451" cy="130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730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13" Type="http://schemas.openxmlformats.org/officeDocument/2006/relationships/slide" Target="slide5.xml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5.gif"/><Relationship Id="rId12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5" Type="http://schemas.openxmlformats.org/officeDocument/2006/relationships/image" Target="../media/image22.png"/><Relationship Id="rId10" Type="http://schemas.openxmlformats.org/officeDocument/2006/relationships/image" Target="../media/image18.png"/><Relationship Id="rId4" Type="http://schemas.openxmlformats.org/officeDocument/2006/relationships/image" Target="../media/image13.jpeg"/><Relationship Id="rId9" Type="http://schemas.openxmlformats.org/officeDocument/2006/relationships/image" Target="../media/image17.gif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6.gif"/><Relationship Id="rId18" Type="http://schemas.openxmlformats.org/officeDocument/2006/relationships/image" Target="../media/image27.png"/><Relationship Id="rId3" Type="http://schemas.microsoft.com/office/2007/relationships/media" Target="../media/media3.mp3"/><Relationship Id="rId21" Type="http://schemas.openxmlformats.org/officeDocument/2006/relationships/image" Target="../media/image29.png"/><Relationship Id="rId7" Type="http://schemas.microsoft.com/office/2007/relationships/hdphoto" Target="../media/hdphoto2.wdp"/><Relationship Id="rId12" Type="http://schemas.openxmlformats.org/officeDocument/2006/relationships/image" Target="../media/image17.gif"/><Relationship Id="rId17" Type="http://schemas.openxmlformats.org/officeDocument/2006/relationships/image" Target="../media/image26.png"/><Relationship Id="rId2" Type="http://schemas.openxmlformats.org/officeDocument/2006/relationships/audio" Target="../media/media2.mp3"/><Relationship Id="rId16" Type="http://schemas.microsoft.com/office/2007/relationships/hdphoto" Target="../media/hdphoto3.wdp"/><Relationship Id="rId20" Type="http://schemas.microsoft.com/office/2007/relationships/hdphoto" Target="../media/hdphoto4.wdp"/><Relationship Id="rId1" Type="http://schemas.microsoft.com/office/2007/relationships/media" Target="../media/media2.mp3"/><Relationship Id="rId6" Type="http://schemas.openxmlformats.org/officeDocument/2006/relationships/image" Target="../media/image23.png"/><Relationship Id="rId11" Type="http://schemas.openxmlformats.org/officeDocument/2006/relationships/image" Target="../media/image15.gif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5.png"/><Relationship Id="rId23" Type="http://schemas.openxmlformats.org/officeDocument/2006/relationships/image" Target="../media/image22.png"/><Relationship Id="rId10" Type="http://schemas.openxmlformats.org/officeDocument/2006/relationships/image" Target="../media/image24.gif"/><Relationship Id="rId19" Type="http://schemas.openxmlformats.org/officeDocument/2006/relationships/image" Target="../media/image28.png"/><Relationship Id="rId4" Type="http://schemas.openxmlformats.org/officeDocument/2006/relationships/audio" Target="../media/media3.mp3"/><Relationship Id="rId9" Type="http://schemas.microsoft.com/office/2007/relationships/hdphoto" Target="../media/hdphoto1.wdp"/><Relationship Id="rId14" Type="http://schemas.openxmlformats.org/officeDocument/2006/relationships/image" Target="../media/image18.png"/><Relationship Id="rId22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8.png"/><Relationship Id="rId18" Type="http://schemas.openxmlformats.org/officeDocument/2006/relationships/image" Target="../media/image31.png"/><Relationship Id="rId3" Type="http://schemas.microsoft.com/office/2007/relationships/media" Target="../media/media3.mp3"/><Relationship Id="rId21" Type="http://schemas.microsoft.com/office/2007/relationships/hdphoto" Target="../media/hdphoto6.wdp"/><Relationship Id="rId7" Type="http://schemas.openxmlformats.org/officeDocument/2006/relationships/image" Target="../media/image14.png"/><Relationship Id="rId12" Type="http://schemas.openxmlformats.org/officeDocument/2006/relationships/image" Target="../media/image16.gif"/><Relationship Id="rId17" Type="http://schemas.openxmlformats.org/officeDocument/2006/relationships/image" Target="../media/image30.png"/><Relationship Id="rId2" Type="http://schemas.openxmlformats.org/officeDocument/2006/relationships/audio" Target="../media/media2.mp3"/><Relationship Id="rId16" Type="http://schemas.openxmlformats.org/officeDocument/2006/relationships/image" Target="../media/image33.png"/><Relationship Id="rId20" Type="http://schemas.openxmlformats.org/officeDocument/2006/relationships/image" Target="../media/image32.png"/><Relationship Id="rId1" Type="http://schemas.microsoft.com/office/2007/relationships/media" Target="../media/media2.mp3"/><Relationship Id="rId6" Type="http://schemas.openxmlformats.org/officeDocument/2006/relationships/image" Target="../media/image13.jpeg"/><Relationship Id="rId11" Type="http://schemas.openxmlformats.org/officeDocument/2006/relationships/image" Target="../media/image17.gif"/><Relationship Id="rId24" Type="http://schemas.openxmlformats.org/officeDocument/2006/relationships/image" Target="../media/image33.png"/><Relationship Id="rId5" Type="http://schemas.openxmlformats.org/officeDocument/2006/relationships/slideLayout" Target="../slideLayouts/slideLayout18.xml"/><Relationship Id="rId15" Type="http://schemas.microsoft.com/office/2007/relationships/hdphoto" Target="../media/hdphoto3.wdp"/><Relationship Id="rId23" Type="http://schemas.openxmlformats.org/officeDocument/2006/relationships/image" Target="../media/image26.png"/><Relationship Id="rId10" Type="http://schemas.openxmlformats.org/officeDocument/2006/relationships/image" Target="../media/image15.gif"/><Relationship Id="rId19" Type="http://schemas.microsoft.com/office/2007/relationships/hdphoto" Target="../media/hdphoto4.wdp"/><Relationship Id="rId4" Type="http://schemas.openxmlformats.org/officeDocument/2006/relationships/audio" Target="../media/media3.mp3"/><Relationship Id="rId9" Type="http://schemas.openxmlformats.org/officeDocument/2006/relationships/image" Target="../media/image24.gif"/><Relationship Id="rId14" Type="http://schemas.openxmlformats.org/officeDocument/2006/relationships/image" Target="../media/image25.png"/><Relationship Id="rId22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0.png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0.png"/><Relationship Id="rId4" Type="http://schemas.openxmlformats.org/officeDocument/2006/relationships/image" Target="../media/image38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4008AC-D8A6-3939-1287-D48A6DC953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004" y="-177800"/>
            <a:ext cx="12664038" cy="70358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DE23B38-9C2F-72D8-D79A-91E6AA1FDA46}"/>
              </a:ext>
            </a:extLst>
          </p:cNvPr>
          <p:cNvSpPr txBox="1"/>
          <p:nvPr/>
        </p:nvSpPr>
        <p:spPr>
          <a:xfrm>
            <a:off x="2453148" y="0"/>
            <a:ext cx="75859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</a:rPr>
              <a:t>Thứ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</a:rPr>
              <a:t> …….. 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</a:rPr>
              <a:t> ……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</a:rPr>
              <a:t>tháng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</a:rPr>
              <a:t>………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</a:rPr>
              <a:t>năm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B23DEA-21A6-B378-1F84-EA67DC97DC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5720" y="1050325"/>
            <a:ext cx="3670110" cy="21093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517C48-724B-40E5-DC9F-1837F9371C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625" y="3054709"/>
            <a:ext cx="12192000" cy="17963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2918DA9-D97C-37D4-E331-00D20CE294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0626" y="4356595"/>
            <a:ext cx="9224047" cy="323116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972E81A-2D9C-E0D4-BB5A-69BB7B7EF1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358" y="1776540"/>
            <a:ext cx="2926334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7147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8E09840-3134-B7ED-9AC9-F34C137E8C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1" y="-126999"/>
            <a:ext cx="12913410" cy="71743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11A888-843C-FC54-A57B-2424493D6E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63" y="2400985"/>
            <a:ext cx="3155457" cy="37331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10EB281-6116-5DC2-25A9-032A0ECD3A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6333" y="1457857"/>
            <a:ext cx="8468078" cy="509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5143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4334A6A7-2674-629C-0091-99730C4F68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D017948-A75F-4757-AADF-52B6B995E587}"/>
              </a:ext>
            </a:extLst>
          </p:cNvPr>
          <p:cNvSpPr/>
          <p:nvPr/>
        </p:nvSpPr>
        <p:spPr>
          <a:xfrm>
            <a:off x="361507" y="214256"/>
            <a:ext cx="11568223" cy="6388563"/>
          </a:xfrm>
          <a:prstGeom prst="roundRect">
            <a:avLst>
              <a:gd name="adj" fmla="val 1590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Nhóm 16">
            <a:extLst>
              <a:ext uri="{FF2B5EF4-FFF2-40B4-BE49-F238E27FC236}">
                <a16:creationId xmlns:a16="http://schemas.microsoft.com/office/drawing/2014/main" id="{45B93546-BEA9-8055-FA5A-CD8E6AE131E3}"/>
              </a:ext>
            </a:extLst>
          </p:cNvPr>
          <p:cNvGrpSpPr/>
          <p:nvPr/>
        </p:nvGrpSpPr>
        <p:grpSpPr>
          <a:xfrm>
            <a:off x="998825" y="252870"/>
            <a:ext cx="6218830" cy="1015663"/>
            <a:chOff x="382137" y="348563"/>
            <a:chExt cx="6218830" cy="1015663"/>
          </a:xfrm>
        </p:grpSpPr>
        <p:grpSp>
          <p:nvGrpSpPr>
            <p:cNvPr id="4" name="Nhóm 8">
              <a:extLst>
                <a:ext uri="{FF2B5EF4-FFF2-40B4-BE49-F238E27FC236}">
                  <a16:creationId xmlns:a16="http://schemas.microsoft.com/office/drawing/2014/main" id="{1EBF9AEA-993C-B3EC-5B5F-87DCD26529FD}"/>
                </a:ext>
              </a:extLst>
            </p:cNvPr>
            <p:cNvGrpSpPr/>
            <p:nvPr/>
          </p:nvGrpSpPr>
          <p:grpSpPr>
            <a:xfrm>
              <a:off x="382137" y="348563"/>
              <a:ext cx="966896" cy="1015663"/>
              <a:chOff x="971613" y="499535"/>
              <a:chExt cx="704966" cy="812003"/>
            </a:xfrm>
          </p:grpSpPr>
          <p:sp>
            <p:nvSpPr>
              <p:cNvPr id="6" name="Oval 22">
                <a:extLst>
                  <a:ext uri="{FF2B5EF4-FFF2-40B4-BE49-F238E27FC236}">
                    <a16:creationId xmlns:a16="http://schemas.microsoft.com/office/drawing/2014/main" id="{646E9AEE-6A06-F9C4-02FA-02722631DDC3}"/>
                  </a:ext>
                </a:extLst>
              </p:cNvPr>
              <p:cNvSpPr/>
              <p:nvPr/>
            </p:nvSpPr>
            <p:spPr>
              <a:xfrm>
                <a:off x="971613" y="556819"/>
                <a:ext cx="704966" cy="70104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" name="TextBox 23">
                <a:extLst>
                  <a:ext uri="{FF2B5EF4-FFF2-40B4-BE49-F238E27FC236}">
                    <a16:creationId xmlns:a16="http://schemas.microsoft.com/office/drawing/2014/main" id="{D914DD4A-618F-4988-3AE6-31ACD8DFC261}"/>
                  </a:ext>
                </a:extLst>
              </p:cNvPr>
              <p:cNvSpPr txBox="1"/>
              <p:nvPr/>
            </p:nvSpPr>
            <p:spPr>
              <a:xfrm>
                <a:off x="1045820" y="499535"/>
                <a:ext cx="556552" cy="8120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1</a:t>
                </a:r>
                <a:endParaRPr kumimoji="0" lang="vi-VN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sp>
          <p:nvSpPr>
            <p:cNvPr id="5" name="TextBox 16">
              <a:extLst>
                <a:ext uri="{FF2B5EF4-FFF2-40B4-BE49-F238E27FC236}">
                  <a16:creationId xmlns:a16="http://schemas.microsoft.com/office/drawing/2014/main" id="{6D9C0481-C16D-5F1A-AE91-7EFC3AC4582F}"/>
                </a:ext>
              </a:extLst>
            </p:cNvPr>
            <p:cNvSpPr txBox="1"/>
            <p:nvPr/>
          </p:nvSpPr>
          <p:spPr>
            <a:xfrm>
              <a:off x="1440018" y="417178"/>
              <a:ext cx="516094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Tính</a:t>
              </a:r>
              <a:r>
                <a:rPr kumimoji="0" lang="en-US" sz="5000" b="1" i="0" u="none" strike="noStrike" kern="1200" cap="none" spc="0" normalizeH="0" baseline="0" noProof="0" dirty="0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(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theo</a:t>
              </a:r>
              <a:r>
                <a:rPr kumimoji="0" lang="en-US" sz="5000" b="1" i="0" u="none" strike="noStrike" kern="1200" cap="none" spc="0" normalizeH="0" baseline="0" noProof="0" dirty="0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mẫu</a:t>
              </a:r>
              <a:r>
                <a:rPr kumimoji="0" lang="en-US" sz="5000" b="1" i="0" u="none" strike="noStrike" kern="1200" cap="none" spc="0" normalizeH="0" baseline="0" noProof="0" dirty="0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</a:t>
              </a:r>
              <a:endParaRPr kumimoji="0" lang="vi-VN" sz="5000" b="1" i="0" u="none" strike="noStrike" kern="1200" cap="none" spc="0" normalizeH="0" baseline="0" noProof="0" dirty="0">
                <a:ln>
                  <a:solidFill>
                    <a:srgbClr val="70AD47">
                      <a:lumMod val="50000"/>
                    </a:srgbClr>
                  </a:solidFill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E351F618-0EF5-9F5E-B473-363376D61D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319" y="1509933"/>
            <a:ext cx="4800600" cy="16478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01F0AD5-CD9C-7224-1E57-63AC9634C5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9178" y="1193836"/>
            <a:ext cx="4205398" cy="16469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7DD7C50-D04C-888A-CA14-1612B9F8D1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216" y="3724385"/>
            <a:ext cx="10602436" cy="17726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5BD5D49-DE2B-48DE-5E87-C50503A4E00B}"/>
                  </a:ext>
                </a:extLst>
              </p:cNvPr>
              <p:cNvSpPr txBox="1"/>
              <p:nvPr/>
            </p:nvSpPr>
            <p:spPr>
              <a:xfrm>
                <a:off x="7153053" y="2821272"/>
                <a:ext cx="4564026" cy="9274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5BD5D49-DE2B-48DE-5E87-C50503A4E0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3053" y="2821272"/>
                <a:ext cx="4564026" cy="927433"/>
              </a:xfrm>
              <a:prstGeom prst="rect">
                <a:avLst/>
              </a:prstGeom>
              <a:blipFill>
                <a:blip r:embed="rId6"/>
                <a:stretch>
                  <a:fillRect b="-6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8F22497-7504-334D-7A68-D5E7930687DE}"/>
                  </a:ext>
                </a:extLst>
              </p:cNvPr>
              <p:cNvSpPr txBox="1"/>
              <p:nvPr/>
            </p:nvSpPr>
            <p:spPr>
              <a:xfrm>
                <a:off x="1251984" y="5479412"/>
                <a:ext cx="4564026" cy="9274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𝟏𝟒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8F22497-7504-334D-7A68-D5E7930687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1984" y="5479412"/>
                <a:ext cx="4564026" cy="927433"/>
              </a:xfrm>
              <a:prstGeom prst="rect">
                <a:avLst/>
              </a:prstGeom>
              <a:blipFill>
                <a:blip r:embed="rId7"/>
                <a:stretch>
                  <a:fillRect b="-6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F273129-05FB-1FF3-41BC-EAC4BB1859B0}"/>
                  </a:ext>
                </a:extLst>
              </p:cNvPr>
              <p:cNvSpPr txBox="1"/>
              <p:nvPr/>
            </p:nvSpPr>
            <p:spPr>
              <a:xfrm>
                <a:off x="7627974" y="5436882"/>
                <a:ext cx="4564026" cy="9274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F273129-05FB-1FF3-41BC-EAC4BB1859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7974" y="5436882"/>
                <a:ext cx="4564026" cy="927433"/>
              </a:xfrm>
              <a:prstGeom prst="rect">
                <a:avLst/>
              </a:prstGeom>
              <a:blipFill>
                <a:blip r:embed="rId8"/>
                <a:stretch>
                  <a:fillRect b="-72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346365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4334A6A7-2674-629C-0091-99730C4F68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D017948-A75F-4757-AADF-52B6B995E587}"/>
              </a:ext>
            </a:extLst>
          </p:cNvPr>
          <p:cNvSpPr/>
          <p:nvPr/>
        </p:nvSpPr>
        <p:spPr>
          <a:xfrm>
            <a:off x="361507" y="214256"/>
            <a:ext cx="11568223" cy="6388563"/>
          </a:xfrm>
          <a:prstGeom prst="roundRect">
            <a:avLst>
              <a:gd name="adj" fmla="val 1590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Nhóm 16">
            <a:extLst>
              <a:ext uri="{FF2B5EF4-FFF2-40B4-BE49-F238E27FC236}">
                <a16:creationId xmlns:a16="http://schemas.microsoft.com/office/drawing/2014/main" id="{45B93546-BEA9-8055-FA5A-CD8E6AE131E3}"/>
              </a:ext>
            </a:extLst>
          </p:cNvPr>
          <p:cNvGrpSpPr/>
          <p:nvPr/>
        </p:nvGrpSpPr>
        <p:grpSpPr>
          <a:xfrm>
            <a:off x="998825" y="252870"/>
            <a:ext cx="9155267" cy="1015663"/>
            <a:chOff x="382137" y="348563"/>
            <a:chExt cx="9155267" cy="1015663"/>
          </a:xfrm>
        </p:grpSpPr>
        <p:grpSp>
          <p:nvGrpSpPr>
            <p:cNvPr id="4" name="Nhóm 8">
              <a:extLst>
                <a:ext uri="{FF2B5EF4-FFF2-40B4-BE49-F238E27FC236}">
                  <a16:creationId xmlns:a16="http://schemas.microsoft.com/office/drawing/2014/main" id="{1EBF9AEA-993C-B3EC-5B5F-87DCD26529FD}"/>
                </a:ext>
              </a:extLst>
            </p:cNvPr>
            <p:cNvGrpSpPr/>
            <p:nvPr/>
          </p:nvGrpSpPr>
          <p:grpSpPr>
            <a:xfrm>
              <a:off x="382137" y="348563"/>
              <a:ext cx="966896" cy="1015663"/>
              <a:chOff x="971613" y="499535"/>
              <a:chExt cx="704966" cy="812003"/>
            </a:xfrm>
          </p:grpSpPr>
          <p:sp>
            <p:nvSpPr>
              <p:cNvPr id="6" name="Oval 22">
                <a:extLst>
                  <a:ext uri="{FF2B5EF4-FFF2-40B4-BE49-F238E27FC236}">
                    <a16:creationId xmlns:a16="http://schemas.microsoft.com/office/drawing/2014/main" id="{646E9AEE-6A06-F9C4-02FA-02722631DDC3}"/>
                  </a:ext>
                </a:extLst>
              </p:cNvPr>
              <p:cNvSpPr/>
              <p:nvPr/>
            </p:nvSpPr>
            <p:spPr>
              <a:xfrm>
                <a:off x="971613" y="556819"/>
                <a:ext cx="704966" cy="70104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" name="TextBox 23">
                <a:extLst>
                  <a:ext uri="{FF2B5EF4-FFF2-40B4-BE49-F238E27FC236}">
                    <a16:creationId xmlns:a16="http://schemas.microsoft.com/office/drawing/2014/main" id="{D914DD4A-618F-4988-3AE6-31ACD8DFC261}"/>
                  </a:ext>
                </a:extLst>
              </p:cNvPr>
              <p:cNvSpPr txBox="1"/>
              <p:nvPr/>
            </p:nvSpPr>
            <p:spPr>
              <a:xfrm>
                <a:off x="1045820" y="499535"/>
                <a:ext cx="556552" cy="8120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</a:t>
                </a:r>
                <a:endParaRPr kumimoji="0" lang="vi-VN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" name="TextBox 16">
              <a:extLst>
                <a:ext uri="{FF2B5EF4-FFF2-40B4-BE49-F238E27FC236}">
                  <a16:creationId xmlns:a16="http://schemas.microsoft.com/office/drawing/2014/main" id="{6D9C0481-C16D-5F1A-AE91-7EFC3AC4582F}"/>
                </a:ext>
              </a:extLst>
            </p:cNvPr>
            <p:cNvSpPr txBox="1"/>
            <p:nvPr/>
          </p:nvSpPr>
          <p:spPr>
            <a:xfrm>
              <a:off x="1440017" y="417178"/>
              <a:ext cx="809738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Rút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gọn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(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).</a:t>
              </a:r>
              <a:endParaRPr kumimoji="0" lang="vi-VN" sz="4400" b="1" i="0" u="none" strike="noStrike" kern="1200" cap="none" spc="0" normalizeH="0" baseline="0" noProof="0" dirty="0">
                <a:ln>
                  <a:solidFill>
                    <a:srgbClr val="70AD47">
                      <a:lumMod val="50000"/>
                    </a:srgbClr>
                  </a:solidFill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F809F119-84AC-19BF-3F9A-584257C0F156}"/>
                  </a:ext>
                </a:extLst>
              </p:cNvPr>
              <p:cNvSpPr/>
              <p:nvPr/>
            </p:nvSpPr>
            <p:spPr>
              <a:xfrm>
                <a:off x="2823593" y="1295874"/>
                <a:ext cx="6820138" cy="1213410"/>
              </a:xfrm>
              <a:prstGeom prst="roundRect">
                <a:avLst/>
              </a:prstGeom>
              <a:solidFill>
                <a:srgbClr val="FBD1E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</a:t>
                </a:r>
                <a:r>
                  <a:rPr lang="en-US" sz="40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40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r>
                      <m:rPr>
                        <m:nor/>
                      </m:rPr>
                      <a:rPr lang="en-US" sz="400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4000" b="1" dirty="0" smtClean="0">
                        <a:solidFill>
                          <a:srgbClr val="002060"/>
                        </a:solidFill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3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F809F119-84AC-19BF-3F9A-584257C0F1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3593" y="1295874"/>
                <a:ext cx="6820138" cy="1213410"/>
              </a:xfrm>
              <a:prstGeom prst="roundRect">
                <a:avLst/>
              </a:prstGeom>
              <a:blipFill>
                <a:blip r:embed="rId3"/>
                <a:stretch>
                  <a:fillRect b="-5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4BF7ABF-5559-8B72-B276-AF793EE6E80A}"/>
                  </a:ext>
                </a:extLst>
              </p:cNvPr>
              <p:cNvSpPr txBox="1"/>
              <p:nvPr/>
            </p:nvSpPr>
            <p:spPr>
              <a:xfrm>
                <a:off x="786809" y="3285461"/>
                <a:ext cx="3540642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4BF7ABF-5559-8B72-B276-AF793EE6E8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809" y="3285461"/>
                <a:ext cx="3540642" cy="1159228"/>
              </a:xfrm>
              <a:prstGeom prst="rect">
                <a:avLst/>
              </a:prstGeom>
              <a:blipFill>
                <a:blip r:embed="rId4"/>
                <a:stretch>
                  <a:fillRect l="-7745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E958618-FBA5-5CFD-C13A-0B167E43C8DA}"/>
                  </a:ext>
                </a:extLst>
              </p:cNvPr>
              <p:cNvSpPr txBox="1"/>
              <p:nvPr/>
            </p:nvSpPr>
            <p:spPr>
              <a:xfrm>
                <a:off x="4593265" y="3221666"/>
                <a:ext cx="3540642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𝟏𝟔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E958618-FBA5-5CFD-C13A-0B167E43C8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3265" y="3221666"/>
                <a:ext cx="3540642" cy="1159228"/>
              </a:xfrm>
              <a:prstGeom prst="rect">
                <a:avLst/>
              </a:prstGeom>
              <a:blipFill>
                <a:blip r:embed="rId5"/>
                <a:stretch>
                  <a:fillRect l="-7745" b="-115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43F6387-446D-7227-2DCD-4801D0F5DC6F}"/>
                  </a:ext>
                </a:extLst>
              </p:cNvPr>
              <p:cNvSpPr txBox="1"/>
              <p:nvPr/>
            </p:nvSpPr>
            <p:spPr>
              <a:xfrm>
                <a:off x="8378456" y="3125973"/>
                <a:ext cx="3540642" cy="1159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43F6387-446D-7227-2DCD-4801D0F5DC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8456" y="3125973"/>
                <a:ext cx="3540642" cy="1159485"/>
              </a:xfrm>
              <a:prstGeom prst="rect">
                <a:avLst/>
              </a:prstGeom>
              <a:blipFill>
                <a:blip r:embed="rId6"/>
                <a:stretch>
                  <a:fillRect l="-7745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478821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4334A6A7-2674-629C-0091-99730C4F68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D017948-A75F-4757-AADF-52B6B995E587}"/>
              </a:ext>
            </a:extLst>
          </p:cNvPr>
          <p:cNvSpPr/>
          <p:nvPr/>
        </p:nvSpPr>
        <p:spPr>
          <a:xfrm>
            <a:off x="361507" y="214256"/>
            <a:ext cx="11568223" cy="6388563"/>
          </a:xfrm>
          <a:prstGeom prst="roundRect">
            <a:avLst>
              <a:gd name="adj" fmla="val 1590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4BF7ABF-5559-8B72-B276-AF793EE6E80A}"/>
                  </a:ext>
                </a:extLst>
              </p:cNvPr>
              <p:cNvSpPr txBox="1"/>
              <p:nvPr/>
            </p:nvSpPr>
            <p:spPr>
              <a:xfrm>
                <a:off x="1020725" y="563526"/>
                <a:ext cx="3540642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𝟐𝟏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4BF7ABF-5559-8B72-B276-AF793EE6E8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0725" y="563526"/>
                <a:ext cx="3540642" cy="1159228"/>
              </a:xfrm>
              <a:prstGeom prst="rect">
                <a:avLst/>
              </a:prstGeom>
              <a:blipFill>
                <a:blip r:embed="rId3"/>
                <a:stretch>
                  <a:fillRect l="-7745" b="-115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E958618-FBA5-5CFD-C13A-0B167E43C8DA}"/>
                  </a:ext>
                </a:extLst>
              </p:cNvPr>
              <p:cNvSpPr txBox="1"/>
              <p:nvPr/>
            </p:nvSpPr>
            <p:spPr>
              <a:xfrm>
                <a:off x="967563" y="2392326"/>
                <a:ext cx="3540642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𝟏𝟔</m:t>
                        </m:r>
                      </m:den>
                    </m:f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E958618-FBA5-5CFD-C13A-0B167E43C8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563" y="2392326"/>
                <a:ext cx="3540642" cy="1159228"/>
              </a:xfrm>
              <a:prstGeom prst="rect">
                <a:avLst/>
              </a:prstGeom>
              <a:blipFill>
                <a:blip r:embed="rId4"/>
                <a:stretch>
                  <a:fillRect l="-7917" b="-115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43F6387-446D-7227-2DCD-4801D0F5DC6F}"/>
                  </a:ext>
                </a:extLst>
              </p:cNvPr>
              <p:cNvSpPr txBox="1"/>
              <p:nvPr/>
            </p:nvSpPr>
            <p:spPr>
              <a:xfrm>
                <a:off x="967563" y="4125433"/>
                <a:ext cx="3540642" cy="1159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43F6387-446D-7227-2DCD-4801D0F5DC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563" y="4125433"/>
                <a:ext cx="3540642" cy="1159485"/>
              </a:xfrm>
              <a:prstGeom prst="rect">
                <a:avLst/>
              </a:prstGeom>
              <a:blipFill>
                <a:blip r:embed="rId5"/>
                <a:stretch>
                  <a:fillRect l="-7917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ECD8EC8-B14A-C521-4A8E-1098411B28A2}"/>
                  </a:ext>
                </a:extLst>
              </p:cNvPr>
              <p:cNvSpPr txBox="1"/>
              <p:nvPr/>
            </p:nvSpPr>
            <p:spPr>
              <a:xfrm>
                <a:off x="3293435" y="533221"/>
                <a:ext cx="6097772" cy="11592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48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48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  <m:r>
                      <m:rPr>
                        <m:nor/>
                      </m:rPr>
                      <a:rPr lang="en-US" sz="480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FF0000"/>
                        </a:solidFill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ECD8EC8-B14A-C521-4A8E-1098411B28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3435" y="533221"/>
                <a:ext cx="6097772" cy="1159228"/>
              </a:xfrm>
              <a:prstGeom prst="rect">
                <a:avLst/>
              </a:prstGeom>
              <a:blipFill>
                <a:blip r:embed="rId6"/>
                <a:stretch>
                  <a:fillRect l="-4496" b="-115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2B3AF81-A299-D211-9CAB-E6D192DE8827}"/>
                  </a:ext>
                </a:extLst>
              </p:cNvPr>
              <p:cNvSpPr txBox="1"/>
              <p:nvPr/>
            </p:nvSpPr>
            <p:spPr>
              <a:xfrm>
                <a:off x="3282803" y="2404551"/>
                <a:ext cx="6097772" cy="11594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48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48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</m:t>
                        </m:r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480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FF0000"/>
                        </a:solidFill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rgbClr val="FF0000"/>
                    </a:solidFill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80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FF0000"/>
                        </a:solidFill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2B3AF81-A299-D211-9CAB-E6D192DE88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2803" y="2404551"/>
                <a:ext cx="6097772" cy="1159485"/>
              </a:xfrm>
              <a:prstGeom prst="rect">
                <a:avLst/>
              </a:prstGeom>
              <a:blipFill>
                <a:blip r:embed="rId7"/>
                <a:stretch>
                  <a:fillRect l="-4600" b="-115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2F7713F-23EC-9B33-B7AF-90832A1E46B2}"/>
                  </a:ext>
                </a:extLst>
              </p:cNvPr>
              <p:cNvSpPr txBox="1"/>
              <p:nvPr/>
            </p:nvSpPr>
            <p:spPr>
              <a:xfrm>
                <a:off x="3229641" y="4105760"/>
                <a:ext cx="6097772" cy="11594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48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48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  <m:r>
                      <m:rPr>
                        <m:nor/>
                      </m:rPr>
                      <a:rPr lang="en-US" sz="480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FF0000"/>
                        </a:solidFill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rgbClr val="FF0000"/>
                    </a:solidFill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80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FF0000"/>
                        </a:solidFill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𝟏</m:t>
                    </m:r>
                  </m:oMath>
                </a14:m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2F7713F-23EC-9B33-B7AF-90832A1E46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9641" y="4105760"/>
                <a:ext cx="6097772" cy="1159485"/>
              </a:xfrm>
              <a:prstGeom prst="rect">
                <a:avLst/>
              </a:prstGeom>
              <a:blipFill>
                <a:blip r:embed="rId8"/>
                <a:stretch>
                  <a:fillRect l="-4600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01579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4334A6A7-2674-629C-0091-99730C4F68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D017948-A75F-4757-AADF-52B6B995E587}"/>
              </a:ext>
            </a:extLst>
          </p:cNvPr>
          <p:cNvSpPr/>
          <p:nvPr/>
        </p:nvSpPr>
        <p:spPr>
          <a:xfrm>
            <a:off x="361507" y="214256"/>
            <a:ext cx="11568223" cy="6388563"/>
          </a:xfrm>
          <a:prstGeom prst="roundRect">
            <a:avLst>
              <a:gd name="adj" fmla="val 1590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Nhóm 16">
            <a:extLst>
              <a:ext uri="{FF2B5EF4-FFF2-40B4-BE49-F238E27FC236}">
                <a16:creationId xmlns:a16="http://schemas.microsoft.com/office/drawing/2014/main" id="{45B93546-BEA9-8055-FA5A-CD8E6AE131E3}"/>
              </a:ext>
            </a:extLst>
          </p:cNvPr>
          <p:cNvGrpSpPr/>
          <p:nvPr/>
        </p:nvGrpSpPr>
        <p:grpSpPr>
          <a:xfrm>
            <a:off x="126955" y="82749"/>
            <a:ext cx="11324310" cy="2267422"/>
            <a:chOff x="382137" y="348563"/>
            <a:chExt cx="11324310" cy="2267422"/>
          </a:xfrm>
        </p:grpSpPr>
        <p:grpSp>
          <p:nvGrpSpPr>
            <p:cNvPr id="4" name="Nhóm 8">
              <a:extLst>
                <a:ext uri="{FF2B5EF4-FFF2-40B4-BE49-F238E27FC236}">
                  <a16:creationId xmlns:a16="http://schemas.microsoft.com/office/drawing/2014/main" id="{1EBF9AEA-993C-B3EC-5B5F-87DCD26529FD}"/>
                </a:ext>
              </a:extLst>
            </p:cNvPr>
            <p:cNvGrpSpPr/>
            <p:nvPr/>
          </p:nvGrpSpPr>
          <p:grpSpPr>
            <a:xfrm>
              <a:off x="382137" y="348563"/>
              <a:ext cx="966896" cy="1015663"/>
              <a:chOff x="971613" y="499535"/>
              <a:chExt cx="704966" cy="812003"/>
            </a:xfrm>
          </p:grpSpPr>
          <p:sp>
            <p:nvSpPr>
              <p:cNvPr id="6" name="Oval 22">
                <a:extLst>
                  <a:ext uri="{FF2B5EF4-FFF2-40B4-BE49-F238E27FC236}">
                    <a16:creationId xmlns:a16="http://schemas.microsoft.com/office/drawing/2014/main" id="{646E9AEE-6A06-F9C4-02FA-02722631DDC3}"/>
                  </a:ext>
                </a:extLst>
              </p:cNvPr>
              <p:cNvSpPr/>
              <p:nvPr/>
            </p:nvSpPr>
            <p:spPr>
              <a:xfrm>
                <a:off x="971613" y="556819"/>
                <a:ext cx="704966" cy="70104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" name="TextBox 23">
                <a:extLst>
                  <a:ext uri="{FF2B5EF4-FFF2-40B4-BE49-F238E27FC236}">
                    <a16:creationId xmlns:a16="http://schemas.microsoft.com/office/drawing/2014/main" id="{D914DD4A-618F-4988-3AE6-31ACD8DFC261}"/>
                  </a:ext>
                </a:extLst>
              </p:cNvPr>
              <p:cNvSpPr txBox="1"/>
              <p:nvPr/>
            </p:nvSpPr>
            <p:spPr>
              <a:xfrm>
                <a:off x="1045821" y="499535"/>
                <a:ext cx="556552" cy="8120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3</a:t>
                </a:r>
                <a:endParaRPr kumimoji="0" lang="vi-VN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16">
                  <a:extLst>
                    <a:ext uri="{FF2B5EF4-FFF2-40B4-BE49-F238E27FC236}">
                      <a16:creationId xmlns:a16="http://schemas.microsoft.com/office/drawing/2014/main" id="{6D9C0481-C16D-5F1A-AE91-7EFC3AC4582F}"/>
                    </a:ext>
                  </a:extLst>
                </p:cNvPr>
                <p:cNvSpPr txBox="1"/>
                <p:nvPr/>
              </p:nvSpPr>
              <p:spPr>
                <a:xfrm>
                  <a:off x="1440016" y="417178"/>
                  <a:ext cx="10266431" cy="21988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just"/>
                  <a:r>
                    <a:rPr lang="vi-VN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Hai nhóm công nhân cùng sửa một đoạn đường. Nhóm thứ nhất sửa được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2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28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vi-VN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đoạn đường. Nhóm thứ hai sửa được 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2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vi-VN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 đoạn đường. Hỏi hai nhóm đã sửa được tất cả bao nhiêu phần đoạn đường?</a:t>
                  </a:r>
                  <a:endParaRPr kumimoji="0" lang="vi-VN" sz="2800" b="1" i="0" u="none" strike="noStrike" kern="1200" cap="none" spc="0" normalizeH="0" baseline="0" noProof="0" dirty="0">
                    <a:ln>
                      <a:solidFill>
                        <a:srgbClr val="70AD47">
                          <a:lumMod val="50000"/>
                        </a:srgbClr>
                      </a:solidFill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5" name="TextBox 16">
                  <a:extLst>
                    <a:ext uri="{FF2B5EF4-FFF2-40B4-BE49-F238E27FC236}">
                      <a16:creationId xmlns:a16="http://schemas.microsoft.com/office/drawing/2014/main" id="{6D9C0481-C16D-5F1A-AE91-7EFC3AC4582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40016" y="417178"/>
                  <a:ext cx="10266431" cy="2198807"/>
                </a:xfrm>
                <a:prstGeom prst="rect">
                  <a:avLst/>
                </a:prstGeom>
                <a:blipFill>
                  <a:blip r:embed="rId3"/>
                  <a:stretch>
                    <a:fillRect l="-1188" t="-3047" r="-1247" b="-66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48218E5F-A09C-534F-E675-8833CD1557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5725" y="1892596"/>
            <a:ext cx="5651563" cy="22009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3BCD468-0219-3C53-F73D-A29C471D585A}"/>
                  </a:ext>
                </a:extLst>
              </p:cNvPr>
              <p:cNvSpPr txBox="1"/>
              <p:nvPr/>
            </p:nvSpPr>
            <p:spPr>
              <a:xfrm>
                <a:off x="733646" y="2615611"/>
                <a:ext cx="6039293" cy="22259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latinLnBrk="0"/>
                <a:r>
                  <a:rPr lang="vi-VN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Tóm tắt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vi-VN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 latinLnBrk="0"/>
                <a:r>
                  <a:rPr lang="vi-VN" sz="28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Nhóm thứ nhất:</a:t>
                </a:r>
                <a:r>
                  <a:rPr lang="en-US" sz="28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28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đoạn đường</a:t>
                </a:r>
              </a:p>
              <a:p>
                <a:pPr algn="just" latinLnBrk="0"/>
                <a:r>
                  <a:rPr lang="vi-VN" sz="28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Nhóm thứ hai:</a:t>
                </a:r>
                <a:r>
                  <a:rPr lang="en-US" sz="28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28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đoạn đường</a:t>
                </a:r>
              </a:p>
              <a:p>
                <a:pPr algn="just" latinLnBrk="0"/>
                <a:r>
                  <a:rPr lang="vi-VN" sz="28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Cả 2 nhóm: </a:t>
                </a:r>
                <a:r>
                  <a:rPr lang="en-US" sz="28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….</a:t>
                </a:r>
                <a:r>
                  <a:rPr lang="vi-VN" sz="28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đoạn đường</a:t>
                </a:r>
                <a:r>
                  <a:rPr lang="en-US" sz="28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  <a:endParaRPr lang="vi-VN" sz="28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3BCD468-0219-3C53-F73D-A29C471D58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646" y="2615611"/>
                <a:ext cx="6039293" cy="2225930"/>
              </a:xfrm>
              <a:prstGeom prst="rect">
                <a:avLst/>
              </a:prstGeom>
              <a:blipFill>
                <a:blip r:embed="rId5"/>
                <a:stretch>
                  <a:fillRect l="-2018" t="-2740" b="-54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1EF3360-C47F-C7B6-F313-BFA52D9394EE}"/>
                  </a:ext>
                </a:extLst>
              </p:cNvPr>
              <p:cNvSpPr txBox="1"/>
              <p:nvPr/>
            </p:nvSpPr>
            <p:spPr>
              <a:xfrm>
                <a:off x="5284380" y="4008477"/>
                <a:ext cx="6624084" cy="26276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latinLnBrk="0"/>
                <a:r>
                  <a:rPr lang="vi-VN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 giải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vi-VN" sz="28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 latinLnBrk="0"/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 phần đoạn đường cả hai nhóm sửa được là: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+</a:t>
                </a:r>
                <a:r>
                  <a:rPr lang="en-US" sz="28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28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(đoạn đường)</a:t>
                </a:r>
              </a:p>
              <a:p>
                <a:pPr algn="r" latinLnBrk="0"/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Đáp số: </a:t>
                </a:r>
                <a:r>
                  <a:rPr lang="en-US" sz="28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đoạn đường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1EF3360-C47F-C7B6-F313-BFA52D9394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4380" y="4008477"/>
                <a:ext cx="6624084" cy="2627642"/>
              </a:xfrm>
              <a:prstGeom prst="rect">
                <a:avLst/>
              </a:prstGeom>
              <a:blipFill>
                <a:blip r:embed="rId6"/>
                <a:stretch>
                  <a:fillRect t="-2552" r="-1934" b="-18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553950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2B34711-A326-2CB4-CD92-998616DB8A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8650" y="-1054100"/>
            <a:ext cx="13449300" cy="8966200"/>
          </a:xfrm>
          <a:prstGeom prst="rect">
            <a:avLst/>
          </a:prstGeom>
        </p:spPr>
      </p:pic>
      <p:sp>
        <p:nvSpPr>
          <p:cNvPr id="8" name="Cloud 7">
            <a:extLst>
              <a:ext uri="{FF2B5EF4-FFF2-40B4-BE49-F238E27FC236}">
                <a16:creationId xmlns:a16="http://schemas.microsoft.com/office/drawing/2014/main" id="{8AD03541-5982-07E6-846A-2EC1D98E12E2}"/>
              </a:ext>
            </a:extLst>
          </p:cNvPr>
          <p:cNvSpPr/>
          <p:nvPr/>
        </p:nvSpPr>
        <p:spPr>
          <a:xfrm>
            <a:off x="1651000" y="3367743"/>
            <a:ext cx="9880600" cy="43434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85671C-7995-1C7A-77BE-EA4B948D33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8384" y="2619637"/>
            <a:ext cx="10333616" cy="521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3117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543202"/>
            <a:ext cx="1125612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tiếp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tục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tri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cùng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1D277-1533-CD1D-6AC6-54E13FA74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oiny" panose="02000903060500060000" pitchFamily="2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8A68F6D-6B3E-22B5-EF30-B7C77108E0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280490" cy="6907776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1C082E-9A88-CDB8-048E-A5A484BCB7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2694" y="390832"/>
            <a:ext cx="6828112" cy="169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6518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4200"/>
          </a:xfrm>
          <a:prstGeom prst="rect">
            <a:avLst/>
          </a:prstGeom>
        </p:spPr>
      </p:pic>
      <p:pic>
        <p:nvPicPr>
          <p:cNvPr id="5" name="Picture 8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  <a14:backgroundMark x1="49250" y1="20467" x2="49400" y2="20733"/>
                        <a14:backgroundMark x1="47350" y1="41933" x2="47500" y2="42600"/>
                        <a14:backgroundMark x1="49600" y1="51267" x2="49400" y2="51933"/>
                        <a14:backgroundMark x1="61650" y1="36933" x2="61400" y2="36400"/>
                        <a14:backgroundMark x1="62850" y1="29067" x2="62350" y2="29200"/>
                        <a14:backgroundMark x1="54000" y1="34933" x2="54100" y2="35600"/>
                        <a14:backgroundMark x1="29350" y1="54733" x2="29100" y2="54733"/>
                        <a14:backgroundMark x1="25450" y1="59667" x2="25450" y2="60067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761524" y="-3589652"/>
            <a:ext cx="13157954" cy="1210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Flames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4700" y="6248400"/>
            <a:ext cx="16764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3" descr="fireburn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68" y="5734050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3" descr="fireburn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5281" y="6151518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Flam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4672" y="5232093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Flam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68" y="5075506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4" y="-2047875"/>
            <a:ext cx="14286974" cy="46577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22508" y="-159029"/>
            <a:ext cx="2126542" cy="3075069"/>
          </a:xfrm>
          <a:prstGeom prst="rect">
            <a:avLst/>
          </a:prstGeom>
        </p:spPr>
      </p:pic>
      <p:pic>
        <p:nvPicPr>
          <p:cNvPr id="11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657" y="-1047750"/>
            <a:ext cx="6890938" cy="305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861476" y="1009650"/>
            <a:ext cx="6056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 CỨU RỪNG XANH </a:t>
            </a:r>
          </a:p>
        </p:txBody>
      </p:sp>
      <p:pic>
        <p:nvPicPr>
          <p:cNvPr id="13" name="Picture 11" descr="C:\Users\ADMIN\Desktop\Tai nguyen thiet ke tro choi\Angry birds epic birds\1505573783630 (2)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086" y="5936533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Epic Legend ok - nhac trail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12548354" y="38576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2881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7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8777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0909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7160"/>
            <a:ext cx="12192000" cy="6995160"/>
          </a:xfrm>
          <a:prstGeom prst="rect">
            <a:avLst/>
          </a:prstGeom>
        </p:spPr>
      </p:pic>
      <p:pic>
        <p:nvPicPr>
          <p:cNvPr id="64" name="Picture 8" descr="Hình ảnh có liên quan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  <a14:backgroundMark x1="49250" y1="20467" x2="49400" y2="20733"/>
                        <a14:backgroundMark x1="47350" y1="41933" x2="47500" y2="42600"/>
                        <a14:backgroundMark x1="49600" y1="51267" x2="49400" y2="51933"/>
                        <a14:backgroundMark x1="61650" y1="36933" x2="61400" y2="36400"/>
                        <a14:backgroundMark x1="62850" y1="29067" x2="62350" y2="29200"/>
                        <a14:backgroundMark x1="54000" y1="34933" x2="54100" y2="35600"/>
                        <a14:backgroundMark x1="29350" y1="54733" x2="29100" y2="54733"/>
                        <a14:backgroundMark x1="25450" y1="59667" x2="25450" y2="60067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245160" y="-3524786"/>
            <a:ext cx="13157954" cy="1210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3356" y="534521"/>
            <a:ext cx="5715000" cy="4286250"/>
          </a:xfrm>
          <a:prstGeom prst="rect">
            <a:avLst/>
          </a:prstGeom>
        </p:spPr>
      </p:pic>
      <p:pic>
        <p:nvPicPr>
          <p:cNvPr id="66" name="Picture 65" descr="Flames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6" y="6126776"/>
            <a:ext cx="16764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6" descr="Flame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740" y="1732271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 descr="Flame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66" y="1732271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731" y="2440484"/>
            <a:ext cx="5715000" cy="4286250"/>
          </a:xfrm>
          <a:prstGeom prst="rect">
            <a:avLst/>
          </a:prstGeom>
        </p:spPr>
      </p:pic>
      <p:pic>
        <p:nvPicPr>
          <p:cNvPr id="70" name="Picture 69" descr="Flames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3716" y="5821110"/>
            <a:ext cx="2609850" cy="1067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13" descr="fireburn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562" y="5991264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71" descr="Flame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120" y="5193972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72" descr="Flame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61" y="5060599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73" descr="Flame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210" y="5012594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13" descr="fireburn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935" y="1803373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75" descr="Flame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630" y="1171738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76" descr="Flame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612" y="1182929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9387" y="241273"/>
            <a:ext cx="5715000" cy="4286250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181" y="114535"/>
            <a:ext cx="9372287" cy="7029215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7945" y="-1716461"/>
            <a:ext cx="13658420" cy="4657725"/>
          </a:xfrm>
          <a:prstGeom prst="rect">
            <a:avLst/>
          </a:prstGeom>
        </p:spPr>
      </p:pic>
      <p:pic>
        <p:nvPicPr>
          <p:cNvPr id="81" name="Picture 13" descr="fireburn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312" y="5991264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81" descr="Flame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9885" y="5180027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09" y="-16157"/>
            <a:ext cx="10382300" cy="3803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TextBox 84"/>
          <p:cNvSpPr txBox="1"/>
          <p:nvPr/>
        </p:nvSpPr>
        <p:spPr>
          <a:xfrm>
            <a:off x="2364144" y="803199"/>
            <a:ext cx="73752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1.  </a:t>
            </a:r>
            <a:r>
              <a:rPr kumimoji="0" lang="en-US" sz="4800" b="1" i="0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Nêu</a:t>
            </a:r>
            <a:r>
              <a:rPr kumimoji="0" lang="en-US" sz="48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1" i="0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cách</a:t>
            </a:r>
            <a:r>
              <a:rPr kumimoji="0" lang="en-US" sz="48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1" i="0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cộng</a:t>
            </a:r>
            <a:r>
              <a:rPr kumimoji="0" lang="en-US" sz="48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2 </a:t>
            </a:r>
            <a:r>
              <a:rPr kumimoji="0" lang="en-US" sz="4800" b="1" i="0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phân</a:t>
            </a:r>
            <a:r>
              <a:rPr kumimoji="0" lang="en-US" sz="48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1" i="0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48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1" i="0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cùng</a:t>
            </a:r>
            <a:r>
              <a:rPr kumimoji="0" lang="en-US" sz="48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1" i="0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mẫu</a:t>
            </a:r>
            <a:r>
              <a:rPr kumimoji="0" lang="en-US" sz="48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</a:t>
            </a:r>
            <a:r>
              <a:rPr kumimoji="0" lang="en-US" sz="4800" b="1" i="0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48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9" name="Rounded Rectangle 88"/>
          <p:cNvSpPr/>
          <p:nvPr/>
        </p:nvSpPr>
        <p:spPr>
          <a:xfrm>
            <a:off x="1779639" y="3627671"/>
            <a:ext cx="9379974" cy="1278626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, ta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.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0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6659" y="62449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1" name="times up"/>
          <p:cNvGrpSpPr/>
          <p:nvPr/>
        </p:nvGrpSpPr>
        <p:grpSpPr>
          <a:xfrm>
            <a:off x="11209541" y="205301"/>
            <a:ext cx="757084" cy="375064"/>
            <a:chOff x="2989747" y="438150"/>
            <a:chExt cx="1572029" cy="683752"/>
          </a:xfrm>
        </p:grpSpPr>
        <p:sp>
          <p:nvSpPr>
            <p:cNvPr id="92" name="Rounded Rectangle 91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3" name="Rounded Rectangle 92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94" name="Picture 3" descr="C:\Users\ADMIN\Desktop\Picture2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0979" y="79243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5" name="Group 9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554744" y="780801"/>
            <a:ext cx="90244" cy="76328"/>
            <a:chOff x="2455863" y="2411803"/>
            <a:chExt cx="566738" cy="566738"/>
          </a:xfrm>
        </p:grpSpPr>
        <p:sp>
          <p:nvSpPr>
            <p:cNvPr id="9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556090" y="1333100"/>
            <a:ext cx="90244" cy="76328"/>
            <a:chOff x="2455863" y="2411803"/>
            <a:chExt cx="566738" cy="566738"/>
          </a:xfrm>
        </p:grpSpPr>
        <p:sp>
          <p:nvSpPr>
            <p:cNvPr id="10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853125" y="1073820"/>
            <a:ext cx="90244" cy="76328"/>
            <a:chOff x="2455863" y="2411803"/>
            <a:chExt cx="566738" cy="566738"/>
          </a:xfrm>
        </p:grpSpPr>
        <p:sp>
          <p:nvSpPr>
            <p:cNvPr id="10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391" y="1098758"/>
            <a:ext cx="90244" cy="76328"/>
            <a:chOff x="2455863" y="2411803"/>
            <a:chExt cx="566738" cy="566738"/>
          </a:xfrm>
        </p:grpSpPr>
        <p:sp>
          <p:nvSpPr>
            <p:cNvPr id="11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9" name="Oval 107"/>
          <p:cNvSpPr>
            <a:spLocks noChangeArrowheads="1"/>
          </p:cNvSpPr>
          <p:nvPr/>
        </p:nvSpPr>
        <p:spPr bwMode="auto">
          <a:xfrm>
            <a:off x="11565981" y="107094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0" name="Explosion 2 119"/>
          <p:cNvSpPr/>
          <p:nvPr/>
        </p:nvSpPr>
        <p:spPr>
          <a:xfrm>
            <a:off x="9908316" y="1447253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  <p:pic>
        <p:nvPicPr>
          <p:cNvPr id="121" name="Picture 120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backgroundMark x1="48792" y1="78995" x2="52335" y2="79722"/>
                        <a14:backgroundMark x1="64251" y1="74516" x2="64251" y2="756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868" y="-6805811"/>
            <a:ext cx="2577977" cy="6858000"/>
          </a:xfrm>
          <a:prstGeom prst="rect">
            <a:avLst/>
          </a:prstGeom>
        </p:spPr>
      </p:pic>
      <p:pic>
        <p:nvPicPr>
          <p:cNvPr id="122" name="Picture 121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32530" y1="38012" x2="34940" y2="50877"/>
                        <a14:foregroundMark x1="22892" y1="32164" x2="25301" y2="50877"/>
                        <a14:foregroundMark x1="57831" y1="71930" x2="62651" y2="7894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1244">
            <a:off x="6301623" y="5605185"/>
            <a:ext cx="1516041" cy="1561705"/>
          </a:xfrm>
          <a:prstGeom prst="rect">
            <a:avLst/>
          </a:prstGeom>
        </p:spPr>
      </p:pic>
      <p:pic>
        <p:nvPicPr>
          <p:cNvPr id="62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 cstate="print"/>
          <a:stretch>
            <a:fillRect/>
          </a:stretch>
        </p:blipFill>
        <p:spPr>
          <a:xfrm>
            <a:off x="13143951" y="2019066"/>
            <a:ext cx="609600" cy="609600"/>
          </a:xfrm>
          <a:prstGeom prst="rect">
            <a:avLst/>
          </a:prstGeom>
        </p:spPr>
      </p:pic>
      <p:pic>
        <p:nvPicPr>
          <p:cNvPr id="123" name="Tieng vo tay (mp3cut.net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 cstate="print"/>
          <a:stretch>
            <a:fillRect/>
          </a:stretch>
        </p:blipFill>
        <p:spPr>
          <a:xfrm>
            <a:off x="13143951" y="3222669"/>
            <a:ext cx="609600" cy="609600"/>
          </a:xfrm>
          <a:prstGeom prst="rect">
            <a:avLst/>
          </a:prstGeom>
        </p:spPr>
      </p:pic>
      <p:pic>
        <p:nvPicPr>
          <p:cNvPr id="124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 cstate="print"/>
          <a:stretch>
            <a:fillRect/>
          </a:stretch>
        </p:blipFill>
        <p:spPr>
          <a:xfrm>
            <a:off x="13134607" y="43450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1037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11111E-6 L 0.00586 0.98032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" y="4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86 0.98032 L -2.70833E-6 -0.25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61505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0 L 0.00468 -1.26458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-6324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5595" fill="hold"/>
                                        <p:tgtEl>
                                          <p:spTgt spid="1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10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126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audio>
              <p:cMediaNode vol="5303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5303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3"/>
                </p:tgtEl>
              </p:cMediaNode>
            </p:audio>
            <p:audio>
              <p:cMediaNode vol="5303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4"/>
                </p:tgtEl>
              </p:cMediaNode>
            </p:audio>
          </p:childTnLst>
        </p:cTn>
      </p:par>
    </p:tnLst>
    <p:bldLst>
      <p:bldP spid="89" grpId="0" animBg="1"/>
      <p:bldP spid="120" grpId="0" animBg="1"/>
      <p:bldP spid="12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4200"/>
          </a:xfrm>
          <a:prstGeom prst="rect">
            <a:avLst/>
          </a:prstGeom>
        </p:spPr>
      </p:pic>
      <p:pic>
        <p:nvPicPr>
          <p:cNvPr id="5" name="Picture 8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  <a14:backgroundMark x1="49250" y1="20467" x2="49400" y2="20733"/>
                        <a14:backgroundMark x1="47350" y1="41933" x2="47500" y2="42600"/>
                        <a14:backgroundMark x1="49600" y1="51267" x2="49400" y2="51933"/>
                        <a14:backgroundMark x1="61650" y1="36933" x2="61400" y2="36400"/>
                        <a14:backgroundMark x1="62850" y1="29067" x2="62350" y2="29200"/>
                        <a14:backgroundMark x1="54000" y1="34933" x2="54100" y2="35600"/>
                        <a14:backgroundMark x1="29350" y1="54733" x2="29100" y2="54733"/>
                        <a14:backgroundMark x1="25450" y1="59667" x2="25450" y2="60067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276726" y="-3479362"/>
            <a:ext cx="13157954" cy="1210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4922" y="579945"/>
            <a:ext cx="5715000" cy="4286250"/>
          </a:xfrm>
          <a:prstGeom prst="rect">
            <a:avLst/>
          </a:prstGeom>
        </p:spPr>
      </p:pic>
      <p:pic>
        <p:nvPicPr>
          <p:cNvPr id="9" name="Picture 8" descr="Flames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2200"/>
            <a:ext cx="16764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174" y="1777695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00" y="1777695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165" y="2485908"/>
            <a:ext cx="5715000" cy="4286250"/>
          </a:xfrm>
          <a:prstGeom prst="rect">
            <a:avLst/>
          </a:prstGeom>
        </p:spPr>
      </p:pic>
      <p:pic>
        <p:nvPicPr>
          <p:cNvPr id="18" name="Picture 17" descr="Flames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2150" y="5866534"/>
            <a:ext cx="2609850" cy="1067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3" descr="fireburn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996" y="6036688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554" y="5239396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95" y="5106023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644" y="5058018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3" descr="fireburn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369" y="1848797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064" y="1217162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046" y="1228353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0953" y="286697"/>
            <a:ext cx="5715000" cy="42862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615" y="159959"/>
            <a:ext cx="9372287" cy="702921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9511" y="-1671037"/>
            <a:ext cx="14286974" cy="4657725"/>
          </a:xfrm>
          <a:prstGeom prst="rect">
            <a:avLst/>
          </a:prstGeom>
        </p:spPr>
      </p:pic>
      <p:pic>
        <p:nvPicPr>
          <p:cNvPr id="35" name="Picture 13" descr="fireburn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9746" y="6036688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8319" y="5225451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43" y="29267"/>
            <a:ext cx="10382300" cy="3803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2141957" y="906942"/>
                <a:ext cx="7665719" cy="17938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Cô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Hòa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tấm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vải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. 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Buổi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sáng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nay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cô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bán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tấm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vải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 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buổi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chiều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bán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tấm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vải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.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Hỏi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cô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Hòa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bán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tất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cả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bao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nhiêu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tấm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vải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1957" y="906942"/>
                <a:ext cx="7665719" cy="1793889"/>
              </a:xfrm>
              <a:prstGeom prst="rect">
                <a:avLst/>
              </a:prstGeom>
              <a:blipFill>
                <a:blip r:embed="rId16"/>
                <a:stretch>
                  <a:fillRect l="-1590" r="-238"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4" name="Rounded Rectangle 43"/>
              <p:cNvSpPr/>
              <p:nvPr/>
            </p:nvSpPr>
            <p:spPr>
              <a:xfrm>
                <a:off x="4702620" y="3431459"/>
                <a:ext cx="3035368" cy="1298040"/>
              </a:xfrm>
              <a:prstGeom prst="roundRect">
                <a:avLst/>
              </a:prstGeom>
              <a:solidFill>
                <a:srgbClr val="FFFF66"/>
              </a:solidFill>
              <a:ln>
                <a:solidFill>
                  <a:srgbClr val="00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𝟏𝟐</m:t>
                          </m:r>
                        </m:num>
                        <m:den>
                          <m:r>
                            <a:rPr lang="en-US" sz="40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𝟏𝟓</m:t>
                          </m:r>
                        </m:den>
                      </m:f>
                      <m:r>
                        <a:rPr lang="en-US" sz="4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44" name="Rounded 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2620" y="3431459"/>
                <a:ext cx="3035368" cy="1298040"/>
              </a:xfrm>
              <a:prstGeom prst="round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solidFill>
                  <a:srgbClr val="0099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0" name="Group 4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523178" y="826225"/>
            <a:ext cx="90244" cy="76328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524524" y="1378524"/>
            <a:ext cx="90244" cy="76328"/>
            <a:chOff x="2455863" y="2411803"/>
            <a:chExt cx="566738" cy="566738"/>
          </a:xfrm>
        </p:grpSpPr>
        <p:sp>
          <p:nvSpPr>
            <p:cNvPr id="5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821559" y="1119244"/>
            <a:ext cx="90244" cy="76328"/>
            <a:chOff x="2455863" y="2411803"/>
            <a:chExt cx="566738" cy="566738"/>
          </a:xfrm>
        </p:grpSpPr>
        <p:sp>
          <p:nvSpPr>
            <p:cNvPr id="6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51825" y="1144182"/>
            <a:ext cx="90244" cy="76328"/>
            <a:chOff x="2455863" y="2411803"/>
            <a:chExt cx="566738" cy="566738"/>
          </a:xfrm>
        </p:grpSpPr>
        <p:sp>
          <p:nvSpPr>
            <p:cNvPr id="6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4" name="Oval 107"/>
          <p:cNvSpPr>
            <a:spLocks noChangeArrowheads="1"/>
          </p:cNvSpPr>
          <p:nvPr/>
        </p:nvSpPr>
        <p:spPr bwMode="auto">
          <a:xfrm>
            <a:off x="11534415" y="1116366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Explosion 2 74"/>
          <p:cNvSpPr/>
          <p:nvPr/>
        </p:nvSpPr>
        <p:spPr>
          <a:xfrm>
            <a:off x="9876750" y="1492677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backgroundMark x1="48792" y1="78995" x2="52335" y2="79722"/>
                        <a14:backgroundMark x1="64251" y1="74516" x2="64251" y2="756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302" y="-6760387"/>
            <a:ext cx="2577977" cy="6858000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72917" y1="19940" x2="73106" y2="36254"/>
                        <a14:foregroundMark x1="83523" y1="23263" x2="79167" y2="42598"/>
                        <a14:backgroundMark x1="30682" y1="62236" x2="31629" y2="62236"/>
                        <a14:backgroundMark x1="54545" y1="82477" x2="54924" y2="827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035" y="5553051"/>
            <a:ext cx="2053714" cy="1287461"/>
          </a:xfrm>
          <a:prstGeom prst="rect">
            <a:avLst/>
          </a:prstGeom>
        </p:spPr>
      </p:pic>
      <p:pic>
        <p:nvPicPr>
          <p:cNvPr id="2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 cstate="print"/>
          <a:stretch>
            <a:fillRect/>
          </a:stretch>
        </p:blipFill>
        <p:spPr>
          <a:xfrm>
            <a:off x="13143951" y="2019066"/>
            <a:ext cx="609600" cy="609600"/>
          </a:xfrm>
          <a:prstGeom prst="rect">
            <a:avLst/>
          </a:prstGeom>
        </p:spPr>
      </p:pic>
      <p:pic>
        <p:nvPicPr>
          <p:cNvPr id="3" name="Tieng vo tay (mp3cut.net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 cstate="print"/>
          <a:stretch>
            <a:fillRect/>
          </a:stretch>
        </p:blipFill>
        <p:spPr>
          <a:xfrm>
            <a:off x="13143951" y="3222669"/>
            <a:ext cx="609600" cy="609600"/>
          </a:xfrm>
          <a:prstGeom prst="rect">
            <a:avLst/>
          </a:prstGeom>
        </p:spPr>
      </p:pic>
      <p:pic>
        <p:nvPicPr>
          <p:cNvPr id="78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 cstate="print"/>
          <a:stretch>
            <a:fillRect/>
          </a:stretch>
        </p:blipFill>
        <p:spPr>
          <a:xfrm>
            <a:off x="13137810" y="4345015"/>
            <a:ext cx="609600" cy="609600"/>
          </a:xfrm>
          <a:prstGeom prst="rect">
            <a:avLst/>
          </a:prstGeom>
        </p:spPr>
      </p:pic>
      <p:pic>
        <p:nvPicPr>
          <p:cNvPr id="79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 cstate="print"/>
          <a:stretch>
            <a:fillRect/>
          </a:stretch>
        </p:blipFill>
        <p:spPr>
          <a:xfrm>
            <a:off x="13092938" y="5256934"/>
            <a:ext cx="609600" cy="609600"/>
          </a:xfrm>
          <a:prstGeom prst="rect">
            <a:avLst/>
          </a:prstGeom>
        </p:spPr>
      </p:pic>
      <p:pic>
        <p:nvPicPr>
          <p:cNvPr id="80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 cstate="print"/>
          <a:stretch>
            <a:fillRect/>
          </a:stretch>
        </p:blipFill>
        <p:spPr>
          <a:xfrm>
            <a:off x="13156114" y="6285660"/>
            <a:ext cx="609600" cy="609600"/>
          </a:xfrm>
          <a:prstGeom prst="rect">
            <a:avLst/>
          </a:prstGeom>
        </p:spPr>
      </p:pic>
      <p:pic>
        <p:nvPicPr>
          <p:cNvPr id="32" name="Picture 2" descr="C:\Users\ADMIN\Desktop\Doremon cau ca ( trac nghiem )\Picture1 (2).png">
            <a:extLst>
              <a:ext uri="{FF2B5EF4-FFF2-40B4-BE49-F238E27FC236}">
                <a16:creationId xmlns:a16="http://schemas.microsoft.com/office/drawing/2014/main" id="{2F366DAF-CF04-E6DB-31E5-A6222C5FF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6659" y="62449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times up">
            <a:extLst>
              <a:ext uri="{FF2B5EF4-FFF2-40B4-BE49-F238E27FC236}">
                <a16:creationId xmlns:a16="http://schemas.microsoft.com/office/drawing/2014/main" id="{470214A0-7CB0-87B7-5856-42758BCBE10B}"/>
              </a:ext>
            </a:extLst>
          </p:cNvPr>
          <p:cNvGrpSpPr/>
          <p:nvPr/>
        </p:nvGrpSpPr>
        <p:grpSpPr>
          <a:xfrm>
            <a:off x="11209541" y="205301"/>
            <a:ext cx="757084" cy="375064"/>
            <a:chOff x="2989747" y="438150"/>
            <a:chExt cx="1572029" cy="683752"/>
          </a:xfrm>
        </p:grpSpPr>
        <p:sp>
          <p:nvSpPr>
            <p:cNvPr id="39" name="Rounded Rectangle 91">
              <a:extLst>
                <a:ext uri="{FF2B5EF4-FFF2-40B4-BE49-F238E27FC236}">
                  <a16:creationId xmlns:a16="http://schemas.microsoft.com/office/drawing/2014/main" id="{1A9B1532-3AFD-10F6-7258-B3062D7B0701}"/>
                </a:ext>
              </a:extLst>
            </p:cNvPr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" name="Rounded Rectangle 92">
              <a:extLst>
                <a:ext uri="{FF2B5EF4-FFF2-40B4-BE49-F238E27FC236}">
                  <a16:creationId xmlns:a16="http://schemas.microsoft.com/office/drawing/2014/main" id="{FF096256-8D03-A4F8-01A0-69813B37DA7F}"/>
                </a:ext>
              </a:extLst>
            </p:cNvPr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81" name="Picture 3" descr="C:\Users\ADMIN\Desktop\Picture2.png">
            <a:extLst>
              <a:ext uri="{FF2B5EF4-FFF2-40B4-BE49-F238E27FC236}">
                <a16:creationId xmlns:a16="http://schemas.microsoft.com/office/drawing/2014/main" id="{0622AFAE-73EA-2841-FF8D-92501297D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0979" y="79243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2" name="Group 81">
            <a:extLst>
              <a:ext uri="{FF2B5EF4-FFF2-40B4-BE49-F238E27FC236}">
                <a16:creationId xmlns:a16="http://schemas.microsoft.com/office/drawing/2014/main" id="{D6B08810-89CB-E802-F06D-287BD4150CF5}"/>
              </a:ext>
            </a:extLst>
          </p:cNvPr>
          <p:cNvGrpSpPr/>
          <p:nvPr/>
        </p:nvGrpSpPr>
        <p:grpSpPr>
          <a:xfrm>
            <a:off x="11554744" y="780801"/>
            <a:ext cx="90244" cy="76328"/>
            <a:chOff x="2455863" y="2411803"/>
            <a:chExt cx="566738" cy="566738"/>
          </a:xfrm>
        </p:grpSpPr>
        <p:sp>
          <p:nvSpPr>
            <p:cNvPr id="83" name="Oval 32">
              <a:extLst>
                <a:ext uri="{FF2B5EF4-FFF2-40B4-BE49-F238E27FC236}">
                  <a16:creationId xmlns:a16="http://schemas.microsoft.com/office/drawing/2014/main" id="{EA76504A-F555-B20B-2B50-05498B407F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Oval 33">
              <a:extLst>
                <a:ext uri="{FF2B5EF4-FFF2-40B4-BE49-F238E27FC236}">
                  <a16:creationId xmlns:a16="http://schemas.microsoft.com/office/drawing/2014/main" id="{8FF76CEC-065A-0732-2CC4-7CF66B90CE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" name="Freeform 34">
              <a:extLst>
                <a:ext uri="{FF2B5EF4-FFF2-40B4-BE49-F238E27FC236}">
                  <a16:creationId xmlns:a16="http://schemas.microsoft.com/office/drawing/2014/main" id="{F8146E62-3896-F455-92CF-ED82F108BA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Freeform 35">
              <a:extLst>
                <a:ext uri="{FF2B5EF4-FFF2-40B4-BE49-F238E27FC236}">
                  <a16:creationId xmlns:a16="http://schemas.microsoft.com/office/drawing/2014/main" id="{C11BFE61-3818-0B1E-9228-30015AD5D07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Rectangle 36">
              <a:extLst>
                <a:ext uri="{FF2B5EF4-FFF2-40B4-BE49-F238E27FC236}">
                  <a16:creationId xmlns:a16="http://schemas.microsoft.com/office/drawing/2014/main" id="{155E0446-6138-BC08-B11F-46D16700EB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EB222F67-88D5-F5B4-587B-AB24BAF457CF}"/>
              </a:ext>
            </a:extLst>
          </p:cNvPr>
          <p:cNvGrpSpPr/>
          <p:nvPr/>
        </p:nvGrpSpPr>
        <p:grpSpPr>
          <a:xfrm>
            <a:off x="11556090" y="1333100"/>
            <a:ext cx="90244" cy="76328"/>
            <a:chOff x="2455863" y="2411803"/>
            <a:chExt cx="566738" cy="566738"/>
          </a:xfrm>
        </p:grpSpPr>
        <p:sp>
          <p:nvSpPr>
            <p:cNvPr id="89" name="Oval 32">
              <a:extLst>
                <a:ext uri="{FF2B5EF4-FFF2-40B4-BE49-F238E27FC236}">
                  <a16:creationId xmlns:a16="http://schemas.microsoft.com/office/drawing/2014/main" id="{1564EAEB-DA45-CD64-B842-91A0734E96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Oval 33">
              <a:extLst>
                <a:ext uri="{FF2B5EF4-FFF2-40B4-BE49-F238E27FC236}">
                  <a16:creationId xmlns:a16="http://schemas.microsoft.com/office/drawing/2014/main" id="{34C051A5-085C-5990-B926-5183754AB0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Freeform 34">
              <a:extLst>
                <a:ext uri="{FF2B5EF4-FFF2-40B4-BE49-F238E27FC236}">
                  <a16:creationId xmlns:a16="http://schemas.microsoft.com/office/drawing/2014/main" id="{60F1EFB7-BAB2-1068-B6DA-E2E3A45CC4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" name="Freeform 35">
              <a:extLst>
                <a:ext uri="{FF2B5EF4-FFF2-40B4-BE49-F238E27FC236}">
                  <a16:creationId xmlns:a16="http://schemas.microsoft.com/office/drawing/2014/main" id="{7BB5E216-80F9-3DF6-336A-C734112208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3" name="Rectangle 36">
              <a:extLst>
                <a:ext uri="{FF2B5EF4-FFF2-40B4-BE49-F238E27FC236}">
                  <a16:creationId xmlns:a16="http://schemas.microsoft.com/office/drawing/2014/main" id="{806EA586-2228-1D72-E218-A43665A338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7B827F91-2FC9-6728-D5A5-0A1AD27C8759}"/>
              </a:ext>
            </a:extLst>
          </p:cNvPr>
          <p:cNvGrpSpPr/>
          <p:nvPr/>
        </p:nvGrpSpPr>
        <p:grpSpPr>
          <a:xfrm>
            <a:off x="11853125" y="1073820"/>
            <a:ext cx="90244" cy="76328"/>
            <a:chOff x="2455863" y="2411803"/>
            <a:chExt cx="566738" cy="566738"/>
          </a:xfrm>
        </p:grpSpPr>
        <p:sp>
          <p:nvSpPr>
            <p:cNvPr id="95" name="Oval 32">
              <a:extLst>
                <a:ext uri="{FF2B5EF4-FFF2-40B4-BE49-F238E27FC236}">
                  <a16:creationId xmlns:a16="http://schemas.microsoft.com/office/drawing/2014/main" id="{451349B0-51C9-9196-7F4E-38624C2C59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6" name="Oval 33">
              <a:extLst>
                <a:ext uri="{FF2B5EF4-FFF2-40B4-BE49-F238E27FC236}">
                  <a16:creationId xmlns:a16="http://schemas.microsoft.com/office/drawing/2014/main" id="{D15A492F-CF03-3CF6-6F9D-73D028F057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7" name="Freeform 34">
              <a:extLst>
                <a:ext uri="{FF2B5EF4-FFF2-40B4-BE49-F238E27FC236}">
                  <a16:creationId xmlns:a16="http://schemas.microsoft.com/office/drawing/2014/main" id="{45997F79-8C2F-CD89-6A0D-AEC0504E56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" name="Freeform 35">
              <a:extLst>
                <a:ext uri="{FF2B5EF4-FFF2-40B4-BE49-F238E27FC236}">
                  <a16:creationId xmlns:a16="http://schemas.microsoft.com/office/drawing/2014/main" id="{217CFC74-5683-32FE-91DD-FCAFFA6341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9" name="Rectangle 36">
              <a:extLst>
                <a:ext uri="{FF2B5EF4-FFF2-40B4-BE49-F238E27FC236}">
                  <a16:creationId xmlns:a16="http://schemas.microsoft.com/office/drawing/2014/main" id="{95102ACD-69E1-2DE5-E3F0-3C3EF696D3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1138A2C7-5DFC-0584-AF0B-0403EBEFFD6D}"/>
              </a:ext>
            </a:extLst>
          </p:cNvPr>
          <p:cNvGrpSpPr/>
          <p:nvPr/>
        </p:nvGrpSpPr>
        <p:grpSpPr>
          <a:xfrm>
            <a:off x="11283391" y="1098758"/>
            <a:ext cx="90244" cy="76328"/>
            <a:chOff x="2455863" y="2411803"/>
            <a:chExt cx="566738" cy="566738"/>
          </a:xfrm>
        </p:grpSpPr>
        <p:sp>
          <p:nvSpPr>
            <p:cNvPr id="101" name="Oval 32">
              <a:extLst>
                <a:ext uri="{FF2B5EF4-FFF2-40B4-BE49-F238E27FC236}">
                  <a16:creationId xmlns:a16="http://schemas.microsoft.com/office/drawing/2014/main" id="{3ED8F684-F375-AA9B-A168-3597322D37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2" name="Oval 33">
              <a:extLst>
                <a:ext uri="{FF2B5EF4-FFF2-40B4-BE49-F238E27FC236}">
                  <a16:creationId xmlns:a16="http://schemas.microsoft.com/office/drawing/2014/main" id="{6A693677-E37B-B74A-D8BD-A157CEBF14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3" name="Freeform 34">
              <a:extLst>
                <a:ext uri="{FF2B5EF4-FFF2-40B4-BE49-F238E27FC236}">
                  <a16:creationId xmlns:a16="http://schemas.microsoft.com/office/drawing/2014/main" id="{8868F3B9-658E-9B82-ED6F-E07BFE1E6F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" name="Freeform 35">
              <a:extLst>
                <a:ext uri="{FF2B5EF4-FFF2-40B4-BE49-F238E27FC236}">
                  <a16:creationId xmlns:a16="http://schemas.microsoft.com/office/drawing/2014/main" id="{E9F7FE6F-85C2-B755-543B-BF1BF297B2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5" name="Rectangle 36">
              <a:extLst>
                <a:ext uri="{FF2B5EF4-FFF2-40B4-BE49-F238E27FC236}">
                  <a16:creationId xmlns:a16="http://schemas.microsoft.com/office/drawing/2014/main" id="{631BD49D-A523-6108-29ED-4AA315D814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6" name="Oval 107">
            <a:extLst>
              <a:ext uri="{FF2B5EF4-FFF2-40B4-BE49-F238E27FC236}">
                <a16:creationId xmlns:a16="http://schemas.microsoft.com/office/drawing/2014/main" id="{406E5EA9-D0BE-E325-4F12-9AA76D979D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65981" y="107094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62868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7037E-7 L 0.00586 0.98032 " pathEditMode="relative" rAng="0" ptsTypes="AA">
                                      <p:cBhvr>
                                        <p:cTn id="9" dur="3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" y="4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86 0.98032 L 1.45833E-6 -0.25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3" y="-5875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0.01315 -1.38935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1" y="-6946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5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1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5303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5303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5303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8"/>
                </p:tgtEl>
              </p:cMediaNode>
            </p:audio>
            <p:audio>
              <p:cMediaNode vol="5303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  <p:audio>
              <p:cMediaNode vol="5303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10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44" grpId="0" animBg="1"/>
      <p:bldP spid="75" grpId="0" animBg="1"/>
      <p:bldP spid="7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C7C20F-DA6F-93EA-2758-3FEF3A2AEC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684819" cy="70473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E0E901-0767-56AB-9391-FFE382B90B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055" y="2179329"/>
            <a:ext cx="5031113" cy="50311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A36F11-B9B9-6FCD-C715-46BABDB5A5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085" y="0"/>
            <a:ext cx="10492125" cy="603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3154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1FE6B5E6-9683-466A-AB88-17F8831BB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712382"/>
            <a:ext cx="12192000" cy="7570381"/>
          </a:xfrm>
          <a:prstGeom prst="rect">
            <a:avLst/>
          </a:prstGeom>
        </p:spPr>
      </p:pic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FF2CB198-03D6-7AFA-250B-F6E8156AAF59}"/>
              </a:ext>
            </a:extLst>
          </p:cNvPr>
          <p:cNvSpPr/>
          <p:nvPr/>
        </p:nvSpPr>
        <p:spPr>
          <a:xfrm>
            <a:off x="127590" y="-723014"/>
            <a:ext cx="11961629" cy="7473886"/>
          </a:xfrm>
          <a:prstGeom prst="roundRect">
            <a:avLst>
              <a:gd name="adj" fmla="val 1590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1041BB-E13D-BA06-E9B6-B4F238D90026}"/>
              </a:ext>
            </a:extLst>
          </p:cNvPr>
          <p:cNvSpPr txBox="1"/>
          <p:nvPr/>
        </p:nvSpPr>
        <p:spPr>
          <a:xfrm>
            <a:off x="2551813" y="0"/>
            <a:ext cx="7793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 HAI PHÂN SỐ KHÁC MẪU SỐ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58C60A-0A4F-9B96-BCA2-A03618E058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681" y="2535199"/>
            <a:ext cx="7990145" cy="39562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BCF372-00EF-ECA5-602B-7E6ACB45A8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303" y="-299084"/>
            <a:ext cx="2333403" cy="11696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Speech Bubble: Rectangle with Corners Rounded 8">
                <a:extLst>
                  <a:ext uri="{FF2B5EF4-FFF2-40B4-BE49-F238E27FC236}">
                    <a16:creationId xmlns:a16="http://schemas.microsoft.com/office/drawing/2014/main" id="{2A33DBDD-6DB0-BC73-3C0E-55C57DF0F483}"/>
                  </a:ext>
                </a:extLst>
              </p:cNvPr>
              <p:cNvSpPr/>
              <p:nvPr/>
            </p:nvSpPr>
            <p:spPr>
              <a:xfrm>
                <a:off x="648586" y="744279"/>
                <a:ext cx="5156791" cy="1648047"/>
              </a:xfrm>
              <a:prstGeom prst="wedgeRoundRectCallout">
                <a:avLst>
                  <a:gd name="adj1" fmla="val -10259"/>
                  <a:gd name="adj2" fmla="val 71259"/>
                  <a:gd name="adj3" fmla="val 16667"/>
                </a:avLst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Tớ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đỏ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0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băng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,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đó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tiếp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băng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xanh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. </a:t>
                </a:r>
                <a:r>
                  <a:rPr lang="vi-VN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Như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tớ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en-US" sz="2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𝐛</m:t>
                    </m:r>
                    <m:r>
                      <a:rPr lang="en-US" sz="2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ă</m:t>
                    </m:r>
                    <m:r>
                      <a:rPr lang="en-US" sz="2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𝐧𝐠</m:t>
                    </m:r>
                    <m:r>
                      <a:rPr lang="en-US" sz="2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𝐠𝐢</m:t>
                    </m:r>
                    <m:r>
                      <a:rPr lang="en-US" sz="2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ấ</m:t>
                    </m:r>
                    <m:r>
                      <a:rPr lang="en-US" sz="2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𝐲</m:t>
                    </m:r>
                    <m:r>
                      <a:rPr lang="en-US" sz="2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9" name="Speech Bubble: Rectangle with Corners Rounded 8">
                <a:extLst>
                  <a:ext uri="{FF2B5EF4-FFF2-40B4-BE49-F238E27FC236}">
                    <a16:creationId xmlns:a16="http://schemas.microsoft.com/office/drawing/2014/main" id="{2A33DBDD-6DB0-BC73-3C0E-55C57DF0F4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586" y="744279"/>
                <a:ext cx="5156791" cy="1648047"/>
              </a:xfrm>
              <a:prstGeom prst="wedgeRoundRectCallout">
                <a:avLst>
                  <a:gd name="adj1" fmla="val -10259"/>
                  <a:gd name="adj2" fmla="val 71259"/>
                  <a:gd name="adj3" fmla="val 16667"/>
                </a:avLst>
              </a:prstGeom>
              <a:blipFill>
                <a:blip r:embed="rId5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95D86AE3-2F62-6B92-C726-FDE36F4E0BD6}"/>
              </a:ext>
            </a:extLst>
          </p:cNvPr>
          <p:cNvSpPr/>
          <p:nvPr/>
        </p:nvSpPr>
        <p:spPr>
          <a:xfrm>
            <a:off x="7293935" y="882503"/>
            <a:ext cx="4167963" cy="1775638"/>
          </a:xfrm>
          <a:prstGeom prst="wedgeRoundRectCallout">
            <a:avLst>
              <a:gd name="adj1" fmla="val -9749"/>
              <a:gd name="adj2" fmla="val 79001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784546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1FE6B5E6-9683-466A-AB88-17F8831BB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651" y="-435936"/>
            <a:ext cx="12748590" cy="7293935"/>
          </a:xfrm>
          <a:prstGeom prst="rect">
            <a:avLst/>
          </a:prstGeom>
        </p:spPr>
      </p:pic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FF2CB198-03D6-7AFA-250B-F6E8156AAF59}"/>
              </a:ext>
            </a:extLst>
          </p:cNvPr>
          <p:cNvSpPr/>
          <p:nvPr/>
        </p:nvSpPr>
        <p:spPr>
          <a:xfrm>
            <a:off x="116958" y="-413869"/>
            <a:ext cx="12075042" cy="7144277"/>
          </a:xfrm>
          <a:prstGeom prst="roundRect">
            <a:avLst>
              <a:gd name="adj" fmla="val 1590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EA46DD95-7032-B11F-E0FC-C38CFA278320}"/>
                  </a:ext>
                </a:extLst>
              </p:cNvPr>
              <p:cNvSpPr/>
              <p:nvPr/>
            </p:nvSpPr>
            <p:spPr>
              <a:xfrm>
                <a:off x="4603897" y="95693"/>
                <a:ext cx="3285460" cy="1041991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= ?</m:t>
                    </m:r>
                  </m:oMath>
                </a14:m>
                <a:endParaRPr lang="en-US" sz="4400" b="1" dirty="0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EA46DD95-7032-B11F-E0FC-C38CFA2783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3897" y="95693"/>
                <a:ext cx="3285460" cy="1041991"/>
              </a:xfrm>
              <a:prstGeom prst="rect">
                <a:avLst/>
              </a:prstGeom>
              <a:blipFill>
                <a:blip r:embed="rId3"/>
                <a:stretch>
                  <a:fillRect b="-1345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C168208-F0E3-F31D-4F1E-7BC058087EB6}"/>
                  </a:ext>
                </a:extLst>
              </p:cNvPr>
              <p:cNvSpPr txBox="1"/>
              <p:nvPr/>
            </p:nvSpPr>
            <p:spPr>
              <a:xfrm>
                <a:off x="850604" y="1541722"/>
                <a:ext cx="10334846" cy="1159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Quy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𝐱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𝐱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C168208-F0E3-F31D-4F1E-7BC058087E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604" y="1541722"/>
                <a:ext cx="10334846" cy="1159485"/>
              </a:xfrm>
              <a:prstGeom prst="rect">
                <a:avLst/>
              </a:prstGeom>
              <a:blipFill>
                <a:blip r:embed="rId4"/>
                <a:stretch>
                  <a:fillRect l="-2714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1574279-1A24-5B06-0533-884B384ACD2D}"/>
                  </a:ext>
                </a:extLst>
              </p:cNvPr>
              <p:cNvSpPr txBox="1"/>
              <p:nvPr/>
            </p:nvSpPr>
            <p:spPr>
              <a:xfrm>
                <a:off x="871869" y="3104708"/>
                <a:ext cx="10334846" cy="12059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</a:t>
                </a:r>
                <a:r>
                  <a:rPr lang="en-US" sz="48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48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480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002060"/>
                        </a:solidFill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1574279-1A24-5B06-0533-884B384ACD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869" y="3104708"/>
                <a:ext cx="10334846" cy="1205971"/>
              </a:xfrm>
              <a:prstGeom prst="rect">
                <a:avLst/>
              </a:prstGeom>
              <a:blipFill>
                <a:blip r:embed="rId5"/>
                <a:stretch>
                  <a:fillRect l="-2655" b="-8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46C5993-1439-0470-2466-0F727DF54E2B}"/>
              </a:ext>
            </a:extLst>
          </p:cNvPr>
          <p:cNvSpPr/>
          <p:nvPr/>
        </p:nvSpPr>
        <p:spPr>
          <a:xfrm>
            <a:off x="633285" y="4623865"/>
            <a:ext cx="10872439" cy="1527718"/>
          </a:xfrm>
          <a:prstGeom prst="roundRect">
            <a:avLst/>
          </a:prstGeom>
          <a:solidFill>
            <a:srgbClr val="F7A3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en-US" sz="38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0072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1FE6B5E6-9683-466A-AB88-17F8831BB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35939" cy="6857999"/>
          </a:xfrm>
          <a:prstGeom prst="rect">
            <a:avLst/>
          </a:prstGeom>
        </p:spPr>
      </p:pic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FF2CB198-03D6-7AFA-250B-F6E8156AAF59}"/>
              </a:ext>
            </a:extLst>
          </p:cNvPr>
          <p:cNvSpPr/>
          <p:nvPr/>
        </p:nvSpPr>
        <p:spPr>
          <a:xfrm>
            <a:off x="361507" y="361507"/>
            <a:ext cx="11935614" cy="6389365"/>
          </a:xfrm>
          <a:prstGeom prst="roundRect">
            <a:avLst>
              <a:gd name="adj" fmla="val 1590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83FF6E8B-5942-4E4D-A447-ADEBCB18BA7F}"/>
                  </a:ext>
                </a:extLst>
              </p:cNvPr>
              <p:cNvSpPr/>
              <p:nvPr/>
            </p:nvSpPr>
            <p:spPr>
              <a:xfrm>
                <a:off x="3812565" y="674250"/>
                <a:ext cx="5214477" cy="1260875"/>
              </a:xfrm>
              <a:prstGeom prst="roundRect">
                <a:avLst>
                  <a:gd name="adj" fmla="val 47799"/>
                </a:avLst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Ví</a:t>
                </a:r>
                <a:r>
                  <a:rPr kumimoji="0" lang="en-US" sz="48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8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dụ</a:t>
                </a:r>
                <a:r>
                  <a:rPr kumimoji="0" lang="en-US" sz="48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= ?</m:t>
                    </m:r>
                  </m:oMath>
                </a14:m>
                <a:r>
                  <a:rPr kumimoji="0" lang="en-US" sz="48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83FF6E8B-5942-4E4D-A447-ADEBCB18BA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2565" y="674250"/>
                <a:ext cx="5214477" cy="1260875"/>
              </a:xfrm>
              <a:prstGeom prst="roundRect">
                <a:avLst>
                  <a:gd name="adj" fmla="val 47799"/>
                </a:avLst>
              </a:prstGeom>
              <a:blipFill>
                <a:blip r:embed="rId3"/>
                <a:stretch>
                  <a:fillRect b="-72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3746BAC-8087-40F4-F3A3-BEE0E4DC2431}"/>
                  </a:ext>
                </a:extLst>
              </p:cNvPr>
              <p:cNvSpPr txBox="1"/>
              <p:nvPr/>
            </p:nvSpPr>
            <p:spPr>
              <a:xfrm>
                <a:off x="1031358" y="2562447"/>
                <a:ext cx="10334846" cy="1159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Quy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𝐱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𝐱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3746BAC-8087-40F4-F3A3-BEE0E4DC24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1358" y="2562447"/>
                <a:ext cx="10334846" cy="1159485"/>
              </a:xfrm>
              <a:prstGeom prst="rect">
                <a:avLst/>
              </a:prstGeom>
              <a:blipFill>
                <a:blip r:embed="rId4"/>
                <a:stretch>
                  <a:fillRect l="-2653" b="-115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C3B81EB-4179-801F-9362-61A82F0C18EE}"/>
                  </a:ext>
                </a:extLst>
              </p:cNvPr>
              <p:cNvSpPr txBox="1"/>
              <p:nvPr/>
            </p:nvSpPr>
            <p:spPr>
              <a:xfrm>
                <a:off x="1052623" y="4125433"/>
                <a:ext cx="10334846" cy="1159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</a:t>
                </a:r>
                <a:r>
                  <a:rPr lang="en-US" sz="48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48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m:rPr>
                        <m:nor/>
                      </m:rPr>
                      <a:rPr lang="en-US" sz="480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002060"/>
                        </a:solidFill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C3B81EB-4179-801F-9362-61A82F0C18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2623" y="4125433"/>
                <a:ext cx="10334846" cy="1159485"/>
              </a:xfrm>
              <a:prstGeom prst="rect">
                <a:avLst/>
              </a:prstGeom>
              <a:blipFill>
                <a:blip r:embed="rId5"/>
                <a:stretch>
                  <a:fillRect l="-2714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245513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595</Words>
  <Application>Microsoft Office PowerPoint</Application>
  <PresentationFormat>Widescreen</PresentationFormat>
  <Paragraphs>54</Paragraphs>
  <Slides>16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等线</vt:lpstr>
      <vt:lpstr>等线 Light</vt:lpstr>
      <vt:lpstr>DFPOP1-W9</vt:lpstr>
      <vt:lpstr>Arial</vt:lpstr>
      <vt:lpstr>Calibri</vt:lpstr>
      <vt:lpstr>Calibri Light</vt:lpstr>
      <vt:lpstr>Cambria</vt:lpstr>
      <vt:lpstr>Cambria Math</vt:lpstr>
      <vt:lpstr>Coiny</vt:lpstr>
      <vt:lpstr>1_Office Theme</vt:lpstr>
      <vt:lpstr>2_Office Theme</vt:lpstr>
      <vt:lpstr>1_Custom Design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36</cp:revision>
  <dcterms:created xsi:type="dcterms:W3CDTF">2023-12-25T07:23:52Z</dcterms:created>
  <dcterms:modified xsi:type="dcterms:W3CDTF">2024-02-14T03:15:31Z</dcterms:modified>
</cp:coreProperties>
</file>