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  <p:sldMasterId id="2147483700" r:id="rId5"/>
  </p:sldMasterIdLst>
  <p:notesMasterIdLst>
    <p:notesMasterId r:id="rId31"/>
  </p:notesMasterIdLst>
  <p:sldIdLst>
    <p:sldId id="259" r:id="rId6"/>
    <p:sldId id="288" r:id="rId7"/>
    <p:sldId id="284" r:id="rId8"/>
    <p:sldId id="285" r:id="rId9"/>
    <p:sldId id="302" r:id="rId10"/>
    <p:sldId id="286" r:id="rId11"/>
    <p:sldId id="257" r:id="rId12"/>
    <p:sldId id="264" r:id="rId13"/>
    <p:sldId id="262" r:id="rId14"/>
    <p:sldId id="291" r:id="rId15"/>
    <p:sldId id="292" r:id="rId16"/>
    <p:sldId id="293" r:id="rId17"/>
    <p:sldId id="303" r:id="rId18"/>
    <p:sldId id="294" r:id="rId19"/>
    <p:sldId id="304" r:id="rId20"/>
    <p:sldId id="305" r:id="rId21"/>
    <p:sldId id="306" r:id="rId22"/>
    <p:sldId id="307" r:id="rId23"/>
    <p:sldId id="256" r:id="rId24"/>
    <p:sldId id="308" r:id="rId25"/>
    <p:sldId id="258" r:id="rId26"/>
    <p:sldId id="309" r:id="rId27"/>
    <p:sldId id="260" r:id="rId28"/>
    <p:sldId id="289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79" autoAdjust="0"/>
  </p:normalViewPr>
  <p:slideViewPr>
    <p:cSldViewPr snapToGrid="0">
      <p:cViewPr varScale="1">
        <p:scale>
          <a:sx n="58" d="100"/>
          <a:sy n="58" d="100"/>
        </p:scale>
        <p:origin x="9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1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1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5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1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4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6FA20F-E469-6EE9-2748-C8E7AC4A1E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1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image" Target="../media/image83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8.png"/><Relationship Id="rId34" Type="http://schemas.openxmlformats.org/officeDocument/2006/relationships/image" Target="../media/image88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5" Type="http://schemas.openxmlformats.org/officeDocument/2006/relationships/image" Target="../media/image82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74.png"/><Relationship Id="rId20" Type="http://schemas.microsoft.com/office/2007/relationships/hdphoto" Target="../media/hdphoto3.wdp"/><Relationship Id="rId29" Type="http://schemas.openxmlformats.org/officeDocument/2006/relationships/image" Target="../media/image85.gif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1.png"/><Relationship Id="rId32" Type="http://schemas.openxmlformats.org/officeDocument/2006/relationships/image" Target="../media/image87.png"/><Relationship Id="rId5" Type="http://schemas.openxmlformats.org/officeDocument/2006/relationships/image" Target="../media/image64.png"/><Relationship Id="rId15" Type="http://schemas.microsoft.com/office/2007/relationships/hdphoto" Target="../media/hdphoto2.wdp"/><Relationship Id="rId23" Type="http://schemas.openxmlformats.org/officeDocument/2006/relationships/image" Target="../media/image80.png"/><Relationship Id="rId28" Type="http://schemas.microsoft.com/office/2007/relationships/hdphoto" Target="../media/hdphoto4.wdp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31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18" Type="http://schemas.openxmlformats.org/officeDocument/2006/relationships/image" Target="../media/image85.gif"/><Relationship Id="rId26" Type="http://schemas.openxmlformats.org/officeDocument/2006/relationships/image" Target="../media/image93.png"/><Relationship Id="rId3" Type="http://schemas.openxmlformats.org/officeDocument/2006/relationships/image" Target="../media/image89.jpg"/><Relationship Id="rId21" Type="http://schemas.openxmlformats.org/officeDocument/2006/relationships/slide" Target="slide21.xml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5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24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9.png"/><Relationship Id="rId23" Type="http://schemas.openxmlformats.org/officeDocument/2006/relationships/slide" Target="slide22.xml"/><Relationship Id="rId10" Type="http://schemas.microsoft.com/office/2007/relationships/hdphoto" Target="../media/hdphoto2.wdp"/><Relationship Id="rId19" Type="http://schemas.openxmlformats.org/officeDocument/2006/relationships/image" Target="../media/image88.png"/><Relationship Id="rId4" Type="http://schemas.openxmlformats.org/officeDocument/2006/relationships/slide" Target="slide8.xml"/><Relationship Id="rId9" Type="http://schemas.openxmlformats.org/officeDocument/2006/relationships/image" Target="../media/image73.png"/><Relationship Id="rId14" Type="http://schemas.microsoft.com/office/2007/relationships/hdphoto" Target="../media/hdphoto3.wdp"/><Relationship Id="rId22" Type="http://schemas.openxmlformats.org/officeDocument/2006/relationships/image" Target="../media/image91.png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89.jpg"/><Relationship Id="rId9" Type="http://schemas.microsoft.com/office/2007/relationships/hdphoto" Target="../media/hdphoto7.wdp"/><Relationship Id="rId14" Type="http://schemas.openxmlformats.org/officeDocument/2006/relationships/image" Target="../media/image8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89.jp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94.png"/><Relationship Id="rId10" Type="http://schemas.openxmlformats.org/officeDocument/2006/relationships/image" Target="../media/image102.png"/><Relationship Id="rId4" Type="http://schemas.openxmlformats.org/officeDocument/2006/relationships/image" Target="../media/image89.jpg"/><Relationship Id="rId9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12" Type="http://schemas.openxmlformats.org/officeDocument/2006/relationships/slide" Target="slide5.xml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1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733</Words>
  <Application>Microsoft Office PowerPoint</Application>
  <PresentationFormat>Widescreen</PresentationFormat>
  <Paragraphs>104</Paragraphs>
  <Slides>25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等线</vt:lpstr>
      <vt:lpstr>等线 Light</vt:lpstr>
      <vt:lpstr>DFPOP1-W9</vt:lpstr>
      <vt:lpstr>字魂59号-创粗黑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Calibri Light</vt:lpstr>
      <vt:lpstr>Cambria</vt:lpstr>
      <vt:lpstr>Cambria Math</vt:lpstr>
      <vt:lpstr>HP001 4 hàng</vt:lpstr>
      <vt:lpstr>SVN-SAF</vt:lpstr>
      <vt:lpstr>Times New Roman</vt:lpstr>
      <vt:lpstr>Wingdings</vt:lpstr>
      <vt:lpstr>Custom Design</vt:lpstr>
      <vt:lpstr>Office Theme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2023-12-25T04:22:36Z</dcterms:created>
  <dcterms:modified xsi:type="dcterms:W3CDTF">2024-02-14T02:53:46Z</dcterms:modified>
</cp:coreProperties>
</file>