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5" r:id="rId3"/>
    <p:sldMasterId id="2147483707" r:id="rId4"/>
  </p:sldMasterIdLst>
  <p:notesMasterIdLst>
    <p:notesMasterId r:id="rId24"/>
  </p:notesMasterIdLst>
  <p:sldIdLst>
    <p:sldId id="260" r:id="rId5"/>
    <p:sldId id="271" r:id="rId6"/>
    <p:sldId id="287" r:id="rId7"/>
    <p:sldId id="321" r:id="rId8"/>
    <p:sldId id="322" r:id="rId9"/>
    <p:sldId id="290" r:id="rId10"/>
    <p:sldId id="261" r:id="rId11"/>
    <p:sldId id="264" r:id="rId12"/>
    <p:sldId id="265" r:id="rId13"/>
    <p:sldId id="307" r:id="rId14"/>
    <p:sldId id="288" r:id="rId15"/>
    <p:sldId id="269" r:id="rId16"/>
    <p:sldId id="313" r:id="rId17"/>
    <p:sldId id="318" r:id="rId18"/>
    <p:sldId id="324" r:id="rId19"/>
    <p:sldId id="289" r:id="rId20"/>
    <p:sldId id="323" r:id="rId21"/>
    <p:sldId id="292" r:id="rId22"/>
    <p:sldId id="441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AF8FE1-1BEB-44CA-928F-8B18EA976805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9C4FA3-CFF5-4531-BB4D-3994AB8937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232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3984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31984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46936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053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367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7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206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树&#10;&#10;描述已自动生成">
            <a:extLst>
              <a:ext uri="{FF2B5EF4-FFF2-40B4-BE49-F238E27FC236}">
                <a16:creationId xmlns:a16="http://schemas.microsoft.com/office/drawing/2014/main" id="{B5AAFF35-0A33-4615-9914-033396FBCD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24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629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树&#10;&#10;描述已自动生成">
            <a:extLst>
              <a:ext uri="{FF2B5EF4-FFF2-40B4-BE49-F238E27FC236}">
                <a16:creationId xmlns:a16="http://schemas.microsoft.com/office/drawing/2014/main" id="{EE0E90F1-2DBE-466E-9A74-47A0973C7F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pic>
        <p:nvPicPr>
          <p:cNvPr id="9" name="图片 8" descr="图片包含 动物, 哺乳动物, 鹿&#10;&#10;描述已自动生成">
            <a:extLst>
              <a:ext uri="{FF2B5EF4-FFF2-40B4-BE49-F238E27FC236}">
                <a16:creationId xmlns:a16="http://schemas.microsoft.com/office/drawing/2014/main" id="{52F341C7-45BA-4277-8253-0F1FFA8EE1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>
            <a:off x="4919232" y="2021909"/>
            <a:ext cx="4424508" cy="4836091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421D38F0-C872-41B8-BA84-7987F8859950}"/>
              </a:ext>
            </a:extLst>
          </p:cNvPr>
          <p:cNvGrpSpPr/>
          <p:nvPr userDrawn="1"/>
        </p:nvGrpSpPr>
        <p:grpSpPr>
          <a:xfrm>
            <a:off x="1161424" y="1002082"/>
            <a:ext cx="3757808" cy="3757808"/>
            <a:chOff x="1161424" y="1002082"/>
            <a:chExt cx="3757808" cy="3757808"/>
          </a:xfrm>
        </p:grpSpPr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6D949B16-959E-4E29-BC1B-13F3FE4D51DC}"/>
                </a:ext>
              </a:extLst>
            </p:cNvPr>
            <p:cNvSpPr/>
            <p:nvPr userDrawn="1"/>
          </p:nvSpPr>
          <p:spPr>
            <a:xfrm>
              <a:off x="1161424" y="1002082"/>
              <a:ext cx="3757808" cy="3757808"/>
            </a:xfrm>
            <a:prstGeom prst="ellipse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BA477457-7468-4F55-9A81-2136CACF16C1}"/>
                </a:ext>
              </a:extLst>
            </p:cNvPr>
            <p:cNvSpPr/>
            <p:nvPr userDrawn="1"/>
          </p:nvSpPr>
          <p:spPr>
            <a:xfrm>
              <a:off x="1349836" y="1190494"/>
              <a:ext cx="3380983" cy="3380983"/>
            </a:xfrm>
            <a:prstGeom prst="ellipse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01330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树&#10;&#10;描述已自动生成">
            <a:extLst>
              <a:ext uri="{FF2B5EF4-FFF2-40B4-BE49-F238E27FC236}">
                <a16:creationId xmlns:a16="http://schemas.microsoft.com/office/drawing/2014/main" id="{72DD445B-0235-407D-AAC9-021B777A3C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95491B03-50D2-4346-BEA1-AB6FA4D9975D}"/>
              </a:ext>
            </a:extLst>
          </p:cNvPr>
          <p:cNvGrpSpPr/>
          <p:nvPr userDrawn="1"/>
        </p:nvGrpSpPr>
        <p:grpSpPr>
          <a:xfrm>
            <a:off x="3115830" y="789141"/>
            <a:ext cx="7627326" cy="5043336"/>
            <a:chOff x="676404" y="1039661"/>
            <a:chExt cx="7766137" cy="3244240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023861AB-7FD0-4CC5-93CF-325468B3D609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970EE110-7726-491C-918C-440B778930C6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 descr="图片包含 动物, 哺乳动物, 鹿&#10;&#10;描述已自动生成">
            <a:extLst>
              <a:ext uri="{FF2B5EF4-FFF2-40B4-BE49-F238E27FC236}">
                <a16:creationId xmlns:a16="http://schemas.microsoft.com/office/drawing/2014/main" id="{6AD6B5F7-CE45-45BC-9590-8F521E5A1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96710" y="2033567"/>
            <a:ext cx="4424508" cy="483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51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树&#10;&#10;描述已自动生成">
            <a:extLst>
              <a:ext uri="{FF2B5EF4-FFF2-40B4-BE49-F238E27FC236}">
                <a16:creationId xmlns:a16="http://schemas.microsoft.com/office/drawing/2014/main" id="{72DD445B-0235-407D-AAC9-021B777A3C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95491B03-50D2-4346-BEA1-AB6FA4D9975D}"/>
              </a:ext>
            </a:extLst>
          </p:cNvPr>
          <p:cNvGrpSpPr/>
          <p:nvPr userDrawn="1"/>
        </p:nvGrpSpPr>
        <p:grpSpPr>
          <a:xfrm>
            <a:off x="660729" y="789141"/>
            <a:ext cx="7627326" cy="5043336"/>
            <a:chOff x="676404" y="1039661"/>
            <a:chExt cx="7766137" cy="3244240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023861AB-7FD0-4CC5-93CF-325468B3D609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970EE110-7726-491C-918C-440B778930C6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 descr="图片包含 动物, 哺乳动物, 鹿&#10;&#10;描述已自动生成">
            <a:extLst>
              <a:ext uri="{FF2B5EF4-FFF2-40B4-BE49-F238E27FC236}">
                <a16:creationId xmlns:a16="http://schemas.microsoft.com/office/drawing/2014/main" id="{6AD6B5F7-CE45-45BC-9590-8F521E5A1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>
            <a:off x="6585193" y="2033567"/>
            <a:ext cx="4424508" cy="483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00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B286200-AB23-4165-ADCD-5166B1ECDB2E}"/>
              </a:ext>
            </a:extLst>
          </p:cNvPr>
          <p:cNvGrpSpPr/>
          <p:nvPr userDrawn="1"/>
        </p:nvGrpSpPr>
        <p:grpSpPr>
          <a:xfrm>
            <a:off x="511928" y="1438882"/>
            <a:ext cx="10118494" cy="3980235"/>
            <a:chOff x="1053266" y="1402915"/>
            <a:chExt cx="9577156" cy="3767293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B9C2B423-FFCD-4205-B110-0FC0E5941AE9}"/>
                </a:ext>
              </a:extLst>
            </p:cNvPr>
            <p:cNvGrpSpPr/>
            <p:nvPr userDrawn="1"/>
          </p:nvGrpSpPr>
          <p:grpSpPr>
            <a:xfrm>
              <a:off x="3411157" y="1402915"/>
              <a:ext cx="7219265" cy="3767293"/>
              <a:chOff x="676404" y="1039661"/>
              <a:chExt cx="7766137" cy="3244240"/>
            </a:xfrm>
          </p:grpSpPr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EFE9AA8C-0B86-42ED-A0C4-0BAA339D5171}"/>
                  </a:ext>
                </a:extLst>
              </p:cNvPr>
              <p:cNvSpPr/>
              <p:nvPr userDrawn="1"/>
            </p:nvSpPr>
            <p:spPr>
              <a:xfrm>
                <a:off x="676404" y="1039661"/>
                <a:ext cx="7766137" cy="3244240"/>
              </a:xfrm>
              <a:prstGeom prst="roundRect">
                <a:avLst/>
              </a:prstGeom>
              <a:solidFill>
                <a:srgbClr val="B2F5EE"/>
              </a:solidFill>
              <a:ln w="101600"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139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矩形: 圆角 8">
                <a:extLst>
                  <a:ext uri="{FF2B5EF4-FFF2-40B4-BE49-F238E27FC236}">
                    <a16:creationId xmlns:a16="http://schemas.microsoft.com/office/drawing/2014/main" id="{84B6105C-ED57-4EF3-8160-540527BEE78D}"/>
                  </a:ext>
                </a:extLst>
              </p:cNvPr>
              <p:cNvSpPr/>
              <p:nvPr userDrawn="1"/>
            </p:nvSpPr>
            <p:spPr>
              <a:xfrm>
                <a:off x="807928" y="1151351"/>
                <a:ext cx="7503089" cy="3020860"/>
              </a:xfrm>
              <a:prstGeom prst="roundRect">
                <a:avLst/>
              </a:prstGeom>
              <a:solidFill>
                <a:srgbClr val="B2F5EE"/>
              </a:solidFill>
              <a:ln w="25400">
                <a:solidFill>
                  <a:schemeClr val="accent6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C8EC2795-A01A-4422-913A-749E52FBA701}"/>
                </a:ext>
              </a:extLst>
            </p:cNvPr>
            <p:cNvGrpSpPr/>
            <p:nvPr userDrawn="1"/>
          </p:nvGrpSpPr>
          <p:grpSpPr>
            <a:xfrm>
              <a:off x="1053266" y="1846607"/>
              <a:ext cx="2879907" cy="2879907"/>
              <a:chOff x="1161424" y="1002082"/>
              <a:chExt cx="3757808" cy="3757808"/>
            </a:xfrm>
          </p:grpSpPr>
          <p:sp>
            <p:nvSpPr>
              <p:cNvPr id="13" name="椭圆 12">
                <a:extLst>
                  <a:ext uri="{FF2B5EF4-FFF2-40B4-BE49-F238E27FC236}">
                    <a16:creationId xmlns:a16="http://schemas.microsoft.com/office/drawing/2014/main" id="{FCE18BEB-0396-4171-8568-FD798ED7B04D}"/>
                  </a:ext>
                </a:extLst>
              </p:cNvPr>
              <p:cNvSpPr/>
              <p:nvPr userDrawn="1"/>
            </p:nvSpPr>
            <p:spPr>
              <a:xfrm>
                <a:off x="1161424" y="1002082"/>
                <a:ext cx="3757808" cy="3757808"/>
              </a:xfrm>
              <a:prstGeom prst="ellipse">
                <a:avLst/>
              </a:prstGeom>
              <a:solidFill>
                <a:srgbClr val="B2F5EE"/>
              </a:solidFill>
              <a:ln w="101600"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139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/>
              </a:p>
            </p:txBody>
          </p:sp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9E1D5323-F9A5-4B80-9BE8-9CD7D8A3376E}"/>
                  </a:ext>
                </a:extLst>
              </p:cNvPr>
              <p:cNvSpPr/>
              <p:nvPr userDrawn="1"/>
            </p:nvSpPr>
            <p:spPr>
              <a:xfrm>
                <a:off x="1349836" y="1190494"/>
                <a:ext cx="3380983" cy="3380983"/>
              </a:xfrm>
              <a:prstGeom prst="ellipse">
                <a:avLst/>
              </a:prstGeom>
              <a:solidFill>
                <a:srgbClr val="B2F5EE"/>
              </a:solidFill>
              <a:ln w="25400">
                <a:solidFill>
                  <a:schemeClr val="accent6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/>
              </a:p>
            </p:txBody>
          </p:sp>
        </p:grpSp>
      </p:grpSp>
      <p:pic>
        <p:nvPicPr>
          <p:cNvPr id="10" name="图片 9" descr="图片包含 动物, 哺乳动物, 鹿&#10;&#10;描述已自动生成">
            <a:extLst>
              <a:ext uri="{FF2B5EF4-FFF2-40B4-BE49-F238E27FC236}">
                <a16:creationId xmlns:a16="http://schemas.microsoft.com/office/drawing/2014/main" id="{6348C38F-1BD1-4FFF-AE5E-4695B7B8F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121763" y="4033782"/>
            <a:ext cx="2583859" cy="28242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2" b="14160"/>
          <a:stretch/>
        </p:blipFill>
        <p:spPr>
          <a:xfrm>
            <a:off x="7640876" y="0"/>
            <a:ext cx="4550693" cy="588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04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B9C2B423-FFCD-4205-B110-0FC0E5941AE9}"/>
              </a:ext>
            </a:extLst>
          </p:cNvPr>
          <p:cNvGrpSpPr/>
          <p:nvPr userDrawn="1"/>
        </p:nvGrpSpPr>
        <p:grpSpPr>
          <a:xfrm>
            <a:off x="3003096" y="1438882"/>
            <a:ext cx="7627326" cy="3980235"/>
            <a:chOff x="676404" y="1039661"/>
            <a:chExt cx="7766137" cy="3244240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FE9AA8C-0B86-42ED-A0C4-0BAA339D5171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84B6105C-ED57-4EF3-8160-540527BEE78D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C8EC2795-A01A-4422-913A-749E52FBA701}"/>
              </a:ext>
            </a:extLst>
          </p:cNvPr>
          <p:cNvGrpSpPr/>
          <p:nvPr userDrawn="1"/>
        </p:nvGrpSpPr>
        <p:grpSpPr>
          <a:xfrm>
            <a:off x="1508434" y="1907653"/>
            <a:ext cx="3042691" cy="3042691"/>
            <a:chOff x="1161424" y="1002082"/>
            <a:chExt cx="3757808" cy="3757808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FCE18BEB-0396-4171-8568-FD798ED7B04D}"/>
                </a:ext>
              </a:extLst>
            </p:cNvPr>
            <p:cNvSpPr/>
            <p:nvPr userDrawn="1"/>
          </p:nvSpPr>
          <p:spPr>
            <a:xfrm>
              <a:off x="1161424" y="1002082"/>
              <a:ext cx="3757808" cy="3757808"/>
            </a:xfrm>
            <a:prstGeom prst="ellipse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9E1D5323-F9A5-4B80-9BE8-9CD7D8A3376E}"/>
                </a:ext>
              </a:extLst>
            </p:cNvPr>
            <p:cNvSpPr/>
            <p:nvPr userDrawn="1"/>
          </p:nvSpPr>
          <p:spPr>
            <a:xfrm>
              <a:off x="1349836" y="1190494"/>
              <a:ext cx="3380983" cy="3380983"/>
            </a:xfrm>
            <a:prstGeom prst="ellipse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</p:grpSp>
      <p:pic>
        <p:nvPicPr>
          <p:cNvPr id="10" name="图片 9" descr="图片包含 动物, 哺乳动物, 鹿&#10;&#10;描述已自动生成">
            <a:extLst>
              <a:ext uri="{FF2B5EF4-FFF2-40B4-BE49-F238E27FC236}">
                <a16:creationId xmlns:a16="http://schemas.microsoft.com/office/drawing/2014/main" id="{6348C38F-1BD1-4FFF-AE5E-4695B7B8F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121763" y="4033782"/>
            <a:ext cx="2583859" cy="28242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2" b="14160"/>
          <a:stretch/>
        </p:blipFill>
        <p:spPr>
          <a:xfrm>
            <a:off x="7640876" y="0"/>
            <a:ext cx="4550693" cy="588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526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140" cy="6858000"/>
          </a:xfrm>
          <a:prstGeom prst="rect">
            <a:avLst/>
          </a:prstGeom>
        </p:spPr>
      </p:pic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B9C2B423-FFCD-4205-B110-0FC0E5941AE9}"/>
              </a:ext>
            </a:extLst>
          </p:cNvPr>
          <p:cNvGrpSpPr/>
          <p:nvPr userDrawn="1"/>
        </p:nvGrpSpPr>
        <p:grpSpPr>
          <a:xfrm>
            <a:off x="647620" y="675016"/>
            <a:ext cx="10116855" cy="5279368"/>
            <a:chOff x="676404" y="1039661"/>
            <a:chExt cx="7766137" cy="3244240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FE9AA8C-0B86-42ED-A0C4-0BAA339D5171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84B6105C-ED57-4EF3-8160-540527BEE78D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0" name="图片 9" descr="图片包含 动物, 哺乳动物, 鹿&#10;&#10;描述已自动生成">
            <a:extLst>
              <a:ext uri="{FF2B5EF4-FFF2-40B4-BE49-F238E27FC236}">
                <a16:creationId xmlns:a16="http://schemas.microsoft.com/office/drawing/2014/main" id="{6348C38F-1BD1-4FFF-AE5E-4695B7B8F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121763" y="4033782"/>
            <a:ext cx="2583859" cy="282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46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7596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树&#10;&#10;描述已自动生成">
            <a:extLst>
              <a:ext uri="{FF2B5EF4-FFF2-40B4-BE49-F238E27FC236}">
                <a16:creationId xmlns:a16="http://schemas.microsoft.com/office/drawing/2014/main" id="{967DDC46-6014-46C4-A770-9309CEFB7B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4E3FC11E-B262-47CC-A6B3-2CFC3725C47F}"/>
              </a:ext>
            </a:extLst>
          </p:cNvPr>
          <p:cNvSpPr/>
          <p:nvPr userDrawn="1"/>
        </p:nvSpPr>
        <p:spPr>
          <a:xfrm>
            <a:off x="676404" y="1039661"/>
            <a:ext cx="7766137" cy="3244240"/>
          </a:xfrm>
          <a:prstGeom prst="roundRect">
            <a:avLst/>
          </a:prstGeom>
          <a:solidFill>
            <a:srgbClr val="B2F5EE"/>
          </a:solidFill>
          <a:ln w="101600">
            <a:solidFill>
              <a:schemeClr val="accent6">
                <a:lumMod val="50000"/>
              </a:schemeClr>
            </a:solidFill>
          </a:ln>
          <a:effectLst>
            <a:outerShdw blurRad="508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7C85FAC3-3CF1-46AD-9387-EF6B197FDEB1}"/>
              </a:ext>
            </a:extLst>
          </p:cNvPr>
          <p:cNvSpPr/>
          <p:nvPr userDrawn="1"/>
        </p:nvSpPr>
        <p:spPr>
          <a:xfrm>
            <a:off x="807928" y="1151351"/>
            <a:ext cx="7503089" cy="3020860"/>
          </a:xfrm>
          <a:prstGeom prst="roundRect">
            <a:avLst/>
          </a:prstGeom>
          <a:solidFill>
            <a:srgbClr val="B2F5EE"/>
          </a:solidFill>
          <a:ln w="254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图片包含 动物, 哺乳动物, 鹿&#10;&#10;描述已自动生成">
            <a:extLst>
              <a:ext uri="{FF2B5EF4-FFF2-40B4-BE49-F238E27FC236}">
                <a16:creationId xmlns:a16="http://schemas.microsoft.com/office/drawing/2014/main" id="{209914F5-29B3-47F1-9F6E-51A3991EE3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>
            <a:off x="6172510" y="1503123"/>
            <a:ext cx="4424508" cy="483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70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水上运动&#10;&#10;描述已自动生成">
            <a:extLst>
              <a:ext uri="{FF2B5EF4-FFF2-40B4-BE49-F238E27FC236}">
                <a16:creationId xmlns:a16="http://schemas.microsoft.com/office/drawing/2014/main" id="{5ED3C2D4-C706-4F39-B593-EFE898839B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09BF519A-642C-4D46-91F3-0A8635068A8E}"/>
              </a:ext>
            </a:extLst>
          </p:cNvPr>
          <p:cNvGrpSpPr/>
          <p:nvPr userDrawn="1"/>
        </p:nvGrpSpPr>
        <p:grpSpPr>
          <a:xfrm>
            <a:off x="659703" y="585592"/>
            <a:ext cx="10897645" cy="5686815"/>
            <a:chOff x="676404" y="1039661"/>
            <a:chExt cx="7766137" cy="3244240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7D2F19CF-4FB8-4F05-9F55-EBA2D218D3EC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07B0CCE3-2212-459F-9FD7-F1623D775804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797044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F4C66-997C-436D-8F39-A92F6DD96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5C8CBB-8C4A-4C56-A2A7-3BFF3E1087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C4009-1CC3-4C91-B848-1E9F17669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654BEA-3EB5-405D-9772-448EE0829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49B5F8-9EA4-4DC3-8DE1-EA37ADE43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0237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52D1C-36F0-45D0-A732-34BDF3ED4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19237-A6A6-4B9D-B541-BA36AE5740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EAB58F-A5B3-442A-98BD-4E3A369EB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84307-9CBB-4632-BC52-347083D7D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AC3E9-005E-4B2B-9A15-333E71BE9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5525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32225-9835-4865-A990-CC56698CE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138661-8B30-4A8F-9531-9FC36121F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5E5890-B2BA-49A1-AF1C-AFF88CC0C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77197-8B2C-4EED-95C6-6B25D08E8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2BC819-F109-43DF-AE3A-6103E4743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0531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1EFA6-AD41-4F51-A65D-EB7C510EB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A5EC0-FDFF-47AB-ACD6-9674066FEB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951987-7741-4A3D-9BBA-14978E0072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0E8F7-AB89-4CDB-B890-86055AFE8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705453-3B6A-47D7-99B8-237B79779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0F0B0-795B-40C5-A120-82D9B8647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8592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7CEB6-3809-4A97-B74C-87EB9F47E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3049F-C333-45C7-85D5-0127D810A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824930-B682-4D9E-B204-2513C6E82A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55320A-D991-4465-BFAB-76F1BE6B7C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408AAA-3D93-40DD-9624-58C847E0D6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AB3049-EE29-465A-959D-4DB6DFBB3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47C2E9-D120-4336-8C50-7B1FFEE2B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98E6EC-4B53-4DC9-9DE3-C20919CFC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2382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AF7AE-2E05-4348-ACAE-2B4D6F7FA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2914D7-6A38-443C-9BC3-CF8AA4BBA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21C919-1032-42A3-B89F-2E40F1C08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B4FC2D-5B4B-4016-917B-76D69F394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4327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7546B0-14F8-4FCB-9AFE-DCACD90EB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53F749-F7C9-487D-9679-9F904DEE0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00149-9D6F-446B-B1C0-F9494A2F4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7140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DF9AA-08DD-4534-A6B2-D9D6F9C6C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D97242-75BB-4519-86A2-15B300593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8836C-18C1-4027-9E1D-EE5A446877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7B82A-184B-4669-9EE2-5F480D523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CA6F90-340B-4C22-8A7C-D7003FF96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D7922D-AC0C-43AC-9EA8-EF8CE1868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962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7815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3F2CF-0BD3-4DFA-BF16-7006593C3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9EEF8D-757B-4D6E-8DAA-1740DF9465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6DA05-F5D3-421E-86EF-441626D241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1AA8D-34CC-4052-879D-7391444BB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0E02BB-97FD-4F13-A95A-C218370EC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4EF718-19E5-4F9A-8490-27C3CD80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2762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987E7-309C-4200-94DC-B34216B5D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4DD178-3F37-4A0F-980B-AB7986C813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0D6456-25F0-48B0-9806-6072B7C8C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1C3D5-5CB0-4092-A9A7-8013112CF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4195A-477F-4B05-8E1A-8E22671D3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4860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5AA41F-56C8-431C-918F-671A2D9D37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0A9B3E-33F9-4EFC-93D1-E288033D22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AD7DE-E9B9-4160-BF01-3F07DB645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997C7-C356-4A14-81D4-8E3C9D4FB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52F51-5E2D-4856-8844-B61E987D2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2169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695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566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339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2024/1/10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000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2024/1/10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843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2024/1/10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138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2024/1/10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793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8620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2024/1/10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346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2024/1/10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240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373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621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922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892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164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267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449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6C2DD34F-82D5-7D24-1438-F4DD2F0C38C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1497" y="189911"/>
            <a:ext cx="1242964" cy="124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303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1298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48F205-EA8A-44C2-9250-9ECDE58A6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4AA80E-BF50-4678-8293-A8ED1AA506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235AA5-1717-4964-B908-7674CB5089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76455-BB80-4B3C-918F-82CA600BB23A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38ACA8-0F8D-43E8-8C07-E39994500A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1D27D5-0308-45F0-ACA0-82284EACA0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763866-3C8F-4227-A603-BB31201F89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88608" y="6900862"/>
            <a:ext cx="6693877" cy="195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191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2024/1/10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68AD337-AB93-EDBF-F0EA-A5FF8CE2CBF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301" y="237045"/>
            <a:ext cx="1303451" cy="130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232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0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microsoft.com/office/2007/relationships/hdphoto" Target="../media/hdphoto6.wdp"/><Relationship Id="rId3" Type="http://schemas.openxmlformats.org/officeDocument/2006/relationships/slideLayout" Target="../slideLayouts/slideLayout2.xml"/><Relationship Id="rId7" Type="http://schemas.microsoft.com/office/2007/relationships/hdphoto" Target="../media/hdphoto4.wdp"/><Relationship Id="rId12" Type="http://schemas.openxmlformats.org/officeDocument/2006/relationships/image" Target="../media/image41.png"/><Relationship Id="rId17" Type="http://schemas.openxmlformats.org/officeDocument/2006/relationships/image" Target="../media/image79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image" Target="../media/image39.png"/><Relationship Id="rId11" Type="http://schemas.openxmlformats.org/officeDocument/2006/relationships/image" Target="../media/image77.png"/><Relationship Id="rId5" Type="http://schemas.openxmlformats.org/officeDocument/2006/relationships/image" Target="../media/image73.png"/><Relationship Id="rId15" Type="http://schemas.openxmlformats.org/officeDocument/2006/relationships/image" Target="../media/image40.png"/><Relationship Id="rId10" Type="http://schemas.openxmlformats.org/officeDocument/2006/relationships/image" Target="../media/image76.png"/><Relationship Id="rId4" Type="http://schemas.openxmlformats.org/officeDocument/2006/relationships/image" Target="../media/image72.png"/><Relationship Id="rId9" Type="http://schemas.openxmlformats.org/officeDocument/2006/relationships/image" Target="../media/image75.png"/><Relationship Id="rId14" Type="http://schemas.openxmlformats.org/officeDocument/2006/relationships/image" Target="../media/image7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7.png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11" Type="http://schemas.openxmlformats.org/officeDocument/2006/relationships/image" Target="../media/image23.png"/><Relationship Id="rId10" Type="http://schemas.openxmlformats.org/officeDocument/2006/relationships/image" Target="../media/image22.png"/><Relationship Id="rId4" Type="http://schemas.openxmlformats.org/officeDocument/2006/relationships/image" Target="../media/image18.jp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43.png"/><Relationship Id="rId12" Type="http://schemas.openxmlformats.org/officeDocument/2006/relationships/image" Target="../media/image2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11" Type="http://schemas.openxmlformats.org/officeDocument/2006/relationships/image" Target="../media/image22.png"/><Relationship Id="rId10" Type="http://schemas.openxmlformats.org/officeDocument/2006/relationships/image" Target="../media/image21.png"/><Relationship Id="rId4" Type="http://schemas.openxmlformats.org/officeDocument/2006/relationships/image" Target="../media/image18.jpg"/><Relationship Id="rId9" Type="http://schemas.openxmlformats.org/officeDocument/2006/relationships/image" Target="../media/image20.png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png"/><Relationship Id="rId11" Type="http://schemas.openxmlformats.org/officeDocument/2006/relationships/image" Target="../media/image26.png"/><Relationship Id="rId10" Type="http://schemas.openxmlformats.org/officeDocument/2006/relationships/image" Target="../media/image22.png"/><Relationship Id="rId4" Type="http://schemas.openxmlformats.org/officeDocument/2006/relationships/image" Target="../media/image18.jp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12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png"/><Relationship Id="rId11" Type="http://schemas.openxmlformats.org/officeDocument/2006/relationships/image" Target="../media/image24.png"/><Relationship Id="rId10" Type="http://schemas.openxmlformats.org/officeDocument/2006/relationships/image" Target="../media/image22.png"/><Relationship Id="rId4" Type="http://schemas.openxmlformats.org/officeDocument/2006/relationships/image" Target="../media/image18.jp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35.png"/><Relationship Id="rId5" Type="http://schemas.openxmlformats.org/officeDocument/2006/relationships/image" Target="../media/image30.png"/><Relationship Id="rId10" Type="http://schemas.openxmlformats.org/officeDocument/2006/relationships/image" Target="../media/image34.png"/><Relationship Id="rId4" Type="http://schemas.openxmlformats.org/officeDocument/2006/relationships/image" Target="../media/image29.pn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jpeg"/><Relationship Id="rId7" Type="http://schemas.microsoft.com/office/2007/relationships/hdphoto" Target="../media/hdphoto4.wdp"/><Relationship Id="rId12" Type="http://schemas.openxmlformats.org/officeDocument/2006/relationships/image" Target="../media/image4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41.png"/><Relationship Id="rId4" Type="http://schemas.openxmlformats.org/officeDocument/2006/relationships/image" Target="../media/image38.png"/><Relationship Id="rId9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6.gif"/><Relationship Id="rId4" Type="http://schemas.openxmlformats.org/officeDocument/2006/relationships/image" Target="../media/image4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79"/>
          <a:stretch/>
        </p:blipFill>
        <p:spPr>
          <a:xfrm>
            <a:off x="0" y="458376"/>
            <a:ext cx="6871063" cy="65263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52925E-542F-C366-DAAB-85BA00E051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3348" y="419100"/>
            <a:ext cx="64402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4973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602898-CEA8-4AA6-314D-6F3F7E46BBF7}"/>
              </a:ext>
            </a:extLst>
          </p:cNvPr>
          <p:cNvSpPr txBox="1"/>
          <p:nvPr/>
        </p:nvSpPr>
        <p:spPr>
          <a:xfrm>
            <a:off x="1304926" y="400050"/>
            <a:ext cx="9991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24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Nhìn vào hình vẽ ta thấy số phần Nam tô màu nhiều hơn Mai, ta có:</a:t>
            </a:r>
            <a:endParaRPr lang="vi-VN" sz="24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A26E284-E4F2-2071-4396-285E19BC1DE1}"/>
                  </a:ext>
                </a:extLst>
              </p:cNvPr>
              <p:cNvSpPr txBox="1"/>
              <p:nvPr/>
            </p:nvSpPr>
            <p:spPr>
              <a:xfrm>
                <a:off x="4853305" y="882015"/>
                <a:ext cx="2195195" cy="8918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  <m:r>
                          <m:rPr>
                            <m:nor/>
                          </m:rPr>
                          <a:rPr lang="en-US" sz="3200" b="1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pt-BR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&gt; </a:t>
                </a:r>
                <a14:m>
                  <m:oMath xmlns:m="http://schemas.openxmlformats.org/officeDocument/2006/math">
                    <m:r>
                      <a:rPr lang="en-US" sz="32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A26E284-E4F2-2071-4396-285E19BC1D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3305" y="882015"/>
                <a:ext cx="2195195" cy="891847"/>
              </a:xfrm>
              <a:prstGeom prst="rect">
                <a:avLst/>
              </a:prstGeom>
              <a:blipFill>
                <a:blip r:embed="rId3"/>
                <a:stretch>
                  <a:fillRect b="-75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2229271F-629E-2FC1-312F-05C306BD9EEE}"/>
              </a:ext>
            </a:extLst>
          </p:cNvPr>
          <p:cNvSpPr txBox="1"/>
          <p:nvPr/>
        </p:nvSpPr>
        <p:spPr>
          <a:xfrm>
            <a:off x="1200151" y="1857375"/>
            <a:ext cx="9991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28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2800" b="1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8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8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8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28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A6D6A22-6A95-0564-0ED2-C9079198E064}"/>
                  </a:ext>
                </a:extLst>
              </p:cNvPr>
              <p:cNvSpPr txBox="1"/>
              <p:nvPr/>
            </p:nvSpPr>
            <p:spPr>
              <a:xfrm>
                <a:off x="1514476" y="2524125"/>
                <a:ext cx="9991724" cy="7832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500"/>
                  </a:spcAft>
                </a:pPr>
                <a:r>
                  <a:rPr lang="en-US" sz="28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Quy </a:t>
                </a:r>
                <a:r>
                  <a:rPr lang="en-US" sz="2800" b="1" i="0" u="none" strike="noStrike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28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u="none" strike="noStrike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28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u="none" strike="noStrike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pt-BR" sz="2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= 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3 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 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4 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 2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endParaRPr lang="vi-VN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A6D6A22-6A95-0564-0ED2-C9079198E0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4476" y="2524125"/>
                <a:ext cx="9991724" cy="783291"/>
              </a:xfrm>
              <a:prstGeom prst="rect">
                <a:avLst/>
              </a:prstGeom>
              <a:blipFill>
                <a:blip r:embed="rId4"/>
                <a:stretch>
                  <a:fillRect l="-1220" b="-69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CAE631F-0664-5BED-1047-536573F80C0B}"/>
                  </a:ext>
                </a:extLst>
              </p:cNvPr>
              <p:cNvSpPr txBox="1"/>
              <p:nvPr/>
            </p:nvSpPr>
            <p:spPr>
              <a:xfrm>
                <a:off x="1485901" y="3324225"/>
                <a:ext cx="9991724" cy="7804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500"/>
                  </a:spcAft>
                </a:pPr>
                <a:r>
                  <a:rPr lang="en-US" sz="28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So </a:t>
                </a:r>
                <a:r>
                  <a:rPr lang="en-US" sz="2800" b="1" i="0" u="none" strike="noStrike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sánh</a:t>
                </a:r>
                <a:r>
                  <a:rPr lang="en-US" sz="28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u="none" strike="noStrike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28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u="none" strike="noStrike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8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u="none" strike="noStrike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u="none" strike="noStrike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28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u="none" strike="noStrike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cùng</a:t>
                </a:r>
                <a:r>
                  <a:rPr lang="en-US" sz="28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u="none" strike="noStrike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28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u="none" strike="noStrike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pt-BR" sz="2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&gt; 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vi-VN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CAE631F-0664-5BED-1047-536573F80C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5901" y="3324225"/>
                <a:ext cx="9991724" cy="780470"/>
              </a:xfrm>
              <a:prstGeom prst="rect">
                <a:avLst/>
              </a:prstGeom>
              <a:blipFill>
                <a:blip r:embed="rId5"/>
                <a:stretch>
                  <a:fillRect l="-1281" b="-7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7622125-BBD0-61CB-DDBF-45C06C7DE5FC}"/>
                  </a:ext>
                </a:extLst>
              </p:cNvPr>
              <p:cNvSpPr txBox="1"/>
              <p:nvPr/>
            </p:nvSpPr>
            <p:spPr>
              <a:xfrm>
                <a:off x="1600201" y="4048125"/>
                <a:ext cx="4133849" cy="878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500"/>
                  </a:spcAft>
                </a:pPr>
                <a:r>
                  <a:rPr lang="en-US" sz="32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Vậy: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  <m:r>
                          <m:rPr>
                            <m:nor/>
                          </m:rPr>
                          <a:rPr lang="en-US" sz="3200" b="1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pt-BR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&gt; </a:t>
                </a:r>
                <a14:m>
                  <m:oMath xmlns:m="http://schemas.openxmlformats.org/officeDocument/2006/math">
                    <m:r>
                      <a:rPr lang="en-US" sz="32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vi-VN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7622125-BBD0-61CB-DDBF-45C06C7DE5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1" y="4048125"/>
                <a:ext cx="4133849" cy="878830"/>
              </a:xfrm>
              <a:prstGeom prst="rect">
                <a:avLst/>
              </a:prstGeom>
              <a:blipFill>
                <a:blip r:embed="rId6"/>
                <a:stretch>
                  <a:fillRect l="-3835" b="-90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278FAED5-CF42-200C-50D1-D9A57A55262A}"/>
              </a:ext>
            </a:extLst>
          </p:cNvPr>
          <p:cNvSpPr/>
          <p:nvPr/>
        </p:nvSpPr>
        <p:spPr>
          <a:xfrm>
            <a:off x="893445" y="5109845"/>
            <a:ext cx="10812780" cy="1119505"/>
          </a:xfrm>
          <a:prstGeom prst="rect">
            <a:avLst/>
          </a:prstGeom>
          <a:solidFill>
            <a:srgbClr val="FCCCE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1491606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  <p:bldP spid="11" grpId="0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79"/>
          <a:stretch/>
        </p:blipFill>
        <p:spPr>
          <a:xfrm>
            <a:off x="0" y="458376"/>
            <a:ext cx="6871063" cy="65263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D00DCFC-B2B1-6CA3-3CCF-BD1EB7E605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8676" y="1111046"/>
            <a:ext cx="12533810" cy="10173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74396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" name="Group 16">
            <a:extLst>
              <a:ext uri="{FF2B5EF4-FFF2-40B4-BE49-F238E27FC236}">
                <a16:creationId xmlns:a16="http://schemas.microsoft.com/office/drawing/2014/main" id="{FF756AC7-9410-4A08-B260-78406D7BDE73}"/>
              </a:ext>
            </a:extLst>
          </p:cNvPr>
          <p:cNvGrpSpPr/>
          <p:nvPr/>
        </p:nvGrpSpPr>
        <p:grpSpPr>
          <a:xfrm>
            <a:off x="943044" y="434959"/>
            <a:ext cx="772160" cy="757670"/>
            <a:chOff x="667518" y="406400"/>
            <a:chExt cx="772160" cy="757670"/>
          </a:xfrm>
          <a:solidFill>
            <a:srgbClr val="00B0F0"/>
          </a:solidFill>
        </p:grpSpPr>
        <p:sp>
          <p:nvSpPr>
            <p:cNvPr id="33" name="Isosceles Triangle 8">
              <a:extLst>
                <a:ext uri="{FF2B5EF4-FFF2-40B4-BE49-F238E27FC236}">
                  <a16:creationId xmlns:a16="http://schemas.microsoft.com/office/drawing/2014/main" id="{666F385F-AB5B-45C0-AD64-674FB924AD2C}"/>
                </a:ext>
              </a:extLst>
            </p:cNvPr>
            <p:cNvSpPr/>
            <p:nvPr/>
          </p:nvSpPr>
          <p:spPr>
            <a:xfrm>
              <a:off x="667518" y="406400"/>
              <a:ext cx="772160" cy="70104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TextBox 15">
              <a:extLst>
                <a:ext uri="{FF2B5EF4-FFF2-40B4-BE49-F238E27FC236}">
                  <a16:creationId xmlns:a16="http://schemas.microsoft.com/office/drawing/2014/main" id="{19391D2D-C942-4824-9A53-F4F4AF8C158F}"/>
                </a:ext>
              </a:extLst>
            </p:cNvPr>
            <p:cNvSpPr txBox="1"/>
            <p:nvPr/>
          </p:nvSpPr>
          <p:spPr>
            <a:xfrm>
              <a:off x="830078" y="579295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1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5AD1F23-5E85-3A4F-8305-708B00A4D3EC}"/>
              </a:ext>
            </a:extLst>
          </p:cNvPr>
          <p:cNvSpPr txBox="1"/>
          <p:nvPr/>
        </p:nvSpPr>
        <p:spPr>
          <a:xfrm>
            <a:off x="1714500" y="600075"/>
            <a:ext cx="9363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9F2D68-1C43-F9C7-7E43-8417F73E9B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7786" y="2057400"/>
            <a:ext cx="9464065" cy="329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0296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1BD8504-C94F-467F-A8DA-5BF071D54B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62" b="39821"/>
          <a:stretch/>
        </p:blipFill>
        <p:spPr>
          <a:xfrm>
            <a:off x="1271974" y="593963"/>
            <a:ext cx="9049976" cy="824031"/>
          </a:xfrm>
          <a:prstGeom prst="rect">
            <a:avLst/>
          </a:prstGeom>
        </p:spPr>
      </p:pic>
      <p:grpSp>
        <p:nvGrpSpPr>
          <p:cNvPr id="32" name="Group 16">
            <a:extLst>
              <a:ext uri="{FF2B5EF4-FFF2-40B4-BE49-F238E27FC236}">
                <a16:creationId xmlns:a16="http://schemas.microsoft.com/office/drawing/2014/main" id="{FF756AC7-9410-4A08-B260-78406D7BDE73}"/>
              </a:ext>
            </a:extLst>
          </p:cNvPr>
          <p:cNvGrpSpPr/>
          <p:nvPr/>
        </p:nvGrpSpPr>
        <p:grpSpPr>
          <a:xfrm>
            <a:off x="885894" y="549259"/>
            <a:ext cx="772160" cy="757670"/>
            <a:chOff x="667518" y="406400"/>
            <a:chExt cx="772160" cy="757670"/>
          </a:xfrm>
          <a:solidFill>
            <a:srgbClr val="00B0F0"/>
          </a:solidFill>
        </p:grpSpPr>
        <p:sp>
          <p:nvSpPr>
            <p:cNvPr id="33" name="Isosceles Triangle 8">
              <a:extLst>
                <a:ext uri="{FF2B5EF4-FFF2-40B4-BE49-F238E27FC236}">
                  <a16:creationId xmlns:a16="http://schemas.microsoft.com/office/drawing/2014/main" id="{666F385F-AB5B-45C0-AD64-674FB924AD2C}"/>
                </a:ext>
              </a:extLst>
            </p:cNvPr>
            <p:cNvSpPr/>
            <p:nvPr/>
          </p:nvSpPr>
          <p:spPr>
            <a:xfrm>
              <a:off x="667518" y="406400"/>
              <a:ext cx="772160" cy="70104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TextBox 15">
              <a:extLst>
                <a:ext uri="{FF2B5EF4-FFF2-40B4-BE49-F238E27FC236}">
                  <a16:creationId xmlns:a16="http://schemas.microsoft.com/office/drawing/2014/main" id="{19391D2D-C942-4824-9A53-F4F4AF8C158F}"/>
                </a:ext>
              </a:extLst>
            </p:cNvPr>
            <p:cNvSpPr txBox="1"/>
            <p:nvPr/>
          </p:nvSpPr>
          <p:spPr>
            <a:xfrm>
              <a:off x="830078" y="579295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1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E176BADC-1E13-44CC-BF70-5CE700BFBD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291" y="2770249"/>
            <a:ext cx="1657742" cy="76702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580B7CD1-A740-44B7-B71D-03DE253EB9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556" y="2770248"/>
            <a:ext cx="1657742" cy="76702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10BFAE3-39F4-45BD-994C-3EB07F17B2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136" y="2799759"/>
            <a:ext cx="1657742" cy="76702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D6B7D3D9-B347-4756-8F75-8B9130456F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239" y="2825199"/>
            <a:ext cx="1657742" cy="76702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7DD3E141-483F-4912-A4FE-E2AE3096EE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079" y="2836750"/>
            <a:ext cx="1657742" cy="76702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E8D84BF-934E-4A8C-BA52-42364D76795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49" t="54664" r="76969" b="-7926"/>
          <a:stretch/>
        </p:blipFill>
        <p:spPr>
          <a:xfrm>
            <a:off x="3462839" y="1326490"/>
            <a:ext cx="4053080" cy="100239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A3F1B2F-C4AF-C15C-A5DC-1B279581DA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0" y="0"/>
            <a:ext cx="12187647" cy="6858000"/>
          </a:xfrm>
          <a:prstGeom prst="rect">
            <a:avLst/>
          </a:prstGeom>
        </p:spPr>
      </p:pic>
      <p:sp>
        <p:nvSpPr>
          <p:cNvPr id="3" name="Hình chữ nhật: Góc Tròn 6">
            <a:extLst>
              <a:ext uri="{FF2B5EF4-FFF2-40B4-BE49-F238E27FC236}">
                <a16:creationId xmlns:a16="http://schemas.microsoft.com/office/drawing/2014/main" id="{32AD76C4-290E-C49D-628E-01AAB0E41EF6}"/>
              </a:ext>
            </a:extLst>
          </p:cNvPr>
          <p:cNvSpPr/>
          <p:nvPr/>
        </p:nvSpPr>
        <p:spPr>
          <a:xfrm>
            <a:off x="383138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FA30178-3C6E-85D9-87AD-B3E597209D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5635" y="560322"/>
            <a:ext cx="2670279" cy="297510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4844AC0-29A6-B2FC-4A55-F28882F327B3}"/>
              </a:ext>
            </a:extLst>
          </p:cNvPr>
          <p:cNvSpPr/>
          <p:nvPr/>
        </p:nvSpPr>
        <p:spPr>
          <a:xfrm>
            <a:off x="1533525" y="3524250"/>
            <a:ext cx="1914525" cy="140017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FC3524B-470C-4994-C9AA-A54C99FF00D8}"/>
                  </a:ext>
                </a:extLst>
              </p:cNvPr>
              <p:cNvSpPr txBox="1"/>
              <p:nvPr/>
            </p:nvSpPr>
            <p:spPr>
              <a:xfrm>
                <a:off x="1676400" y="3552825"/>
                <a:ext cx="1371600" cy="10567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FC3524B-470C-4994-C9AA-A54C99FF00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400" y="3552825"/>
                <a:ext cx="1371600" cy="105676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27">
            <a:extLst>
              <a:ext uri="{FF2B5EF4-FFF2-40B4-BE49-F238E27FC236}">
                <a16:creationId xmlns:a16="http://schemas.microsoft.com/office/drawing/2014/main" id="{4B46857C-B789-D9A3-DB6A-C1A17D0845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53187" y="619125"/>
            <a:ext cx="2574131" cy="268605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ED7AFDE4-86BF-B681-5915-2DB06C050F6F}"/>
              </a:ext>
            </a:extLst>
          </p:cNvPr>
          <p:cNvSpPr/>
          <p:nvPr/>
        </p:nvSpPr>
        <p:spPr>
          <a:xfrm>
            <a:off x="7038975" y="3438524"/>
            <a:ext cx="2085975" cy="22764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F117241-DD79-5BC2-C9DE-4F46E6780A3C}"/>
                  </a:ext>
                </a:extLst>
              </p:cNvPr>
              <p:cNvSpPr txBox="1"/>
              <p:nvPr/>
            </p:nvSpPr>
            <p:spPr>
              <a:xfrm>
                <a:off x="7181849" y="3467100"/>
                <a:ext cx="1876425" cy="10182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𝟏𝟒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F117241-DD79-5BC2-C9DE-4F46E6780A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1849" y="3467100"/>
                <a:ext cx="1876425" cy="101829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E657881-38E8-3599-89AD-4286DDC882B6}"/>
                  </a:ext>
                </a:extLst>
              </p:cNvPr>
              <p:cNvSpPr txBox="1"/>
              <p:nvPr/>
            </p:nvSpPr>
            <p:spPr>
              <a:xfrm>
                <a:off x="7143749" y="4600575"/>
                <a:ext cx="1876425" cy="10581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&lt;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𝟏𝟒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E657881-38E8-3599-89AD-4286DDC882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3749" y="4600575"/>
                <a:ext cx="1876425" cy="10581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3645761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277972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" name="Group 16">
            <a:extLst>
              <a:ext uri="{FF2B5EF4-FFF2-40B4-BE49-F238E27FC236}">
                <a16:creationId xmlns:a16="http://schemas.microsoft.com/office/drawing/2014/main" id="{FF756AC7-9410-4A08-B260-78406D7BDE73}"/>
              </a:ext>
            </a:extLst>
          </p:cNvPr>
          <p:cNvGrpSpPr/>
          <p:nvPr/>
        </p:nvGrpSpPr>
        <p:grpSpPr>
          <a:xfrm>
            <a:off x="666819" y="501634"/>
            <a:ext cx="772160" cy="757670"/>
            <a:chOff x="667518" y="406400"/>
            <a:chExt cx="772160" cy="757670"/>
          </a:xfrm>
          <a:solidFill>
            <a:srgbClr val="00B0F0"/>
          </a:solidFill>
        </p:grpSpPr>
        <p:sp>
          <p:nvSpPr>
            <p:cNvPr id="33" name="Isosceles Triangle 8">
              <a:extLst>
                <a:ext uri="{FF2B5EF4-FFF2-40B4-BE49-F238E27FC236}">
                  <a16:creationId xmlns:a16="http://schemas.microsoft.com/office/drawing/2014/main" id="{666F385F-AB5B-45C0-AD64-674FB924AD2C}"/>
                </a:ext>
              </a:extLst>
            </p:cNvPr>
            <p:cNvSpPr/>
            <p:nvPr/>
          </p:nvSpPr>
          <p:spPr>
            <a:xfrm>
              <a:off x="667518" y="406400"/>
              <a:ext cx="772160" cy="70104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TextBox 15">
              <a:extLst>
                <a:ext uri="{FF2B5EF4-FFF2-40B4-BE49-F238E27FC236}">
                  <a16:creationId xmlns:a16="http://schemas.microsoft.com/office/drawing/2014/main" id="{19391D2D-C942-4824-9A53-F4F4AF8C158F}"/>
                </a:ext>
              </a:extLst>
            </p:cNvPr>
            <p:cNvSpPr txBox="1"/>
            <p:nvPr/>
          </p:nvSpPr>
          <p:spPr>
            <a:xfrm>
              <a:off x="830078" y="579295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76AAF03-EA81-4E92-B165-BAFFFAE9F4F0}"/>
                  </a:ext>
                </a:extLst>
              </p:cNvPr>
              <p:cNvSpPr txBox="1"/>
              <p:nvPr/>
            </p:nvSpPr>
            <p:spPr>
              <a:xfrm>
                <a:off x="1370312" y="283584"/>
                <a:ext cx="10135888" cy="16419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just"/>
                <a:r>
                  <a:rPr lang="vi-VN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Để tới được cây hoa, ốc sên nâu bò đoạn đường dài 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2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m, ốc sên vàng bò đoạn đường dài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2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m, ốc sên đen bò đoạn đường dài 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sz="2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m. Hỏi ốc sên nào bò đoạn đường dài nhất?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76AAF03-EA81-4E92-B165-BAFFFAE9F4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0312" y="283584"/>
                <a:ext cx="10135888" cy="1641988"/>
              </a:xfrm>
              <a:prstGeom prst="rect">
                <a:avLst/>
              </a:prstGeom>
              <a:blipFill>
                <a:blip r:embed="rId3"/>
                <a:stretch>
                  <a:fillRect l="-962" r="-902" b="-7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E9E68DE2-CFEF-A168-0BEF-1DF7026AB5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7525" y="1943099"/>
            <a:ext cx="6457950" cy="22891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B494A91-6990-4CB0-7DA3-DCFC102E01C1}"/>
                  </a:ext>
                </a:extLst>
              </p:cNvPr>
              <p:cNvSpPr txBox="1"/>
              <p:nvPr/>
            </p:nvSpPr>
            <p:spPr>
              <a:xfrm>
                <a:off x="3810000" y="4219575"/>
                <a:ext cx="1857375" cy="10200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B494A91-6990-4CB0-7DA3-DCFC102E01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0" y="4219575"/>
                <a:ext cx="1857375" cy="10200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CD266F9-9FCA-455E-022A-8BD594BCD5FB}"/>
                  </a:ext>
                </a:extLst>
              </p:cNvPr>
              <p:cNvSpPr txBox="1"/>
              <p:nvPr/>
            </p:nvSpPr>
            <p:spPr>
              <a:xfrm>
                <a:off x="6800850" y="4133850"/>
                <a:ext cx="1857375" cy="1059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CD266F9-9FCA-455E-022A-8BD594BCD5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0850" y="4133850"/>
                <a:ext cx="1857375" cy="105997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20F5CDE-917B-9D0A-BBD0-F2365010E743}"/>
                  </a:ext>
                </a:extLst>
              </p:cNvPr>
              <p:cNvSpPr txBox="1"/>
              <p:nvPr/>
            </p:nvSpPr>
            <p:spPr>
              <a:xfrm>
                <a:off x="904875" y="5476875"/>
                <a:ext cx="11210925" cy="8109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Vì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5 </m:t>
                        </m:r>
                      </m:num>
                      <m:den>
                        <m:r>
                          <a:rPr lang="vi-VN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vi-VN" sz="32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vi-VN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vi-VN" sz="32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&lt; </m:t>
                    </m:r>
                    <m:f>
                      <m:fPr>
                        <m:ctrlPr>
                          <a:rPr lang="en-US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vi-VN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sz="32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nên ốc sên đen bò được đoạn đường dài nhất.</a:t>
                </a:r>
                <a:endPara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20F5CDE-917B-9D0A-BBD0-F2365010E7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875" y="5476875"/>
                <a:ext cx="11210925" cy="810991"/>
              </a:xfrm>
              <a:prstGeom prst="rect">
                <a:avLst/>
              </a:prstGeom>
              <a:blipFill>
                <a:blip r:embed="rId7"/>
                <a:stretch>
                  <a:fillRect l="-1359" b="-9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5868712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6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79"/>
          <a:stretch/>
        </p:blipFill>
        <p:spPr>
          <a:xfrm>
            <a:off x="0" y="458376"/>
            <a:ext cx="6871063" cy="65263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377D84-55A3-0769-6BC8-ACD29D8384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4542" y="1090975"/>
            <a:ext cx="5328366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6666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18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16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/>
              <p:nvPr/>
            </p:nvSpPr>
            <p:spPr>
              <a:xfrm>
                <a:off x="1040980" y="2234453"/>
                <a:ext cx="10197474" cy="185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Sắp</a:t>
                </a:r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xếp</a:t>
                </a:r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các</a:t>
                </a:r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phân</a:t>
                </a:r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số</a:t>
                </a:r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sau</a:t>
                </a:r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theo</a:t>
                </a:r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thứ</a:t>
                </a:r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tự</a:t>
                </a:r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từ</a:t>
                </a:r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bé</a:t>
                </a:r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đến</a:t>
                </a:r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lớn</a:t>
                </a:r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 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16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effectLst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 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9" name="TextBox 16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0980" y="2234453"/>
                <a:ext cx="10197474" cy="1854995"/>
              </a:xfrm>
              <a:prstGeom prst="rect">
                <a:avLst/>
              </a:prstGeom>
              <a:blipFill>
                <a:blip r:embed="rId3"/>
                <a:stretch>
                  <a:fillRect l="-1375" t="-6908" r="-1255" b="-75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0AA24683-F8E3-C1FC-6970-0BAED90DCC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361" y="422056"/>
            <a:ext cx="11016427" cy="21276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F5435F-7440-07AF-EEBC-8E9F2C2930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522" y="4355133"/>
            <a:ext cx="10967655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80413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18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16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/>
              <p:nvPr/>
            </p:nvSpPr>
            <p:spPr>
              <a:xfrm>
                <a:off x="640930" y="2253503"/>
                <a:ext cx="10197474" cy="12765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kumimoji="0" lang="en-US" sz="48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</a:rPr>
                  <a:t>Thứ</a:t>
                </a:r>
                <a:r>
                  <a:rPr kumimoji="0" lang="en-US" sz="4800" b="1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4800" b="1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</a:rPr>
                  <a:t>tự</a:t>
                </a:r>
                <a:r>
                  <a:rPr kumimoji="0" lang="en-US" sz="4800" b="1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4800" b="1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</a:rPr>
                  <a:t>từ</a:t>
                </a:r>
                <a:r>
                  <a:rPr kumimoji="0" lang="en-US" sz="4800" b="1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4800" b="1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</a:rPr>
                  <a:t>bé</a:t>
                </a:r>
                <a:r>
                  <a:rPr kumimoji="0" lang="en-US" sz="4800" b="1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4800" b="1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</a:rPr>
                  <a:t>đến</a:t>
                </a:r>
                <a:r>
                  <a:rPr kumimoji="0" lang="en-US" sz="4800" b="1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4800" b="1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</a:rPr>
                  <a:t>lớn</a:t>
                </a:r>
                <a:r>
                  <a:rPr kumimoji="0" lang="en-US" sz="4800" b="1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8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8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kumimoji="0" lang="en-US" sz="4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 </m:t>
                    </m:r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16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9" name="TextBox 16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930" y="2253503"/>
                <a:ext cx="10197474" cy="1276503"/>
              </a:xfrm>
              <a:prstGeom prst="rect">
                <a:avLst/>
              </a:prstGeom>
              <a:blipFill>
                <a:blip r:embed="rId3"/>
                <a:stretch>
                  <a:fillRect b="-12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5691758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6" b="82222"/>
          <a:stretch/>
        </p:blipFill>
        <p:spPr>
          <a:xfrm>
            <a:off x="-104502" y="3187338"/>
            <a:ext cx="3618411" cy="10058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Hình ảnh 4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BFB757F-0301-20DF-2E76-4EDD9888DA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306" b="82449" l="28163" r="80000">
                        <a14:foregroundMark x1="48265" y1="31735" x2="46939" y2="33571"/>
                        <a14:foregroundMark x1="55102" y1="32449" x2="53061" y2="30918"/>
                        <a14:foregroundMark x1="55816" y1="30000" x2="58878" y2="33061"/>
                        <a14:foregroundMark x1="48469" y1="31122" x2="48673" y2="31735"/>
                        <a14:foregroundMark x1="47959" y1="33061" x2="46020" y2="33061"/>
                        <a14:foregroundMark x1="30204" y1="41122" x2="28265" y2="40714"/>
                        <a14:foregroundMark x1="48265" y1="31122" x2="49592" y2="34898"/>
                        <a14:foregroundMark x1="53367" y1="45306" x2="55816" y2="55306"/>
                        <a14:foregroundMark x1="46633" y1="82449" x2="44490" y2="82449"/>
                        <a14:foregroundMark x1="69592" y1="77347" x2="69082" y2="77347"/>
                        <a14:foregroundMark x1="69796" y1="75102" x2="72449" y2="75102"/>
                        <a14:foregroundMark x1="47143" y1="81531" x2="46020" y2="81531"/>
                        <a14:foregroundMark x1="46939" y1="80918" x2="44694" y2="811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83" t="7293" r="23456" b="10603"/>
          <a:stretch/>
        </p:blipFill>
        <p:spPr>
          <a:xfrm>
            <a:off x="2684371" y="1475750"/>
            <a:ext cx="2572969" cy="39589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6" t="17678" r="69494" b="13380"/>
          <a:stretch/>
        </p:blipFill>
        <p:spPr>
          <a:xfrm>
            <a:off x="548640" y="2090057"/>
            <a:ext cx="2965269" cy="45850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6" b="82222"/>
          <a:stretch/>
        </p:blipFill>
        <p:spPr>
          <a:xfrm>
            <a:off x="8851283" y="3187338"/>
            <a:ext cx="3618411" cy="10058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50" t="15252" r="1274" b="11878"/>
          <a:stretch/>
        </p:blipFill>
        <p:spPr>
          <a:xfrm>
            <a:off x="4267201" y="2873829"/>
            <a:ext cx="6393288" cy="39841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91" t="18009" r="16787" b="40547"/>
          <a:stretch/>
        </p:blipFill>
        <p:spPr>
          <a:xfrm>
            <a:off x="9666514" y="463135"/>
            <a:ext cx="3706695" cy="48213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91" t="18009" r="16787" b="40547"/>
          <a:stretch/>
        </p:blipFill>
        <p:spPr>
          <a:xfrm>
            <a:off x="-1181209" y="554575"/>
            <a:ext cx="3706695" cy="4821388"/>
          </a:xfrm>
          <a:prstGeom prst="rect">
            <a:avLst/>
          </a:prstGeom>
        </p:spPr>
      </p:pic>
      <p:pic>
        <p:nvPicPr>
          <p:cNvPr id="21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pic>
        <p:nvPicPr>
          <p:cNvPr id="25" name="Picture 5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74477" y="3370162"/>
            <a:ext cx="2683183" cy="3615743"/>
          </a:xfrm>
          <a:prstGeom prst="rect">
            <a:avLst/>
          </a:prstGeom>
        </p:spPr>
      </p:pic>
      <p:pic>
        <p:nvPicPr>
          <p:cNvPr id="26" name="Picture 6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4232137" y="2233115"/>
            <a:ext cx="6357036" cy="4298945"/>
          </a:xfrm>
          <a:prstGeom prst="rect">
            <a:avLst/>
          </a:prstGeom>
        </p:spPr>
      </p:pic>
      <p:pic>
        <p:nvPicPr>
          <p:cNvPr id="20" name="Hình ảnh 18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3E457162-63CD-414B-3CF5-26F1BF909A9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1429" b="82959" l="19388" r="75000">
                        <a14:foregroundMark x1="32347" y1="36122" x2="37653" y2="40510"/>
                        <a14:foregroundMark x1="39694" y1="25408" x2="40714" y2="39388"/>
                        <a14:foregroundMark x1="37041" y1="22041" x2="33673" y2="21429"/>
                        <a14:foregroundMark x1="23163" y1="50714" x2="22143" y2="49286"/>
                        <a14:foregroundMark x1="21531" y1="49490" x2="19388" y2="48673"/>
                        <a14:foregroundMark x1="72347" y1="71020" x2="70510" y2="71224"/>
                        <a14:foregroundMark x1="44796" y1="80510" x2="43469" y2="82959"/>
                        <a14:foregroundMark x1="38265" y1="39898" x2="37449" y2="3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84" t="15861" r="18339" b="11954"/>
          <a:stretch/>
        </p:blipFill>
        <p:spPr>
          <a:xfrm>
            <a:off x="-400137" y="3536277"/>
            <a:ext cx="3076725" cy="3433926"/>
          </a:xfrm>
          <a:prstGeom prst="rect">
            <a:avLst/>
          </a:prstGeom>
        </p:spPr>
      </p:pic>
      <p:pic>
        <p:nvPicPr>
          <p:cNvPr id="27" name="Hình ảnh 24" descr="Ảnh có chứa mờ&#10;&#10;Mô tả được tạo tự động">
            <a:extLst>
              <a:ext uri="{FF2B5EF4-FFF2-40B4-BE49-F238E27FC236}">
                <a16:creationId xmlns:a16="http://schemas.microsoft.com/office/drawing/2014/main" id="{07C8C9E2-316D-C52C-4593-CD7E00F63F6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152" y="1645693"/>
            <a:ext cx="5481404" cy="3083290"/>
          </a:xfrm>
          <a:prstGeom prst="rect">
            <a:avLst/>
          </a:prstGeom>
        </p:spPr>
      </p:pic>
      <p:pic>
        <p:nvPicPr>
          <p:cNvPr id="28" name="Hình ảnh 24" descr="Ảnh có chứa mờ&#10;&#10;Mô tả được tạo tự động">
            <a:extLst>
              <a:ext uri="{FF2B5EF4-FFF2-40B4-BE49-F238E27FC236}">
                <a16:creationId xmlns:a16="http://schemas.microsoft.com/office/drawing/2014/main" id="{07C8C9E2-316D-C52C-4593-CD7E00F63F6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4043" y="1651006"/>
            <a:ext cx="5481404" cy="3083290"/>
          </a:xfrm>
          <a:prstGeom prst="rect">
            <a:avLst/>
          </a:prstGeom>
        </p:spPr>
      </p:pic>
      <p:pic>
        <p:nvPicPr>
          <p:cNvPr id="48" name="Hình ảnh 19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3B80369-D032-760B-8FFD-15784D6432D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8776" b="84286" l="27755" r="79694">
                        <a14:foregroundMark x1="47041" y1="30612" x2="54388" y2="36735"/>
                        <a14:foregroundMark x1="57551" y1="33980" x2="49388" y2="38163"/>
                        <a14:foregroundMark x1="48776" y1="81122" x2="45204" y2="83163"/>
                        <a14:foregroundMark x1="59184" y1="79898" x2="65510" y2="84286"/>
                        <a14:foregroundMark x1="57143" y1="30204" x2="60612" y2="35000"/>
                        <a14:foregroundMark x1="51939" y1="18776" x2="51939" y2="18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62" t="11028" r="13761" b="9710"/>
          <a:stretch/>
        </p:blipFill>
        <p:spPr>
          <a:xfrm>
            <a:off x="2395419" y="3200455"/>
            <a:ext cx="3118048" cy="38212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66E55F9-8304-F370-8960-CA28B249BF5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61194" y="519908"/>
            <a:ext cx="8498561" cy="36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2763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543202"/>
            <a:ext cx="1125612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tiếp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tục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tri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cùng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9A6666-0700-4E9B-97FD-1E30F78B7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1392" y="213975"/>
            <a:ext cx="11913128" cy="6701134"/>
          </a:xfrm>
          <a:prstGeom prst="rect">
            <a:avLst/>
          </a:prstGeom>
        </p:spPr>
      </p:pic>
      <p:pic>
        <p:nvPicPr>
          <p:cNvPr id="6" name="Picture 8" descr="Combo TripU 3N2Ä Novotel PhÃº Quá»c">
            <a:extLst>
              <a:ext uri="{FF2B5EF4-FFF2-40B4-BE49-F238E27FC236}">
                <a16:creationId xmlns:a16="http://schemas.microsoft.com/office/drawing/2014/main" id="{DAB4BC2B-9B1C-4AD4-8ACF-4E1252EBCF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269" y="5326639"/>
            <a:ext cx="2125003" cy="170000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MÃ¡y Äiá»n giáº£i 03">
            <a:extLst>
              <a:ext uri="{FF2B5EF4-FFF2-40B4-BE49-F238E27FC236}">
                <a16:creationId xmlns:a16="http://schemas.microsoft.com/office/drawing/2014/main" id="{07303F1B-789B-4287-ABFE-05B2A58715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648" y="546324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MÃ¡y Äiá»n giáº£i 03">
            <a:extLst>
              <a:ext uri="{FF2B5EF4-FFF2-40B4-BE49-F238E27FC236}">
                <a16:creationId xmlns:a16="http://schemas.microsoft.com/office/drawing/2014/main" id="{A4F3B0FA-C8D2-4573-9033-54EDD1EAE3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272" y="5418161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[crop output image]">
            <a:extLst>
              <a:ext uri="{FF2B5EF4-FFF2-40B4-BE49-F238E27FC236}">
                <a16:creationId xmlns:a16="http://schemas.microsoft.com/office/drawing/2014/main" id="{4527A01F-8DFE-400B-B20A-F336EAE236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992" y="5510859"/>
            <a:ext cx="1721007" cy="137680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5EE02D2-DAFD-4560-82D0-E8E7994CC2A4}"/>
              </a:ext>
            </a:extLst>
          </p:cNvPr>
          <p:cNvSpPr/>
          <p:nvPr/>
        </p:nvSpPr>
        <p:spPr>
          <a:xfrm>
            <a:off x="11220726" y="6556279"/>
            <a:ext cx="977787" cy="309651"/>
          </a:xfrm>
          <a:prstGeom prst="rect">
            <a:avLst/>
          </a:prstGeom>
          <a:solidFill>
            <a:srgbClr val="F2B344"/>
          </a:solidFill>
          <a:ln>
            <a:solidFill>
              <a:srgbClr val="F2B3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FC74226-22BE-4674-9A29-7C2C135041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1294" y="1354202"/>
            <a:ext cx="7449958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910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854995" y="578859"/>
            <a:ext cx="4974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360877" y="1140801"/>
                <a:ext cx="5963056" cy="3098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11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7</m:t>
                        </m:r>
                      </m:den>
                    </m:f>
                    <m:r>
                      <a:rPr kumimoji="0" lang="en-US" sz="115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   </m:t>
                    </m:r>
                  </m:oMath>
                </a14:m>
                <a:r>
                  <a:rPr kumimoji="0" lang="en-US" sz="1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11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7</m:t>
                        </m:r>
                      </m:den>
                    </m:f>
                  </m:oMath>
                </a14:m>
                <a:r>
                  <a:rPr kumimoji="0" lang="en-US" sz="1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0877" y="1140801"/>
                <a:ext cx="5963056" cy="309841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" t="31930" r="57841" b="24148"/>
          <a:stretch/>
        </p:blipFill>
        <p:spPr>
          <a:xfrm>
            <a:off x="403891" y="3468542"/>
            <a:ext cx="1762454" cy="1266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0" r="60794" b="19018"/>
          <a:stretch/>
        </p:blipFill>
        <p:spPr>
          <a:xfrm>
            <a:off x="349966" y="1098006"/>
            <a:ext cx="1795595" cy="1644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2" t="23776" r="2996" b="31150"/>
          <a:stretch/>
        </p:blipFill>
        <p:spPr>
          <a:xfrm>
            <a:off x="497922" y="2217390"/>
            <a:ext cx="1647639" cy="14826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15602" y="1554019"/>
            <a:ext cx="37840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……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 flipH="1">
            <a:off x="0" y="5274171"/>
            <a:ext cx="5860018" cy="3516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>
            <a:off x="6342405" y="5274171"/>
            <a:ext cx="5860018" cy="3516150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FACE1216-47BA-B919-F396-5532CEF3A6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13455" y="4035470"/>
            <a:ext cx="1542751" cy="234388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885100-7B8D-FA2A-593B-A1E4A9D0718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150" y="3536788"/>
            <a:ext cx="3044708" cy="287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38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48148E-6 L 0.40534 -0.0087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60" y="-4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1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854995" y="578859"/>
            <a:ext cx="4974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360877" y="1140801"/>
                <a:ext cx="5963056" cy="3139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11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3</m:t>
                        </m:r>
                      </m:den>
                    </m:f>
                    <m:r>
                      <a:rPr kumimoji="0" lang="en-US" sz="115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   </m:t>
                    </m:r>
                  </m:oMath>
                </a14:m>
                <a:r>
                  <a:rPr kumimoji="0" lang="en-US" sz="1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11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1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0877" y="1140801"/>
                <a:ext cx="5963056" cy="313951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" t="31930" r="57841" b="24148"/>
          <a:stretch/>
        </p:blipFill>
        <p:spPr>
          <a:xfrm>
            <a:off x="403891" y="3468542"/>
            <a:ext cx="1762454" cy="1266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0" r="60794" b="19018"/>
          <a:stretch/>
        </p:blipFill>
        <p:spPr>
          <a:xfrm>
            <a:off x="349966" y="1098006"/>
            <a:ext cx="1795595" cy="1644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2" t="23776" r="2996" b="31150"/>
          <a:stretch/>
        </p:blipFill>
        <p:spPr>
          <a:xfrm>
            <a:off x="497922" y="2217390"/>
            <a:ext cx="1647639" cy="14826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15602" y="1554019"/>
            <a:ext cx="37840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……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 flipH="1">
            <a:off x="0" y="5274171"/>
            <a:ext cx="5860018" cy="3516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>
            <a:off x="6342405" y="5274171"/>
            <a:ext cx="5860018" cy="35161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D42CD1-DE0B-0134-4EB7-FE60ACCB701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05131" y="4286866"/>
            <a:ext cx="2364658" cy="236465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484" y="3710687"/>
            <a:ext cx="3335796" cy="314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93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59259E-6 L 0.39154 0.1513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70" y="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1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854995" y="578859"/>
            <a:ext cx="4974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360877" y="1140801"/>
                <a:ext cx="5963056" cy="31193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11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8</m:t>
                        </m:r>
                      </m:den>
                    </m:f>
                    <m:r>
                      <a:rPr kumimoji="0" lang="en-US" sz="115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   </m:t>
                    </m:r>
                  </m:oMath>
                </a14:m>
                <a:r>
                  <a:rPr kumimoji="0" lang="en-US" sz="1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11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8</m:t>
                        </m:r>
                      </m:den>
                    </m:f>
                  </m:oMath>
                </a14:m>
                <a:r>
                  <a:rPr kumimoji="0" lang="en-US" sz="1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0877" y="1140801"/>
                <a:ext cx="5963056" cy="311931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" t="31930" r="57841" b="24148"/>
          <a:stretch/>
        </p:blipFill>
        <p:spPr>
          <a:xfrm>
            <a:off x="403891" y="3468542"/>
            <a:ext cx="1762454" cy="1266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0" r="60794" b="19018"/>
          <a:stretch/>
        </p:blipFill>
        <p:spPr>
          <a:xfrm>
            <a:off x="349966" y="1098006"/>
            <a:ext cx="1795595" cy="1644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2" t="23776" r="2996" b="31150"/>
          <a:stretch/>
        </p:blipFill>
        <p:spPr>
          <a:xfrm>
            <a:off x="497922" y="2217390"/>
            <a:ext cx="1647639" cy="14826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15602" y="1554019"/>
            <a:ext cx="37840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……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 flipH="1">
            <a:off x="0" y="5274171"/>
            <a:ext cx="5860018" cy="3516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>
            <a:off x="6342405" y="5274171"/>
            <a:ext cx="5860018" cy="35161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620F5D-8939-4A2E-7B0B-07110406107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71924" y="4681076"/>
            <a:ext cx="1816486" cy="18164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766" y="3710687"/>
            <a:ext cx="3335796" cy="314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66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59259E-6 L 0.39154 0.1513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70" y="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1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AC09F59-F57F-E572-F9B0-149EE96AC1BD}"/>
              </a:ext>
            </a:extLst>
          </p:cNvPr>
          <p:cNvGrpSpPr/>
          <p:nvPr/>
        </p:nvGrpSpPr>
        <p:grpSpPr>
          <a:xfrm>
            <a:off x="4882286" y="5043161"/>
            <a:ext cx="2737714" cy="1219987"/>
            <a:chOff x="7349021" y="2594357"/>
            <a:chExt cx="4627011" cy="1716385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668D9C7-4CDE-E9BB-B037-03E86D8F1571}"/>
                </a:ext>
              </a:extLst>
            </p:cNvPr>
            <p:cNvSpPr/>
            <p:nvPr/>
          </p:nvSpPr>
          <p:spPr>
            <a:xfrm>
              <a:off x="7349021" y="2594357"/>
              <a:ext cx="4623987" cy="171638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94D1284-8281-FEA9-377A-CB0E92A8AFEC}"/>
                </a:ext>
              </a:extLst>
            </p:cNvPr>
            <p:cNvSpPr txBox="1"/>
            <p:nvPr/>
          </p:nvSpPr>
          <p:spPr>
            <a:xfrm>
              <a:off x="7502818" y="3047162"/>
              <a:ext cx="447321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 err="1">
                  <a:solidFill>
                    <a:srgbClr val="8C1D1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4400" b="1" dirty="0">
                  <a:solidFill>
                    <a:srgbClr val="8C1D1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10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8C1D1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854995" y="578859"/>
            <a:ext cx="4974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437425" y="1193772"/>
                <a:ext cx="7553557" cy="3098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11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11</m:t>
                        </m:r>
                      </m:den>
                    </m:f>
                    <m:r>
                      <a:rPr kumimoji="0" lang="en-US" sz="115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   </m:t>
                    </m:r>
                  </m:oMath>
                </a14:m>
                <a:r>
                  <a:rPr kumimoji="0" lang="en-US" sz="1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11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11</m:t>
                        </m:r>
                      </m:den>
                    </m:f>
                  </m:oMath>
                </a14:m>
                <a:r>
                  <a:rPr kumimoji="0" lang="en-US" sz="1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7425" y="1193772"/>
                <a:ext cx="7553557" cy="309841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" t="31930" r="57841" b="24148"/>
          <a:stretch/>
        </p:blipFill>
        <p:spPr>
          <a:xfrm>
            <a:off x="403891" y="3468542"/>
            <a:ext cx="1762454" cy="1266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0" r="60794" b="19018"/>
          <a:stretch/>
        </p:blipFill>
        <p:spPr>
          <a:xfrm>
            <a:off x="349966" y="1098006"/>
            <a:ext cx="1795595" cy="1644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2" t="23776" r="2996" b="31150"/>
          <a:stretch/>
        </p:blipFill>
        <p:spPr>
          <a:xfrm>
            <a:off x="497922" y="2217390"/>
            <a:ext cx="1647639" cy="14826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15602" y="1554019"/>
            <a:ext cx="37840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……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 flipH="1">
            <a:off x="0" y="5274171"/>
            <a:ext cx="5860018" cy="3516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>
            <a:off x="6342405" y="5274171"/>
            <a:ext cx="5860018" cy="351615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CCAD4B4-8E5A-1B6E-238E-E6704692A22D}"/>
              </a:ext>
            </a:extLst>
          </p:cNvPr>
          <p:cNvSpPr/>
          <p:nvPr/>
        </p:nvSpPr>
        <p:spPr>
          <a:xfrm>
            <a:off x="4748981" y="4739148"/>
            <a:ext cx="2871019" cy="8947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735" y="3292613"/>
            <a:ext cx="3304905" cy="3118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4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48148E-6 L 0.3974 -0.004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70" y="-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1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5" r="16234" b="3492"/>
          <a:stretch/>
        </p:blipFill>
        <p:spPr>
          <a:xfrm>
            <a:off x="1110341" y="-516813"/>
            <a:ext cx="9692642" cy="768790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362673" y="569616"/>
            <a:ext cx="7506749" cy="1042119"/>
            <a:chOff x="2362673" y="569616"/>
            <a:chExt cx="7506749" cy="1042119"/>
          </a:xfrm>
        </p:grpSpPr>
        <p:sp>
          <p:nvSpPr>
            <p:cNvPr id="4" name="Rounded Rectangle 3"/>
            <p:cNvSpPr/>
            <p:nvPr/>
          </p:nvSpPr>
          <p:spPr>
            <a:xfrm>
              <a:off x="2651760" y="849086"/>
              <a:ext cx="6949440" cy="762649"/>
            </a:xfrm>
            <a:prstGeom prst="roundRect">
              <a:avLst/>
            </a:prstGeom>
            <a:solidFill>
              <a:srgbClr val="53190E"/>
            </a:solidFill>
            <a:ln>
              <a:solidFill>
                <a:srgbClr val="5319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Hộp Văn bản 22">
              <a:extLst>
                <a:ext uri="{FF2B5EF4-FFF2-40B4-BE49-F238E27FC236}">
                  <a16:creationId xmlns:a16="http://schemas.microsoft.com/office/drawing/2014/main" id="{026AE188-2DA9-8FD5-6A01-A3790A4D94D8}"/>
                </a:ext>
              </a:extLst>
            </p:cNvPr>
            <p:cNvSpPr txBox="1"/>
            <p:nvPr/>
          </p:nvSpPr>
          <p:spPr>
            <a:xfrm>
              <a:off x="2362673" y="569616"/>
              <a:ext cx="7506749" cy="9202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 w="31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cs"/>
                </a:rPr>
                <a:t>Thứ … ngày … tháng … năm …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43" r="71714" b="26667"/>
          <a:stretch/>
        </p:blipFill>
        <p:spPr>
          <a:xfrm>
            <a:off x="-461554" y="1334825"/>
            <a:ext cx="3448594" cy="385354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593" b="100000" l="6708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729" t="41260" r="-112" b="100"/>
          <a:stretch/>
        </p:blipFill>
        <p:spPr>
          <a:xfrm>
            <a:off x="8607839" y="3261597"/>
            <a:ext cx="3639676" cy="359640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52593" l="7479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023" t="-111" r="-309" b="46716"/>
          <a:stretch/>
        </p:blipFill>
        <p:spPr>
          <a:xfrm>
            <a:off x="8283388" y="94386"/>
            <a:ext cx="4015500" cy="42638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0965B0-CABA-32BF-3CC3-221CE1E381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73100" y="1777687"/>
            <a:ext cx="3950550" cy="13595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3D2D8B-8954-4171-16BC-F9D357EE7E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55581" y="2654360"/>
            <a:ext cx="2127688" cy="15302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8C3674-AC0F-A06D-31D8-241383AB18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44906" y="3609542"/>
            <a:ext cx="5730737" cy="12010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30CDA2E-9380-611C-FC03-DE5033AE1A6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30173" y="4786846"/>
            <a:ext cx="4560203" cy="86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3558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5"/>
          <a:stretch/>
        </p:blipFill>
        <p:spPr>
          <a:xfrm>
            <a:off x="-1" y="0"/>
            <a:ext cx="12213772" cy="6858000"/>
          </a:xfrm>
          <a:prstGeom prst="rect">
            <a:avLst/>
          </a:prstGeom>
        </p:spPr>
      </p:pic>
      <p:pic>
        <p:nvPicPr>
          <p:cNvPr id="8" name="Hình ảnh 3" descr="Ảnh có chứa trong nhà&#10;&#10;Mô tả được tạo tự động">
            <a:extLst>
              <a:ext uri="{FF2B5EF4-FFF2-40B4-BE49-F238E27FC236}">
                <a16:creationId xmlns:a16="http://schemas.microsoft.com/office/drawing/2014/main" id="{FCBB7634-F411-68CF-025C-85383CA7A2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94" b="96350" l="3370" r="97826">
                        <a14:foregroundMark x1="15435" y1="10951" x2="34565" y2="12928"/>
                        <a14:foregroundMark x1="10217" y1="7909" x2="48261" y2="9202"/>
                        <a14:foregroundMark x1="43261" y1="5779" x2="79674" y2="9202"/>
                        <a14:foregroundMark x1="79674" y1="9202" x2="89348" y2="9125"/>
                        <a14:foregroundMark x1="90435" y1="7376" x2="91304" y2="12319"/>
                        <a14:foregroundMark x1="89891" y1="4563" x2="95000" y2="10722"/>
                        <a14:foregroundMark x1="8261" y1="4563" x2="10326" y2="12395"/>
                        <a14:foregroundMark x1="10326" y1="12395" x2="12500" y2="13308"/>
                        <a14:foregroundMark x1="4565" y1="4791" x2="5326" y2="12776"/>
                        <a14:foregroundMark x1="5326" y1="12776" x2="5761" y2="13156"/>
                        <a14:foregroundMark x1="3696" y1="92319" x2="44130" y2="90570"/>
                        <a14:foregroundMark x1="44130" y1="90570" x2="64674" y2="90951"/>
                        <a14:foregroundMark x1="64674" y1="90951" x2="77391" y2="90951"/>
                        <a14:foregroundMark x1="77391" y1="90951" x2="91522" y2="90951"/>
                        <a14:foregroundMark x1="91522" y1="90951" x2="91630" y2="91331"/>
                        <a14:foregroundMark x1="27609" y1="92928" x2="17717" y2="92700"/>
                        <a14:foregroundMark x1="17717" y1="92700" x2="17717" y2="92700"/>
                        <a14:foregroundMark x1="5435" y1="96350" x2="3478" y2="96350"/>
                        <a14:foregroundMark x1="95000" y1="87529" x2="96413" y2="91939"/>
                        <a14:foregroundMark x1="9674" y1="3574" x2="11739" y2="3954"/>
                        <a14:foregroundMark x1="6304" y1="3194" x2="3696" y2="9962"/>
                        <a14:foregroundMark x1="94130" y1="3346" x2="97826" y2="12167"/>
                        <a14:foregroundMark x1="97826" y1="12167" x2="97065" y2="13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28" y="0"/>
            <a:ext cx="5901921" cy="6858000"/>
          </a:xfrm>
          <a:prstGeom prst="rect">
            <a:avLst/>
          </a:prstGeom>
        </p:spPr>
      </p:pic>
      <p:pic>
        <p:nvPicPr>
          <p:cNvPr id="11" name="Hình ảnh 4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BFB757F-0301-20DF-2E76-4EDD9888DA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306" b="82449" l="28163" r="80000">
                        <a14:foregroundMark x1="48265" y1="31735" x2="46939" y2="33571"/>
                        <a14:foregroundMark x1="55102" y1="32449" x2="53061" y2="30918"/>
                        <a14:foregroundMark x1="55816" y1="30000" x2="58878" y2="33061"/>
                        <a14:foregroundMark x1="48469" y1="31122" x2="48673" y2="31735"/>
                        <a14:foregroundMark x1="47959" y1="33061" x2="46020" y2="33061"/>
                        <a14:foregroundMark x1="30204" y1="41122" x2="28265" y2="40714"/>
                        <a14:foregroundMark x1="48265" y1="31122" x2="49592" y2="34898"/>
                        <a14:foregroundMark x1="53367" y1="45306" x2="55816" y2="55306"/>
                        <a14:foregroundMark x1="46633" y1="82449" x2="44490" y2="82449"/>
                        <a14:foregroundMark x1="69592" y1="77347" x2="69082" y2="77347"/>
                        <a14:foregroundMark x1="69796" y1="75102" x2="72449" y2="75102"/>
                        <a14:foregroundMark x1="47143" y1="81531" x2="46020" y2="81531"/>
                        <a14:foregroundMark x1="46939" y1="80918" x2="44694" y2="811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83" t="7293" r="23456" b="10603"/>
          <a:stretch/>
        </p:blipFill>
        <p:spPr>
          <a:xfrm>
            <a:off x="6106885" y="720346"/>
            <a:ext cx="3407362" cy="5242833"/>
          </a:xfrm>
          <a:prstGeom prst="rect">
            <a:avLst/>
          </a:prstGeom>
        </p:spPr>
      </p:pic>
      <p:pic>
        <p:nvPicPr>
          <p:cNvPr id="12" name="Hình ảnh 19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3B80369-D032-760B-8FFD-15784D6432D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8776" b="84286" l="27755" r="79694">
                        <a14:foregroundMark x1="47041" y1="30612" x2="54388" y2="36735"/>
                        <a14:foregroundMark x1="57551" y1="33980" x2="49388" y2="38163"/>
                        <a14:foregroundMark x1="48776" y1="81122" x2="45204" y2="83163"/>
                        <a14:foregroundMark x1="59184" y1="79898" x2="65510" y2="84286"/>
                        <a14:foregroundMark x1="57143" y1="30204" x2="60612" y2="35000"/>
                        <a14:foregroundMark x1="51939" y1="18776" x2="51939" y2="18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62" t="11028" r="13761" b="9710"/>
          <a:stretch/>
        </p:blipFill>
        <p:spPr>
          <a:xfrm>
            <a:off x="9193675" y="171707"/>
            <a:ext cx="3953471" cy="4845020"/>
          </a:xfrm>
          <a:prstGeom prst="rect">
            <a:avLst/>
          </a:prstGeom>
        </p:spPr>
      </p:pic>
      <p:pic>
        <p:nvPicPr>
          <p:cNvPr id="13" name="Hình ảnh 18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3E457162-63CD-414B-3CF5-26F1BF909A9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1429" b="82959" l="19388" r="75000">
                        <a14:foregroundMark x1="32347" y1="36122" x2="37653" y2="40510"/>
                        <a14:foregroundMark x1="39694" y1="25408" x2="40714" y2="39388"/>
                        <a14:foregroundMark x1="37041" y1="22041" x2="33673" y2="21429"/>
                        <a14:foregroundMark x1="23163" y1="50714" x2="22143" y2="49286"/>
                        <a14:foregroundMark x1="21531" y1="49490" x2="19388" y2="48673"/>
                        <a14:foregroundMark x1="72347" y1="71020" x2="70510" y2="71224"/>
                        <a14:foregroundMark x1="44796" y1="80510" x2="43469" y2="82959"/>
                        <a14:foregroundMark x1="38265" y1="39898" x2="37449" y2="3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84" t="15861" r="18339" b="11954"/>
          <a:stretch/>
        </p:blipFill>
        <p:spPr>
          <a:xfrm>
            <a:off x="8262941" y="1659065"/>
            <a:ext cx="4074483" cy="454752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B517A1A-5CE3-6914-A5B5-1170A096B11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21251" y="1225098"/>
            <a:ext cx="4834547" cy="456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3460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C6171F-8D86-13EB-6C0B-12F164F76F29}"/>
              </a:ext>
            </a:extLst>
          </p:cNvPr>
          <p:cNvSpPr txBox="1"/>
          <p:nvPr/>
        </p:nvSpPr>
        <p:spPr>
          <a:xfrm>
            <a:off x="2798445" y="553720"/>
            <a:ext cx="7487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So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E55E32-18A0-27AF-F28C-483E38E568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466"/>
            <a:ext cx="2301030" cy="11505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85EF10E-672F-70A8-0E10-E833FEE7D652}"/>
              </a:ext>
            </a:extLst>
          </p:cNvPr>
          <p:cNvSpPr txBox="1"/>
          <p:nvPr/>
        </p:nvSpPr>
        <p:spPr>
          <a:xfrm>
            <a:off x="864870" y="1249045"/>
            <a:ext cx="7487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DE703C5-F6A7-3FDF-5A53-ACB2EB684ED2}"/>
              </a:ext>
            </a:extLst>
          </p:cNvPr>
          <p:cNvGrpSpPr/>
          <p:nvPr/>
        </p:nvGrpSpPr>
        <p:grpSpPr>
          <a:xfrm>
            <a:off x="2595245" y="1914525"/>
            <a:ext cx="2560320" cy="2509520"/>
            <a:chOff x="772160" y="782320"/>
            <a:chExt cx="2519680" cy="249936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2830D53-D448-F44B-4284-BF41C7187933}"/>
                </a:ext>
              </a:extLst>
            </p:cNvPr>
            <p:cNvSpPr/>
            <p:nvPr/>
          </p:nvSpPr>
          <p:spPr>
            <a:xfrm>
              <a:off x="792480" y="782320"/>
              <a:ext cx="2499360" cy="2499360"/>
            </a:xfrm>
            <a:prstGeom prst="ellipse">
              <a:avLst/>
            </a:prstGeom>
            <a:ln w="38100">
              <a:solidFill>
                <a:srgbClr val="00206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378FAAD-F844-B2E3-74C5-05CB67F73B7D}"/>
                </a:ext>
              </a:extLst>
            </p:cNvPr>
            <p:cNvCxnSpPr>
              <a:cxnSpLocks/>
              <a:stCxn id="9" idx="0"/>
              <a:endCxn id="9" idx="4"/>
            </p:cNvCxnSpPr>
            <p:nvPr/>
          </p:nvCxnSpPr>
          <p:spPr>
            <a:xfrm>
              <a:off x="2042160" y="782320"/>
              <a:ext cx="0" cy="249936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E5D4269-2467-F3CD-6015-C90DFD1F313E}"/>
                </a:ext>
              </a:extLst>
            </p:cNvPr>
            <p:cNvCxnSpPr>
              <a:cxnSpLocks/>
              <a:endCxn id="9" idx="6"/>
            </p:cNvCxnSpPr>
            <p:nvPr/>
          </p:nvCxnSpPr>
          <p:spPr>
            <a:xfrm>
              <a:off x="772160" y="2021840"/>
              <a:ext cx="2519680" cy="1016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8CB4494-60E8-18CA-AD72-35B23F3E3D3E}"/>
                </a:ext>
              </a:extLst>
            </p:cNvPr>
            <p:cNvCxnSpPr>
              <a:cxnSpLocks/>
              <a:endCxn id="9" idx="5"/>
            </p:cNvCxnSpPr>
            <p:nvPr/>
          </p:nvCxnSpPr>
          <p:spPr>
            <a:xfrm>
              <a:off x="1137920" y="1148080"/>
              <a:ext cx="1787897" cy="1767577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60D81E8-37F5-A494-6F56-B4669EDAA05A}"/>
                </a:ext>
              </a:extLst>
            </p:cNvPr>
            <p:cNvCxnSpPr>
              <a:cxnSpLocks/>
              <a:stCxn id="9" idx="7"/>
              <a:endCxn id="9" idx="3"/>
            </p:cNvCxnSpPr>
            <p:nvPr/>
          </p:nvCxnSpPr>
          <p:spPr>
            <a:xfrm flipH="1">
              <a:off x="1158503" y="1148343"/>
              <a:ext cx="1767314" cy="1767314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401542FD-09F0-6F7C-BACC-872E77CE1510}"/>
              </a:ext>
            </a:extLst>
          </p:cNvPr>
          <p:cNvSpPr/>
          <p:nvPr/>
        </p:nvSpPr>
        <p:spPr>
          <a:xfrm>
            <a:off x="2981325" y="1934845"/>
            <a:ext cx="873760" cy="1229360"/>
          </a:xfrm>
          <a:custGeom>
            <a:avLst/>
            <a:gdLst>
              <a:gd name="connsiteX0" fmla="*/ 0 w 873760"/>
              <a:gd name="connsiteY0" fmla="*/ 386080 h 1249680"/>
              <a:gd name="connsiteX1" fmla="*/ 873760 w 873760"/>
              <a:gd name="connsiteY1" fmla="*/ 1249680 h 1249680"/>
              <a:gd name="connsiteX2" fmla="*/ 873760 w 873760"/>
              <a:gd name="connsiteY2" fmla="*/ 20320 h 1249680"/>
              <a:gd name="connsiteX3" fmla="*/ 690880 w 873760"/>
              <a:gd name="connsiteY3" fmla="*/ 0 h 1249680"/>
              <a:gd name="connsiteX4" fmla="*/ 477520 w 873760"/>
              <a:gd name="connsiteY4" fmla="*/ 50800 h 1249680"/>
              <a:gd name="connsiteX5" fmla="*/ 335280 w 873760"/>
              <a:gd name="connsiteY5" fmla="*/ 152400 h 1249680"/>
              <a:gd name="connsiteX6" fmla="*/ 142240 w 873760"/>
              <a:gd name="connsiteY6" fmla="*/ 243840 h 1249680"/>
              <a:gd name="connsiteX7" fmla="*/ 0 w 873760"/>
              <a:gd name="connsiteY7" fmla="*/ 386080 h 1249680"/>
              <a:gd name="connsiteX0" fmla="*/ 0 w 873760"/>
              <a:gd name="connsiteY0" fmla="*/ 365760 h 1229360"/>
              <a:gd name="connsiteX1" fmla="*/ 873760 w 873760"/>
              <a:gd name="connsiteY1" fmla="*/ 1229360 h 1229360"/>
              <a:gd name="connsiteX2" fmla="*/ 873760 w 873760"/>
              <a:gd name="connsiteY2" fmla="*/ 0 h 1229360"/>
              <a:gd name="connsiteX3" fmla="*/ 670560 w 873760"/>
              <a:gd name="connsiteY3" fmla="*/ 10160 h 1229360"/>
              <a:gd name="connsiteX4" fmla="*/ 477520 w 873760"/>
              <a:gd name="connsiteY4" fmla="*/ 30480 h 1229360"/>
              <a:gd name="connsiteX5" fmla="*/ 335280 w 873760"/>
              <a:gd name="connsiteY5" fmla="*/ 132080 h 1229360"/>
              <a:gd name="connsiteX6" fmla="*/ 142240 w 873760"/>
              <a:gd name="connsiteY6" fmla="*/ 223520 h 1229360"/>
              <a:gd name="connsiteX7" fmla="*/ 0 w 873760"/>
              <a:gd name="connsiteY7" fmla="*/ 365760 h 1229360"/>
              <a:gd name="connsiteX0" fmla="*/ 0 w 873760"/>
              <a:gd name="connsiteY0" fmla="*/ 365760 h 1229360"/>
              <a:gd name="connsiteX1" fmla="*/ 873760 w 873760"/>
              <a:gd name="connsiteY1" fmla="*/ 1229360 h 1229360"/>
              <a:gd name="connsiteX2" fmla="*/ 873760 w 873760"/>
              <a:gd name="connsiteY2" fmla="*/ 0 h 1229360"/>
              <a:gd name="connsiteX3" fmla="*/ 670560 w 873760"/>
              <a:gd name="connsiteY3" fmla="*/ 10160 h 1229360"/>
              <a:gd name="connsiteX4" fmla="*/ 477520 w 873760"/>
              <a:gd name="connsiteY4" fmla="*/ 30480 h 1229360"/>
              <a:gd name="connsiteX5" fmla="*/ 304800 w 873760"/>
              <a:gd name="connsiteY5" fmla="*/ 81280 h 1229360"/>
              <a:gd name="connsiteX6" fmla="*/ 142240 w 873760"/>
              <a:gd name="connsiteY6" fmla="*/ 223520 h 1229360"/>
              <a:gd name="connsiteX7" fmla="*/ 0 w 873760"/>
              <a:gd name="connsiteY7" fmla="*/ 365760 h 1229360"/>
              <a:gd name="connsiteX0" fmla="*/ 0 w 873760"/>
              <a:gd name="connsiteY0" fmla="*/ 365760 h 1229360"/>
              <a:gd name="connsiteX1" fmla="*/ 873760 w 873760"/>
              <a:gd name="connsiteY1" fmla="*/ 1229360 h 1229360"/>
              <a:gd name="connsiteX2" fmla="*/ 873760 w 873760"/>
              <a:gd name="connsiteY2" fmla="*/ 0 h 1229360"/>
              <a:gd name="connsiteX3" fmla="*/ 670560 w 873760"/>
              <a:gd name="connsiteY3" fmla="*/ 10160 h 1229360"/>
              <a:gd name="connsiteX4" fmla="*/ 477520 w 873760"/>
              <a:gd name="connsiteY4" fmla="*/ 30480 h 1229360"/>
              <a:gd name="connsiteX5" fmla="*/ 345440 w 873760"/>
              <a:gd name="connsiteY5" fmla="*/ 111760 h 1229360"/>
              <a:gd name="connsiteX6" fmla="*/ 142240 w 873760"/>
              <a:gd name="connsiteY6" fmla="*/ 223520 h 1229360"/>
              <a:gd name="connsiteX7" fmla="*/ 0 w 873760"/>
              <a:gd name="connsiteY7" fmla="*/ 365760 h 1229360"/>
              <a:gd name="connsiteX0" fmla="*/ 0 w 873760"/>
              <a:gd name="connsiteY0" fmla="*/ 365760 h 1229360"/>
              <a:gd name="connsiteX1" fmla="*/ 873760 w 873760"/>
              <a:gd name="connsiteY1" fmla="*/ 1229360 h 1229360"/>
              <a:gd name="connsiteX2" fmla="*/ 873760 w 873760"/>
              <a:gd name="connsiteY2" fmla="*/ 0 h 1229360"/>
              <a:gd name="connsiteX3" fmla="*/ 670560 w 873760"/>
              <a:gd name="connsiteY3" fmla="*/ 10160 h 1229360"/>
              <a:gd name="connsiteX4" fmla="*/ 528320 w 873760"/>
              <a:gd name="connsiteY4" fmla="*/ 50800 h 1229360"/>
              <a:gd name="connsiteX5" fmla="*/ 345440 w 873760"/>
              <a:gd name="connsiteY5" fmla="*/ 111760 h 1229360"/>
              <a:gd name="connsiteX6" fmla="*/ 142240 w 873760"/>
              <a:gd name="connsiteY6" fmla="*/ 223520 h 1229360"/>
              <a:gd name="connsiteX7" fmla="*/ 0 w 873760"/>
              <a:gd name="connsiteY7" fmla="*/ 365760 h 1229360"/>
              <a:gd name="connsiteX0" fmla="*/ 0 w 873760"/>
              <a:gd name="connsiteY0" fmla="*/ 365760 h 1229360"/>
              <a:gd name="connsiteX1" fmla="*/ 873760 w 873760"/>
              <a:gd name="connsiteY1" fmla="*/ 1229360 h 1229360"/>
              <a:gd name="connsiteX2" fmla="*/ 873760 w 873760"/>
              <a:gd name="connsiteY2" fmla="*/ 0 h 1229360"/>
              <a:gd name="connsiteX3" fmla="*/ 670560 w 873760"/>
              <a:gd name="connsiteY3" fmla="*/ 10160 h 1229360"/>
              <a:gd name="connsiteX4" fmla="*/ 528320 w 873760"/>
              <a:gd name="connsiteY4" fmla="*/ 50800 h 1229360"/>
              <a:gd name="connsiteX5" fmla="*/ 345440 w 873760"/>
              <a:gd name="connsiteY5" fmla="*/ 111760 h 1229360"/>
              <a:gd name="connsiteX6" fmla="*/ 142240 w 873760"/>
              <a:gd name="connsiteY6" fmla="*/ 223520 h 1229360"/>
              <a:gd name="connsiteX7" fmla="*/ 0 w 873760"/>
              <a:gd name="connsiteY7" fmla="*/ 365760 h 1229360"/>
              <a:gd name="connsiteX0" fmla="*/ 0 w 873760"/>
              <a:gd name="connsiteY0" fmla="*/ 365760 h 1229360"/>
              <a:gd name="connsiteX1" fmla="*/ 873760 w 873760"/>
              <a:gd name="connsiteY1" fmla="*/ 1229360 h 1229360"/>
              <a:gd name="connsiteX2" fmla="*/ 873760 w 873760"/>
              <a:gd name="connsiteY2" fmla="*/ 0 h 1229360"/>
              <a:gd name="connsiteX3" fmla="*/ 670560 w 873760"/>
              <a:gd name="connsiteY3" fmla="*/ 10160 h 1229360"/>
              <a:gd name="connsiteX4" fmla="*/ 528320 w 873760"/>
              <a:gd name="connsiteY4" fmla="*/ 50800 h 1229360"/>
              <a:gd name="connsiteX5" fmla="*/ 345440 w 873760"/>
              <a:gd name="connsiteY5" fmla="*/ 111760 h 1229360"/>
              <a:gd name="connsiteX6" fmla="*/ 172720 w 873760"/>
              <a:gd name="connsiteY6" fmla="*/ 223520 h 1229360"/>
              <a:gd name="connsiteX7" fmla="*/ 0 w 873760"/>
              <a:gd name="connsiteY7" fmla="*/ 365760 h 1229360"/>
              <a:gd name="connsiteX0" fmla="*/ 0 w 873760"/>
              <a:gd name="connsiteY0" fmla="*/ 365760 h 1229360"/>
              <a:gd name="connsiteX1" fmla="*/ 873760 w 873760"/>
              <a:gd name="connsiteY1" fmla="*/ 1229360 h 1229360"/>
              <a:gd name="connsiteX2" fmla="*/ 873760 w 873760"/>
              <a:gd name="connsiteY2" fmla="*/ 0 h 1229360"/>
              <a:gd name="connsiteX3" fmla="*/ 670560 w 873760"/>
              <a:gd name="connsiteY3" fmla="*/ 10160 h 1229360"/>
              <a:gd name="connsiteX4" fmla="*/ 568960 w 873760"/>
              <a:gd name="connsiteY4" fmla="*/ 40640 h 1229360"/>
              <a:gd name="connsiteX5" fmla="*/ 345440 w 873760"/>
              <a:gd name="connsiteY5" fmla="*/ 111760 h 1229360"/>
              <a:gd name="connsiteX6" fmla="*/ 172720 w 873760"/>
              <a:gd name="connsiteY6" fmla="*/ 223520 h 1229360"/>
              <a:gd name="connsiteX7" fmla="*/ 0 w 873760"/>
              <a:gd name="connsiteY7" fmla="*/ 365760 h 122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3760" h="1229360">
                <a:moveTo>
                  <a:pt x="0" y="365760"/>
                </a:moveTo>
                <a:lnTo>
                  <a:pt x="873760" y="1229360"/>
                </a:lnTo>
                <a:lnTo>
                  <a:pt x="873760" y="0"/>
                </a:lnTo>
                <a:lnTo>
                  <a:pt x="670560" y="10160"/>
                </a:lnTo>
                <a:lnTo>
                  <a:pt x="568960" y="40640"/>
                </a:lnTo>
                <a:lnTo>
                  <a:pt x="345440" y="111760"/>
                </a:lnTo>
                <a:lnTo>
                  <a:pt x="172720" y="223520"/>
                </a:lnTo>
                <a:lnTo>
                  <a:pt x="0" y="365760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8548A9A-EDA1-0028-DA6A-04E806608719}"/>
              </a:ext>
            </a:extLst>
          </p:cNvPr>
          <p:cNvSpPr/>
          <p:nvPr/>
        </p:nvSpPr>
        <p:spPr>
          <a:xfrm>
            <a:off x="3875405" y="1901903"/>
            <a:ext cx="914400" cy="1231821"/>
          </a:xfrm>
          <a:custGeom>
            <a:avLst/>
            <a:gdLst>
              <a:gd name="connsiteX0" fmla="*/ 0 w 863600"/>
              <a:gd name="connsiteY0" fmla="*/ 40640 h 1188720"/>
              <a:gd name="connsiteX1" fmla="*/ 10160 w 863600"/>
              <a:gd name="connsiteY1" fmla="*/ 1188720 h 1188720"/>
              <a:gd name="connsiteX2" fmla="*/ 863600 w 863600"/>
              <a:gd name="connsiteY2" fmla="*/ 355600 h 1188720"/>
              <a:gd name="connsiteX3" fmla="*/ 690880 w 863600"/>
              <a:gd name="connsiteY3" fmla="*/ 182880 h 1188720"/>
              <a:gd name="connsiteX4" fmla="*/ 426720 w 863600"/>
              <a:gd name="connsiteY4" fmla="*/ 81280 h 1188720"/>
              <a:gd name="connsiteX5" fmla="*/ 223520 w 863600"/>
              <a:gd name="connsiteY5" fmla="*/ 0 h 1188720"/>
              <a:gd name="connsiteX6" fmla="*/ 0 w 863600"/>
              <a:gd name="connsiteY6" fmla="*/ 40640 h 1188720"/>
              <a:gd name="connsiteX0" fmla="*/ 0 w 863600"/>
              <a:gd name="connsiteY0" fmla="*/ 1801 h 1231161"/>
              <a:gd name="connsiteX1" fmla="*/ 10160 w 863600"/>
              <a:gd name="connsiteY1" fmla="*/ 1231161 h 1231161"/>
              <a:gd name="connsiteX2" fmla="*/ 863600 w 863600"/>
              <a:gd name="connsiteY2" fmla="*/ 398041 h 1231161"/>
              <a:gd name="connsiteX3" fmla="*/ 690880 w 863600"/>
              <a:gd name="connsiteY3" fmla="*/ 225321 h 1231161"/>
              <a:gd name="connsiteX4" fmla="*/ 426720 w 863600"/>
              <a:gd name="connsiteY4" fmla="*/ 123721 h 1231161"/>
              <a:gd name="connsiteX5" fmla="*/ 223520 w 863600"/>
              <a:gd name="connsiteY5" fmla="*/ 42441 h 1231161"/>
              <a:gd name="connsiteX6" fmla="*/ 0 w 863600"/>
              <a:gd name="connsiteY6" fmla="*/ 1801 h 1231161"/>
              <a:gd name="connsiteX0" fmla="*/ 0 w 863600"/>
              <a:gd name="connsiteY0" fmla="*/ 2461 h 1231821"/>
              <a:gd name="connsiteX1" fmla="*/ 10160 w 863600"/>
              <a:gd name="connsiteY1" fmla="*/ 1231821 h 1231821"/>
              <a:gd name="connsiteX2" fmla="*/ 863600 w 863600"/>
              <a:gd name="connsiteY2" fmla="*/ 398701 h 1231821"/>
              <a:gd name="connsiteX3" fmla="*/ 690880 w 863600"/>
              <a:gd name="connsiteY3" fmla="*/ 225981 h 1231821"/>
              <a:gd name="connsiteX4" fmla="*/ 426720 w 863600"/>
              <a:gd name="connsiteY4" fmla="*/ 124381 h 1231821"/>
              <a:gd name="connsiteX5" fmla="*/ 223520 w 863600"/>
              <a:gd name="connsiteY5" fmla="*/ 22781 h 1231821"/>
              <a:gd name="connsiteX6" fmla="*/ 0 w 863600"/>
              <a:gd name="connsiteY6" fmla="*/ 2461 h 1231821"/>
              <a:gd name="connsiteX0" fmla="*/ 0 w 863600"/>
              <a:gd name="connsiteY0" fmla="*/ 2461 h 1231821"/>
              <a:gd name="connsiteX1" fmla="*/ 10160 w 863600"/>
              <a:gd name="connsiteY1" fmla="*/ 1231821 h 1231821"/>
              <a:gd name="connsiteX2" fmla="*/ 863600 w 863600"/>
              <a:gd name="connsiteY2" fmla="*/ 398701 h 1231821"/>
              <a:gd name="connsiteX3" fmla="*/ 690880 w 863600"/>
              <a:gd name="connsiteY3" fmla="*/ 225981 h 1231821"/>
              <a:gd name="connsiteX4" fmla="*/ 508000 w 863600"/>
              <a:gd name="connsiteY4" fmla="*/ 124382 h 1231821"/>
              <a:gd name="connsiteX5" fmla="*/ 223520 w 863600"/>
              <a:gd name="connsiteY5" fmla="*/ 22781 h 1231821"/>
              <a:gd name="connsiteX6" fmla="*/ 0 w 863600"/>
              <a:gd name="connsiteY6" fmla="*/ 2461 h 1231821"/>
              <a:gd name="connsiteX0" fmla="*/ 0 w 914400"/>
              <a:gd name="connsiteY0" fmla="*/ 2461 h 1231821"/>
              <a:gd name="connsiteX1" fmla="*/ 10160 w 914400"/>
              <a:gd name="connsiteY1" fmla="*/ 1231821 h 1231821"/>
              <a:gd name="connsiteX2" fmla="*/ 914400 w 914400"/>
              <a:gd name="connsiteY2" fmla="*/ 378381 h 1231821"/>
              <a:gd name="connsiteX3" fmla="*/ 690880 w 914400"/>
              <a:gd name="connsiteY3" fmla="*/ 225981 h 1231821"/>
              <a:gd name="connsiteX4" fmla="*/ 508000 w 914400"/>
              <a:gd name="connsiteY4" fmla="*/ 124382 h 1231821"/>
              <a:gd name="connsiteX5" fmla="*/ 223520 w 914400"/>
              <a:gd name="connsiteY5" fmla="*/ 22781 h 1231821"/>
              <a:gd name="connsiteX6" fmla="*/ 0 w 914400"/>
              <a:gd name="connsiteY6" fmla="*/ 2461 h 1231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" h="1231821">
                <a:moveTo>
                  <a:pt x="0" y="2461"/>
                </a:moveTo>
                <a:cubicBezTo>
                  <a:pt x="3387" y="385154"/>
                  <a:pt x="6773" y="849128"/>
                  <a:pt x="10160" y="1231821"/>
                </a:cubicBezTo>
                <a:lnTo>
                  <a:pt x="914400" y="378381"/>
                </a:lnTo>
                <a:lnTo>
                  <a:pt x="690880" y="225981"/>
                </a:lnTo>
                <a:lnTo>
                  <a:pt x="508000" y="124382"/>
                </a:lnTo>
                <a:lnTo>
                  <a:pt x="223520" y="22781"/>
                </a:lnTo>
                <a:cubicBezTo>
                  <a:pt x="149013" y="36328"/>
                  <a:pt x="74507" y="-11086"/>
                  <a:pt x="0" y="2461"/>
                </a:cubicBez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3FC6B91-88D6-8FCC-08CA-7B1D8EEB4F59}"/>
              </a:ext>
            </a:extLst>
          </p:cNvPr>
          <p:cNvSpPr/>
          <p:nvPr/>
        </p:nvSpPr>
        <p:spPr>
          <a:xfrm>
            <a:off x="3875405" y="2290445"/>
            <a:ext cx="1259840" cy="883920"/>
          </a:xfrm>
          <a:custGeom>
            <a:avLst/>
            <a:gdLst>
              <a:gd name="connsiteX0" fmla="*/ 0 w 1229360"/>
              <a:gd name="connsiteY0" fmla="*/ 873760 h 883920"/>
              <a:gd name="connsiteX1" fmla="*/ 883920 w 1229360"/>
              <a:gd name="connsiteY1" fmla="*/ 0 h 883920"/>
              <a:gd name="connsiteX2" fmla="*/ 1036320 w 1229360"/>
              <a:gd name="connsiteY2" fmla="*/ 203200 h 883920"/>
              <a:gd name="connsiteX3" fmla="*/ 1168400 w 1229360"/>
              <a:gd name="connsiteY3" fmla="*/ 457200 h 883920"/>
              <a:gd name="connsiteX4" fmla="*/ 1229360 w 1229360"/>
              <a:gd name="connsiteY4" fmla="*/ 701040 h 883920"/>
              <a:gd name="connsiteX5" fmla="*/ 1229360 w 1229360"/>
              <a:gd name="connsiteY5" fmla="*/ 883920 h 883920"/>
              <a:gd name="connsiteX6" fmla="*/ 0 w 1229360"/>
              <a:gd name="connsiteY6" fmla="*/ 873760 h 883920"/>
              <a:gd name="connsiteX0" fmla="*/ 0 w 1229360"/>
              <a:gd name="connsiteY0" fmla="*/ 873760 h 883920"/>
              <a:gd name="connsiteX1" fmla="*/ 883920 w 1229360"/>
              <a:gd name="connsiteY1" fmla="*/ 0 h 883920"/>
              <a:gd name="connsiteX2" fmla="*/ 1076960 w 1229360"/>
              <a:gd name="connsiteY2" fmla="*/ 213360 h 883920"/>
              <a:gd name="connsiteX3" fmla="*/ 1168400 w 1229360"/>
              <a:gd name="connsiteY3" fmla="*/ 457200 h 883920"/>
              <a:gd name="connsiteX4" fmla="*/ 1229360 w 1229360"/>
              <a:gd name="connsiteY4" fmla="*/ 701040 h 883920"/>
              <a:gd name="connsiteX5" fmla="*/ 1229360 w 1229360"/>
              <a:gd name="connsiteY5" fmla="*/ 883920 h 883920"/>
              <a:gd name="connsiteX6" fmla="*/ 0 w 1229360"/>
              <a:gd name="connsiteY6" fmla="*/ 873760 h 883920"/>
              <a:gd name="connsiteX0" fmla="*/ 0 w 1259840"/>
              <a:gd name="connsiteY0" fmla="*/ 873760 h 883920"/>
              <a:gd name="connsiteX1" fmla="*/ 883920 w 1259840"/>
              <a:gd name="connsiteY1" fmla="*/ 0 h 883920"/>
              <a:gd name="connsiteX2" fmla="*/ 1076960 w 1259840"/>
              <a:gd name="connsiteY2" fmla="*/ 213360 h 883920"/>
              <a:gd name="connsiteX3" fmla="*/ 1168400 w 1259840"/>
              <a:gd name="connsiteY3" fmla="*/ 457200 h 883920"/>
              <a:gd name="connsiteX4" fmla="*/ 1259840 w 1259840"/>
              <a:gd name="connsiteY4" fmla="*/ 731520 h 883920"/>
              <a:gd name="connsiteX5" fmla="*/ 1229360 w 1259840"/>
              <a:gd name="connsiteY5" fmla="*/ 883920 h 883920"/>
              <a:gd name="connsiteX6" fmla="*/ 0 w 1259840"/>
              <a:gd name="connsiteY6" fmla="*/ 873760 h 883920"/>
              <a:gd name="connsiteX0" fmla="*/ 0 w 1259840"/>
              <a:gd name="connsiteY0" fmla="*/ 873760 h 883920"/>
              <a:gd name="connsiteX1" fmla="*/ 883920 w 1259840"/>
              <a:gd name="connsiteY1" fmla="*/ 0 h 883920"/>
              <a:gd name="connsiteX2" fmla="*/ 1076960 w 1259840"/>
              <a:gd name="connsiteY2" fmla="*/ 213360 h 883920"/>
              <a:gd name="connsiteX3" fmla="*/ 1168400 w 1259840"/>
              <a:gd name="connsiteY3" fmla="*/ 457200 h 883920"/>
              <a:gd name="connsiteX4" fmla="*/ 1259840 w 1259840"/>
              <a:gd name="connsiteY4" fmla="*/ 731520 h 883920"/>
              <a:gd name="connsiteX5" fmla="*/ 1259840 w 1259840"/>
              <a:gd name="connsiteY5" fmla="*/ 883920 h 883920"/>
              <a:gd name="connsiteX6" fmla="*/ 0 w 1259840"/>
              <a:gd name="connsiteY6" fmla="*/ 873760 h 883920"/>
              <a:gd name="connsiteX0" fmla="*/ 0 w 1259840"/>
              <a:gd name="connsiteY0" fmla="*/ 873760 h 883920"/>
              <a:gd name="connsiteX1" fmla="*/ 883920 w 1259840"/>
              <a:gd name="connsiteY1" fmla="*/ 0 h 883920"/>
              <a:gd name="connsiteX2" fmla="*/ 1076960 w 1259840"/>
              <a:gd name="connsiteY2" fmla="*/ 213360 h 883920"/>
              <a:gd name="connsiteX3" fmla="*/ 1168400 w 1259840"/>
              <a:gd name="connsiteY3" fmla="*/ 457200 h 883920"/>
              <a:gd name="connsiteX4" fmla="*/ 1259840 w 1259840"/>
              <a:gd name="connsiteY4" fmla="*/ 731520 h 883920"/>
              <a:gd name="connsiteX5" fmla="*/ 1259840 w 1259840"/>
              <a:gd name="connsiteY5" fmla="*/ 883920 h 883920"/>
              <a:gd name="connsiteX6" fmla="*/ 0 w 1259840"/>
              <a:gd name="connsiteY6" fmla="*/ 873760 h 883920"/>
              <a:gd name="connsiteX0" fmla="*/ 0 w 1259840"/>
              <a:gd name="connsiteY0" fmla="*/ 873760 h 883920"/>
              <a:gd name="connsiteX1" fmla="*/ 883920 w 1259840"/>
              <a:gd name="connsiteY1" fmla="*/ 0 h 883920"/>
              <a:gd name="connsiteX2" fmla="*/ 1076960 w 1259840"/>
              <a:gd name="connsiteY2" fmla="*/ 213360 h 883920"/>
              <a:gd name="connsiteX3" fmla="*/ 1198880 w 1259840"/>
              <a:gd name="connsiteY3" fmla="*/ 457200 h 883920"/>
              <a:gd name="connsiteX4" fmla="*/ 1259840 w 1259840"/>
              <a:gd name="connsiteY4" fmla="*/ 731520 h 883920"/>
              <a:gd name="connsiteX5" fmla="*/ 1259840 w 1259840"/>
              <a:gd name="connsiteY5" fmla="*/ 883920 h 883920"/>
              <a:gd name="connsiteX6" fmla="*/ 0 w 1259840"/>
              <a:gd name="connsiteY6" fmla="*/ 873760 h 883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59840" h="883920">
                <a:moveTo>
                  <a:pt x="0" y="873760"/>
                </a:moveTo>
                <a:lnTo>
                  <a:pt x="883920" y="0"/>
                </a:lnTo>
                <a:lnTo>
                  <a:pt x="1076960" y="213360"/>
                </a:lnTo>
                <a:lnTo>
                  <a:pt x="1198880" y="457200"/>
                </a:lnTo>
                <a:lnTo>
                  <a:pt x="1259840" y="731520"/>
                </a:lnTo>
                <a:lnTo>
                  <a:pt x="1259840" y="883920"/>
                </a:lnTo>
                <a:lnTo>
                  <a:pt x="0" y="873760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B8E2A0F6-1422-83AE-24A2-B586652691C3}"/>
              </a:ext>
            </a:extLst>
          </p:cNvPr>
          <p:cNvSpPr/>
          <p:nvPr/>
        </p:nvSpPr>
        <p:spPr>
          <a:xfrm>
            <a:off x="3844925" y="3174365"/>
            <a:ext cx="1290320" cy="863600"/>
          </a:xfrm>
          <a:custGeom>
            <a:avLst/>
            <a:gdLst>
              <a:gd name="connsiteX0" fmla="*/ 0 w 1270000"/>
              <a:gd name="connsiteY0" fmla="*/ 0 h 863600"/>
              <a:gd name="connsiteX1" fmla="*/ 1270000 w 1270000"/>
              <a:gd name="connsiteY1" fmla="*/ 20320 h 863600"/>
              <a:gd name="connsiteX2" fmla="*/ 1239520 w 1270000"/>
              <a:gd name="connsiteY2" fmla="*/ 284480 h 863600"/>
              <a:gd name="connsiteX3" fmla="*/ 1117600 w 1270000"/>
              <a:gd name="connsiteY3" fmla="*/ 579120 h 863600"/>
              <a:gd name="connsiteX4" fmla="*/ 914400 w 1270000"/>
              <a:gd name="connsiteY4" fmla="*/ 863600 h 863600"/>
              <a:gd name="connsiteX5" fmla="*/ 60960 w 1270000"/>
              <a:gd name="connsiteY5" fmla="*/ 20320 h 863600"/>
              <a:gd name="connsiteX6" fmla="*/ 0 w 1270000"/>
              <a:gd name="connsiteY6" fmla="*/ 0 h 863600"/>
              <a:gd name="connsiteX0" fmla="*/ 0 w 1290320"/>
              <a:gd name="connsiteY0" fmla="*/ 0 h 863600"/>
              <a:gd name="connsiteX1" fmla="*/ 1290320 w 1290320"/>
              <a:gd name="connsiteY1" fmla="*/ 0 h 863600"/>
              <a:gd name="connsiteX2" fmla="*/ 1239520 w 1290320"/>
              <a:gd name="connsiteY2" fmla="*/ 284480 h 863600"/>
              <a:gd name="connsiteX3" fmla="*/ 1117600 w 1290320"/>
              <a:gd name="connsiteY3" fmla="*/ 579120 h 863600"/>
              <a:gd name="connsiteX4" fmla="*/ 914400 w 1290320"/>
              <a:gd name="connsiteY4" fmla="*/ 863600 h 863600"/>
              <a:gd name="connsiteX5" fmla="*/ 60960 w 1290320"/>
              <a:gd name="connsiteY5" fmla="*/ 20320 h 863600"/>
              <a:gd name="connsiteX6" fmla="*/ 0 w 1290320"/>
              <a:gd name="connsiteY6" fmla="*/ 0 h 863600"/>
              <a:gd name="connsiteX0" fmla="*/ 0 w 1290320"/>
              <a:gd name="connsiteY0" fmla="*/ 0 h 863600"/>
              <a:gd name="connsiteX1" fmla="*/ 1290320 w 1290320"/>
              <a:gd name="connsiteY1" fmla="*/ 0 h 863600"/>
              <a:gd name="connsiteX2" fmla="*/ 1270000 w 1290320"/>
              <a:gd name="connsiteY2" fmla="*/ 304800 h 863600"/>
              <a:gd name="connsiteX3" fmla="*/ 1117600 w 1290320"/>
              <a:gd name="connsiteY3" fmla="*/ 579120 h 863600"/>
              <a:gd name="connsiteX4" fmla="*/ 914400 w 1290320"/>
              <a:gd name="connsiteY4" fmla="*/ 863600 h 863600"/>
              <a:gd name="connsiteX5" fmla="*/ 60960 w 1290320"/>
              <a:gd name="connsiteY5" fmla="*/ 20320 h 863600"/>
              <a:gd name="connsiteX6" fmla="*/ 0 w 1290320"/>
              <a:gd name="connsiteY6" fmla="*/ 0 h 863600"/>
              <a:gd name="connsiteX0" fmla="*/ 0 w 1290320"/>
              <a:gd name="connsiteY0" fmla="*/ 0 h 863600"/>
              <a:gd name="connsiteX1" fmla="*/ 1290320 w 1290320"/>
              <a:gd name="connsiteY1" fmla="*/ 0 h 863600"/>
              <a:gd name="connsiteX2" fmla="*/ 1270000 w 1290320"/>
              <a:gd name="connsiteY2" fmla="*/ 304800 h 863600"/>
              <a:gd name="connsiteX3" fmla="*/ 1107440 w 1290320"/>
              <a:gd name="connsiteY3" fmla="*/ 640080 h 863600"/>
              <a:gd name="connsiteX4" fmla="*/ 914400 w 1290320"/>
              <a:gd name="connsiteY4" fmla="*/ 863600 h 863600"/>
              <a:gd name="connsiteX5" fmla="*/ 60960 w 1290320"/>
              <a:gd name="connsiteY5" fmla="*/ 20320 h 863600"/>
              <a:gd name="connsiteX6" fmla="*/ 0 w 1290320"/>
              <a:gd name="connsiteY6" fmla="*/ 0 h 86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320" h="863600">
                <a:moveTo>
                  <a:pt x="0" y="0"/>
                </a:moveTo>
                <a:lnTo>
                  <a:pt x="1290320" y="0"/>
                </a:lnTo>
                <a:lnTo>
                  <a:pt x="1270000" y="304800"/>
                </a:lnTo>
                <a:lnTo>
                  <a:pt x="1107440" y="640080"/>
                </a:lnTo>
                <a:lnTo>
                  <a:pt x="914400" y="863600"/>
                </a:lnTo>
                <a:lnTo>
                  <a:pt x="60960" y="20320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12803AC-66A6-BCDC-6EA6-318B748BC602}"/>
              </a:ext>
            </a:extLst>
          </p:cNvPr>
          <p:cNvSpPr/>
          <p:nvPr/>
        </p:nvSpPr>
        <p:spPr>
          <a:xfrm>
            <a:off x="2595245" y="2300605"/>
            <a:ext cx="1249680" cy="853440"/>
          </a:xfrm>
          <a:custGeom>
            <a:avLst/>
            <a:gdLst>
              <a:gd name="connsiteX0" fmla="*/ 0 w 1249680"/>
              <a:gd name="connsiteY0" fmla="*/ 853440 h 853440"/>
              <a:gd name="connsiteX1" fmla="*/ 1249680 w 1249680"/>
              <a:gd name="connsiteY1" fmla="*/ 853440 h 853440"/>
              <a:gd name="connsiteX2" fmla="*/ 386080 w 1249680"/>
              <a:gd name="connsiteY2" fmla="*/ 0 h 853440"/>
              <a:gd name="connsiteX3" fmla="*/ 213360 w 1249680"/>
              <a:gd name="connsiteY3" fmla="*/ 193040 h 853440"/>
              <a:gd name="connsiteX4" fmla="*/ 81280 w 1249680"/>
              <a:gd name="connsiteY4" fmla="*/ 477520 h 853440"/>
              <a:gd name="connsiteX5" fmla="*/ 0 w 1249680"/>
              <a:gd name="connsiteY5" fmla="*/ 853440 h 853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49680" h="853440">
                <a:moveTo>
                  <a:pt x="0" y="853440"/>
                </a:moveTo>
                <a:lnTo>
                  <a:pt x="1249680" y="853440"/>
                </a:lnTo>
                <a:lnTo>
                  <a:pt x="386080" y="0"/>
                </a:lnTo>
                <a:lnTo>
                  <a:pt x="213360" y="193040"/>
                </a:lnTo>
                <a:lnTo>
                  <a:pt x="81280" y="477520"/>
                </a:lnTo>
                <a:lnTo>
                  <a:pt x="0" y="853440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Freeform: Shape 95">
            <a:extLst>
              <a:ext uri="{FF2B5EF4-FFF2-40B4-BE49-F238E27FC236}">
                <a16:creationId xmlns:a16="http://schemas.microsoft.com/office/drawing/2014/main" id="{FEB6909E-0335-216C-EE89-EEE70EB42B3C}"/>
              </a:ext>
            </a:extLst>
          </p:cNvPr>
          <p:cNvSpPr/>
          <p:nvPr/>
        </p:nvSpPr>
        <p:spPr>
          <a:xfrm>
            <a:off x="3876675" y="3171825"/>
            <a:ext cx="904875" cy="1257300"/>
          </a:xfrm>
          <a:custGeom>
            <a:avLst/>
            <a:gdLst>
              <a:gd name="connsiteX0" fmla="*/ 0 w 904875"/>
              <a:gd name="connsiteY0" fmla="*/ 0 h 1257300"/>
              <a:gd name="connsiteX1" fmla="*/ 904875 w 904875"/>
              <a:gd name="connsiteY1" fmla="*/ 885825 h 1257300"/>
              <a:gd name="connsiteX2" fmla="*/ 723900 w 904875"/>
              <a:gd name="connsiteY2" fmla="*/ 1019175 h 1257300"/>
              <a:gd name="connsiteX3" fmla="*/ 495300 w 904875"/>
              <a:gd name="connsiteY3" fmla="*/ 1133475 h 1257300"/>
              <a:gd name="connsiteX4" fmla="*/ 257175 w 904875"/>
              <a:gd name="connsiteY4" fmla="*/ 1209675 h 1257300"/>
              <a:gd name="connsiteX5" fmla="*/ 9525 w 904875"/>
              <a:gd name="connsiteY5" fmla="*/ 1257300 h 1257300"/>
              <a:gd name="connsiteX6" fmla="*/ 0 w 904875"/>
              <a:gd name="connsiteY6" fmla="*/ 0 h 125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04875" h="1257300">
                <a:moveTo>
                  <a:pt x="0" y="0"/>
                </a:moveTo>
                <a:lnTo>
                  <a:pt x="904875" y="885825"/>
                </a:lnTo>
                <a:lnTo>
                  <a:pt x="723900" y="1019175"/>
                </a:lnTo>
                <a:lnTo>
                  <a:pt x="495300" y="1133475"/>
                </a:lnTo>
                <a:lnTo>
                  <a:pt x="257175" y="1209675"/>
                </a:lnTo>
                <a:lnTo>
                  <a:pt x="9525" y="1257300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ADF271F1-B8E2-D103-B909-AF5C42685D4E}"/>
              </a:ext>
            </a:extLst>
          </p:cNvPr>
          <p:cNvSpPr/>
          <p:nvPr/>
        </p:nvSpPr>
        <p:spPr>
          <a:xfrm>
            <a:off x="3000375" y="3209925"/>
            <a:ext cx="866775" cy="1209675"/>
          </a:xfrm>
          <a:custGeom>
            <a:avLst/>
            <a:gdLst>
              <a:gd name="connsiteX0" fmla="*/ 857250 w 866775"/>
              <a:gd name="connsiteY0" fmla="*/ 0 h 1209675"/>
              <a:gd name="connsiteX1" fmla="*/ 866775 w 866775"/>
              <a:gd name="connsiteY1" fmla="*/ 1209675 h 1209675"/>
              <a:gd name="connsiteX2" fmla="*/ 590550 w 866775"/>
              <a:gd name="connsiteY2" fmla="*/ 1162050 h 1209675"/>
              <a:gd name="connsiteX3" fmla="*/ 323850 w 866775"/>
              <a:gd name="connsiteY3" fmla="*/ 1095375 h 1209675"/>
              <a:gd name="connsiteX4" fmla="*/ 114300 w 866775"/>
              <a:gd name="connsiteY4" fmla="*/ 962025 h 1209675"/>
              <a:gd name="connsiteX5" fmla="*/ 0 w 866775"/>
              <a:gd name="connsiteY5" fmla="*/ 838200 h 1209675"/>
              <a:gd name="connsiteX6" fmla="*/ 857250 w 866775"/>
              <a:gd name="connsiteY6" fmla="*/ 0 h 120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6775" h="1209675">
                <a:moveTo>
                  <a:pt x="857250" y="0"/>
                </a:moveTo>
                <a:lnTo>
                  <a:pt x="866775" y="1209675"/>
                </a:lnTo>
                <a:lnTo>
                  <a:pt x="590550" y="1162050"/>
                </a:lnTo>
                <a:lnTo>
                  <a:pt x="323850" y="1095375"/>
                </a:lnTo>
                <a:lnTo>
                  <a:pt x="114300" y="962025"/>
                </a:lnTo>
                <a:lnTo>
                  <a:pt x="0" y="838200"/>
                </a:lnTo>
                <a:lnTo>
                  <a:pt x="857250" y="0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9" name="Picture 98" descr="A cartoon of a child pointing&#10;&#10;Description automatically generated">
            <a:extLst>
              <a:ext uri="{FF2B5EF4-FFF2-40B4-BE49-F238E27FC236}">
                <a16:creationId xmlns:a16="http://schemas.microsoft.com/office/drawing/2014/main" id="{8518973A-6C23-4CB2-EA32-C3961EE1D9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5" y="2209800"/>
            <a:ext cx="2400300" cy="3143250"/>
          </a:xfrm>
          <a:prstGeom prst="rect">
            <a:avLst/>
          </a:prstGeom>
        </p:spPr>
      </p:pic>
      <p:grpSp>
        <p:nvGrpSpPr>
          <p:cNvPr id="100" name="Group 99">
            <a:extLst>
              <a:ext uri="{FF2B5EF4-FFF2-40B4-BE49-F238E27FC236}">
                <a16:creationId xmlns:a16="http://schemas.microsoft.com/office/drawing/2014/main" id="{26097D74-5841-79DF-3307-521AAC880D08}"/>
              </a:ext>
            </a:extLst>
          </p:cNvPr>
          <p:cNvGrpSpPr/>
          <p:nvPr/>
        </p:nvGrpSpPr>
        <p:grpSpPr>
          <a:xfrm>
            <a:off x="6395720" y="1895475"/>
            <a:ext cx="2560320" cy="2509520"/>
            <a:chOff x="772160" y="782320"/>
            <a:chExt cx="2519680" cy="2499360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7201811A-F9A1-8C83-FD03-03CB497189FB}"/>
                </a:ext>
              </a:extLst>
            </p:cNvPr>
            <p:cNvSpPr/>
            <p:nvPr/>
          </p:nvSpPr>
          <p:spPr>
            <a:xfrm>
              <a:off x="792480" y="782320"/>
              <a:ext cx="2499360" cy="2499360"/>
            </a:xfrm>
            <a:prstGeom prst="ellipse">
              <a:avLst/>
            </a:prstGeom>
            <a:ln w="38100">
              <a:solidFill>
                <a:srgbClr val="00206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9DD9E7FF-3B6B-FFFA-FBF6-3265BE5DE0C5}"/>
                </a:ext>
              </a:extLst>
            </p:cNvPr>
            <p:cNvCxnSpPr>
              <a:cxnSpLocks/>
              <a:stCxn id="101" idx="0"/>
              <a:endCxn id="101" idx="4"/>
            </p:cNvCxnSpPr>
            <p:nvPr/>
          </p:nvCxnSpPr>
          <p:spPr>
            <a:xfrm>
              <a:off x="2042160" y="782320"/>
              <a:ext cx="0" cy="249936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27F9D7A6-C4EA-1400-14F7-270C76DA4A1E}"/>
                </a:ext>
              </a:extLst>
            </p:cNvPr>
            <p:cNvCxnSpPr>
              <a:cxnSpLocks/>
              <a:endCxn id="101" idx="6"/>
            </p:cNvCxnSpPr>
            <p:nvPr/>
          </p:nvCxnSpPr>
          <p:spPr>
            <a:xfrm>
              <a:off x="772160" y="2021840"/>
              <a:ext cx="2519680" cy="1016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18863BF4-AE7F-2874-EFCE-8A653D9B6987}"/>
                </a:ext>
              </a:extLst>
            </p:cNvPr>
            <p:cNvCxnSpPr>
              <a:cxnSpLocks/>
              <a:endCxn id="101" idx="5"/>
            </p:cNvCxnSpPr>
            <p:nvPr/>
          </p:nvCxnSpPr>
          <p:spPr>
            <a:xfrm>
              <a:off x="1137920" y="1148080"/>
              <a:ext cx="1787897" cy="1767577"/>
            </a:xfrm>
            <a:prstGeom prst="line">
              <a:avLst/>
            </a:prstGeom>
            <a:ln w="38100">
              <a:solidFill>
                <a:srgbClr val="00206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BC037CDC-55F1-763C-06E6-F5BDE6AB063E}"/>
                </a:ext>
              </a:extLst>
            </p:cNvPr>
            <p:cNvCxnSpPr>
              <a:cxnSpLocks/>
              <a:stCxn id="101" idx="7"/>
              <a:endCxn id="101" idx="3"/>
            </p:cNvCxnSpPr>
            <p:nvPr/>
          </p:nvCxnSpPr>
          <p:spPr>
            <a:xfrm flipH="1">
              <a:off x="1158503" y="1148343"/>
              <a:ext cx="1767314" cy="1767314"/>
            </a:xfrm>
            <a:prstGeom prst="line">
              <a:avLst/>
            </a:prstGeom>
            <a:ln w="38100">
              <a:solidFill>
                <a:srgbClr val="00206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6" name="Freeform: Shape 115">
            <a:extLst>
              <a:ext uri="{FF2B5EF4-FFF2-40B4-BE49-F238E27FC236}">
                <a16:creationId xmlns:a16="http://schemas.microsoft.com/office/drawing/2014/main" id="{E24F9348-67DD-84D3-1221-553400613D60}"/>
              </a:ext>
            </a:extLst>
          </p:cNvPr>
          <p:cNvSpPr/>
          <p:nvPr/>
        </p:nvSpPr>
        <p:spPr>
          <a:xfrm>
            <a:off x="6772275" y="1915795"/>
            <a:ext cx="883285" cy="1198880"/>
          </a:xfrm>
          <a:custGeom>
            <a:avLst/>
            <a:gdLst>
              <a:gd name="connsiteX0" fmla="*/ 0 w 873760"/>
              <a:gd name="connsiteY0" fmla="*/ 386080 h 1249680"/>
              <a:gd name="connsiteX1" fmla="*/ 873760 w 873760"/>
              <a:gd name="connsiteY1" fmla="*/ 1249680 h 1249680"/>
              <a:gd name="connsiteX2" fmla="*/ 873760 w 873760"/>
              <a:gd name="connsiteY2" fmla="*/ 20320 h 1249680"/>
              <a:gd name="connsiteX3" fmla="*/ 690880 w 873760"/>
              <a:gd name="connsiteY3" fmla="*/ 0 h 1249680"/>
              <a:gd name="connsiteX4" fmla="*/ 477520 w 873760"/>
              <a:gd name="connsiteY4" fmla="*/ 50800 h 1249680"/>
              <a:gd name="connsiteX5" fmla="*/ 335280 w 873760"/>
              <a:gd name="connsiteY5" fmla="*/ 152400 h 1249680"/>
              <a:gd name="connsiteX6" fmla="*/ 142240 w 873760"/>
              <a:gd name="connsiteY6" fmla="*/ 243840 h 1249680"/>
              <a:gd name="connsiteX7" fmla="*/ 0 w 873760"/>
              <a:gd name="connsiteY7" fmla="*/ 386080 h 1249680"/>
              <a:gd name="connsiteX0" fmla="*/ 0 w 873760"/>
              <a:gd name="connsiteY0" fmla="*/ 365760 h 1229360"/>
              <a:gd name="connsiteX1" fmla="*/ 873760 w 873760"/>
              <a:gd name="connsiteY1" fmla="*/ 1229360 h 1229360"/>
              <a:gd name="connsiteX2" fmla="*/ 873760 w 873760"/>
              <a:gd name="connsiteY2" fmla="*/ 0 h 1229360"/>
              <a:gd name="connsiteX3" fmla="*/ 670560 w 873760"/>
              <a:gd name="connsiteY3" fmla="*/ 10160 h 1229360"/>
              <a:gd name="connsiteX4" fmla="*/ 477520 w 873760"/>
              <a:gd name="connsiteY4" fmla="*/ 30480 h 1229360"/>
              <a:gd name="connsiteX5" fmla="*/ 335280 w 873760"/>
              <a:gd name="connsiteY5" fmla="*/ 132080 h 1229360"/>
              <a:gd name="connsiteX6" fmla="*/ 142240 w 873760"/>
              <a:gd name="connsiteY6" fmla="*/ 223520 h 1229360"/>
              <a:gd name="connsiteX7" fmla="*/ 0 w 873760"/>
              <a:gd name="connsiteY7" fmla="*/ 365760 h 1229360"/>
              <a:gd name="connsiteX0" fmla="*/ 0 w 873760"/>
              <a:gd name="connsiteY0" fmla="*/ 365760 h 1229360"/>
              <a:gd name="connsiteX1" fmla="*/ 873760 w 873760"/>
              <a:gd name="connsiteY1" fmla="*/ 1229360 h 1229360"/>
              <a:gd name="connsiteX2" fmla="*/ 873760 w 873760"/>
              <a:gd name="connsiteY2" fmla="*/ 0 h 1229360"/>
              <a:gd name="connsiteX3" fmla="*/ 670560 w 873760"/>
              <a:gd name="connsiteY3" fmla="*/ 10160 h 1229360"/>
              <a:gd name="connsiteX4" fmla="*/ 477520 w 873760"/>
              <a:gd name="connsiteY4" fmla="*/ 30480 h 1229360"/>
              <a:gd name="connsiteX5" fmla="*/ 304800 w 873760"/>
              <a:gd name="connsiteY5" fmla="*/ 81280 h 1229360"/>
              <a:gd name="connsiteX6" fmla="*/ 142240 w 873760"/>
              <a:gd name="connsiteY6" fmla="*/ 223520 h 1229360"/>
              <a:gd name="connsiteX7" fmla="*/ 0 w 873760"/>
              <a:gd name="connsiteY7" fmla="*/ 365760 h 1229360"/>
              <a:gd name="connsiteX0" fmla="*/ 0 w 873760"/>
              <a:gd name="connsiteY0" fmla="*/ 365760 h 1229360"/>
              <a:gd name="connsiteX1" fmla="*/ 873760 w 873760"/>
              <a:gd name="connsiteY1" fmla="*/ 1229360 h 1229360"/>
              <a:gd name="connsiteX2" fmla="*/ 873760 w 873760"/>
              <a:gd name="connsiteY2" fmla="*/ 0 h 1229360"/>
              <a:gd name="connsiteX3" fmla="*/ 670560 w 873760"/>
              <a:gd name="connsiteY3" fmla="*/ 10160 h 1229360"/>
              <a:gd name="connsiteX4" fmla="*/ 477520 w 873760"/>
              <a:gd name="connsiteY4" fmla="*/ 30480 h 1229360"/>
              <a:gd name="connsiteX5" fmla="*/ 345440 w 873760"/>
              <a:gd name="connsiteY5" fmla="*/ 111760 h 1229360"/>
              <a:gd name="connsiteX6" fmla="*/ 142240 w 873760"/>
              <a:gd name="connsiteY6" fmla="*/ 223520 h 1229360"/>
              <a:gd name="connsiteX7" fmla="*/ 0 w 873760"/>
              <a:gd name="connsiteY7" fmla="*/ 365760 h 1229360"/>
              <a:gd name="connsiteX0" fmla="*/ 0 w 873760"/>
              <a:gd name="connsiteY0" fmla="*/ 365760 h 1229360"/>
              <a:gd name="connsiteX1" fmla="*/ 873760 w 873760"/>
              <a:gd name="connsiteY1" fmla="*/ 1229360 h 1229360"/>
              <a:gd name="connsiteX2" fmla="*/ 873760 w 873760"/>
              <a:gd name="connsiteY2" fmla="*/ 0 h 1229360"/>
              <a:gd name="connsiteX3" fmla="*/ 670560 w 873760"/>
              <a:gd name="connsiteY3" fmla="*/ 10160 h 1229360"/>
              <a:gd name="connsiteX4" fmla="*/ 528320 w 873760"/>
              <a:gd name="connsiteY4" fmla="*/ 50800 h 1229360"/>
              <a:gd name="connsiteX5" fmla="*/ 345440 w 873760"/>
              <a:gd name="connsiteY5" fmla="*/ 111760 h 1229360"/>
              <a:gd name="connsiteX6" fmla="*/ 142240 w 873760"/>
              <a:gd name="connsiteY6" fmla="*/ 223520 h 1229360"/>
              <a:gd name="connsiteX7" fmla="*/ 0 w 873760"/>
              <a:gd name="connsiteY7" fmla="*/ 365760 h 1229360"/>
              <a:gd name="connsiteX0" fmla="*/ 0 w 873760"/>
              <a:gd name="connsiteY0" fmla="*/ 365760 h 1229360"/>
              <a:gd name="connsiteX1" fmla="*/ 873760 w 873760"/>
              <a:gd name="connsiteY1" fmla="*/ 1229360 h 1229360"/>
              <a:gd name="connsiteX2" fmla="*/ 873760 w 873760"/>
              <a:gd name="connsiteY2" fmla="*/ 0 h 1229360"/>
              <a:gd name="connsiteX3" fmla="*/ 670560 w 873760"/>
              <a:gd name="connsiteY3" fmla="*/ 10160 h 1229360"/>
              <a:gd name="connsiteX4" fmla="*/ 528320 w 873760"/>
              <a:gd name="connsiteY4" fmla="*/ 50800 h 1229360"/>
              <a:gd name="connsiteX5" fmla="*/ 345440 w 873760"/>
              <a:gd name="connsiteY5" fmla="*/ 111760 h 1229360"/>
              <a:gd name="connsiteX6" fmla="*/ 142240 w 873760"/>
              <a:gd name="connsiteY6" fmla="*/ 223520 h 1229360"/>
              <a:gd name="connsiteX7" fmla="*/ 0 w 873760"/>
              <a:gd name="connsiteY7" fmla="*/ 365760 h 1229360"/>
              <a:gd name="connsiteX0" fmla="*/ 0 w 873760"/>
              <a:gd name="connsiteY0" fmla="*/ 365760 h 1229360"/>
              <a:gd name="connsiteX1" fmla="*/ 873760 w 873760"/>
              <a:gd name="connsiteY1" fmla="*/ 1229360 h 1229360"/>
              <a:gd name="connsiteX2" fmla="*/ 873760 w 873760"/>
              <a:gd name="connsiteY2" fmla="*/ 0 h 1229360"/>
              <a:gd name="connsiteX3" fmla="*/ 670560 w 873760"/>
              <a:gd name="connsiteY3" fmla="*/ 10160 h 1229360"/>
              <a:gd name="connsiteX4" fmla="*/ 528320 w 873760"/>
              <a:gd name="connsiteY4" fmla="*/ 50800 h 1229360"/>
              <a:gd name="connsiteX5" fmla="*/ 345440 w 873760"/>
              <a:gd name="connsiteY5" fmla="*/ 111760 h 1229360"/>
              <a:gd name="connsiteX6" fmla="*/ 172720 w 873760"/>
              <a:gd name="connsiteY6" fmla="*/ 223520 h 1229360"/>
              <a:gd name="connsiteX7" fmla="*/ 0 w 873760"/>
              <a:gd name="connsiteY7" fmla="*/ 365760 h 1229360"/>
              <a:gd name="connsiteX0" fmla="*/ 0 w 873760"/>
              <a:gd name="connsiteY0" fmla="*/ 365760 h 1229360"/>
              <a:gd name="connsiteX1" fmla="*/ 873760 w 873760"/>
              <a:gd name="connsiteY1" fmla="*/ 1229360 h 1229360"/>
              <a:gd name="connsiteX2" fmla="*/ 873760 w 873760"/>
              <a:gd name="connsiteY2" fmla="*/ 0 h 1229360"/>
              <a:gd name="connsiteX3" fmla="*/ 670560 w 873760"/>
              <a:gd name="connsiteY3" fmla="*/ 10160 h 1229360"/>
              <a:gd name="connsiteX4" fmla="*/ 568960 w 873760"/>
              <a:gd name="connsiteY4" fmla="*/ 40640 h 1229360"/>
              <a:gd name="connsiteX5" fmla="*/ 345440 w 873760"/>
              <a:gd name="connsiteY5" fmla="*/ 111760 h 1229360"/>
              <a:gd name="connsiteX6" fmla="*/ 172720 w 873760"/>
              <a:gd name="connsiteY6" fmla="*/ 223520 h 1229360"/>
              <a:gd name="connsiteX7" fmla="*/ 0 w 873760"/>
              <a:gd name="connsiteY7" fmla="*/ 365760 h 122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3760" h="1229360">
                <a:moveTo>
                  <a:pt x="0" y="365760"/>
                </a:moveTo>
                <a:lnTo>
                  <a:pt x="873760" y="1229360"/>
                </a:lnTo>
                <a:lnTo>
                  <a:pt x="873760" y="0"/>
                </a:lnTo>
                <a:lnTo>
                  <a:pt x="670560" y="10160"/>
                </a:lnTo>
                <a:lnTo>
                  <a:pt x="568960" y="40640"/>
                </a:lnTo>
                <a:lnTo>
                  <a:pt x="345440" y="111760"/>
                </a:lnTo>
                <a:lnTo>
                  <a:pt x="172720" y="223520"/>
                </a:lnTo>
                <a:lnTo>
                  <a:pt x="0" y="365760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7" name="Freeform: Shape 116">
            <a:extLst>
              <a:ext uri="{FF2B5EF4-FFF2-40B4-BE49-F238E27FC236}">
                <a16:creationId xmlns:a16="http://schemas.microsoft.com/office/drawing/2014/main" id="{C08D3638-C977-6154-4F3F-0E0A3A9B575A}"/>
              </a:ext>
            </a:extLst>
          </p:cNvPr>
          <p:cNvSpPr/>
          <p:nvPr/>
        </p:nvSpPr>
        <p:spPr>
          <a:xfrm>
            <a:off x="7675880" y="1882853"/>
            <a:ext cx="914400" cy="1231821"/>
          </a:xfrm>
          <a:custGeom>
            <a:avLst/>
            <a:gdLst>
              <a:gd name="connsiteX0" fmla="*/ 0 w 863600"/>
              <a:gd name="connsiteY0" fmla="*/ 40640 h 1188720"/>
              <a:gd name="connsiteX1" fmla="*/ 10160 w 863600"/>
              <a:gd name="connsiteY1" fmla="*/ 1188720 h 1188720"/>
              <a:gd name="connsiteX2" fmla="*/ 863600 w 863600"/>
              <a:gd name="connsiteY2" fmla="*/ 355600 h 1188720"/>
              <a:gd name="connsiteX3" fmla="*/ 690880 w 863600"/>
              <a:gd name="connsiteY3" fmla="*/ 182880 h 1188720"/>
              <a:gd name="connsiteX4" fmla="*/ 426720 w 863600"/>
              <a:gd name="connsiteY4" fmla="*/ 81280 h 1188720"/>
              <a:gd name="connsiteX5" fmla="*/ 223520 w 863600"/>
              <a:gd name="connsiteY5" fmla="*/ 0 h 1188720"/>
              <a:gd name="connsiteX6" fmla="*/ 0 w 863600"/>
              <a:gd name="connsiteY6" fmla="*/ 40640 h 1188720"/>
              <a:gd name="connsiteX0" fmla="*/ 0 w 863600"/>
              <a:gd name="connsiteY0" fmla="*/ 1801 h 1231161"/>
              <a:gd name="connsiteX1" fmla="*/ 10160 w 863600"/>
              <a:gd name="connsiteY1" fmla="*/ 1231161 h 1231161"/>
              <a:gd name="connsiteX2" fmla="*/ 863600 w 863600"/>
              <a:gd name="connsiteY2" fmla="*/ 398041 h 1231161"/>
              <a:gd name="connsiteX3" fmla="*/ 690880 w 863600"/>
              <a:gd name="connsiteY3" fmla="*/ 225321 h 1231161"/>
              <a:gd name="connsiteX4" fmla="*/ 426720 w 863600"/>
              <a:gd name="connsiteY4" fmla="*/ 123721 h 1231161"/>
              <a:gd name="connsiteX5" fmla="*/ 223520 w 863600"/>
              <a:gd name="connsiteY5" fmla="*/ 42441 h 1231161"/>
              <a:gd name="connsiteX6" fmla="*/ 0 w 863600"/>
              <a:gd name="connsiteY6" fmla="*/ 1801 h 1231161"/>
              <a:gd name="connsiteX0" fmla="*/ 0 w 863600"/>
              <a:gd name="connsiteY0" fmla="*/ 2461 h 1231821"/>
              <a:gd name="connsiteX1" fmla="*/ 10160 w 863600"/>
              <a:gd name="connsiteY1" fmla="*/ 1231821 h 1231821"/>
              <a:gd name="connsiteX2" fmla="*/ 863600 w 863600"/>
              <a:gd name="connsiteY2" fmla="*/ 398701 h 1231821"/>
              <a:gd name="connsiteX3" fmla="*/ 690880 w 863600"/>
              <a:gd name="connsiteY3" fmla="*/ 225981 h 1231821"/>
              <a:gd name="connsiteX4" fmla="*/ 426720 w 863600"/>
              <a:gd name="connsiteY4" fmla="*/ 124381 h 1231821"/>
              <a:gd name="connsiteX5" fmla="*/ 223520 w 863600"/>
              <a:gd name="connsiteY5" fmla="*/ 22781 h 1231821"/>
              <a:gd name="connsiteX6" fmla="*/ 0 w 863600"/>
              <a:gd name="connsiteY6" fmla="*/ 2461 h 1231821"/>
              <a:gd name="connsiteX0" fmla="*/ 0 w 863600"/>
              <a:gd name="connsiteY0" fmla="*/ 2461 h 1231821"/>
              <a:gd name="connsiteX1" fmla="*/ 10160 w 863600"/>
              <a:gd name="connsiteY1" fmla="*/ 1231821 h 1231821"/>
              <a:gd name="connsiteX2" fmla="*/ 863600 w 863600"/>
              <a:gd name="connsiteY2" fmla="*/ 398701 h 1231821"/>
              <a:gd name="connsiteX3" fmla="*/ 690880 w 863600"/>
              <a:gd name="connsiteY3" fmla="*/ 225981 h 1231821"/>
              <a:gd name="connsiteX4" fmla="*/ 508000 w 863600"/>
              <a:gd name="connsiteY4" fmla="*/ 124382 h 1231821"/>
              <a:gd name="connsiteX5" fmla="*/ 223520 w 863600"/>
              <a:gd name="connsiteY5" fmla="*/ 22781 h 1231821"/>
              <a:gd name="connsiteX6" fmla="*/ 0 w 863600"/>
              <a:gd name="connsiteY6" fmla="*/ 2461 h 1231821"/>
              <a:gd name="connsiteX0" fmla="*/ 0 w 914400"/>
              <a:gd name="connsiteY0" fmla="*/ 2461 h 1231821"/>
              <a:gd name="connsiteX1" fmla="*/ 10160 w 914400"/>
              <a:gd name="connsiteY1" fmla="*/ 1231821 h 1231821"/>
              <a:gd name="connsiteX2" fmla="*/ 914400 w 914400"/>
              <a:gd name="connsiteY2" fmla="*/ 378381 h 1231821"/>
              <a:gd name="connsiteX3" fmla="*/ 690880 w 914400"/>
              <a:gd name="connsiteY3" fmla="*/ 225981 h 1231821"/>
              <a:gd name="connsiteX4" fmla="*/ 508000 w 914400"/>
              <a:gd name="connsiteY4" fmla="*/ 124382 h 1231821"/>
              <a:gd name="connsiteX5" fmla="*/ 223520 w 914400"/>
              <a:gd name="connsiteY5" fmla="*/ 22781 h 1231821"/>
              <a:gd name="connsiteX6" fmla="*/ 0 w 914400"/>
              <a:gd name="connsiteY6" fmla="*/ 2461 h 1231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" h="1231821">
                <a:moveTo>
                  <a:pt x="0" y="2461"/>
                </a:moveTo>
                <a:cubicBezTo>
                  <a:pt x="3387" y="385154"/>
                  <a:pt x="6773" y="849128"/>
                  <a:pt x="10160" y="1231821"/>
                </a:cubicBezTo>
                <a:lnTo>
                  <a:pt x="914400" y="378381"/>
                </a:lnTo>
                <a:lnTo>
                  <a:pt x="690880" y="225981"/>
                </a:lnTo>
                <a:lnTo>
                  <a:pt x="508000" y="124382"/>
                </a:lnTo>
                <a:lnTo>
                  <a:pt x="223520" y="22781"/>
                </a:lnTo>
                <a:cubicBezTo>
                  <a:pt x="149013" y="36328"/>
                  <a:pt x="74507" y="-11086"/>
                  <a:pt x="0" y="2461"/>
                </a:cubicBez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Freeform: Shape 117">
            <a:extLst>
              <a:ext uri="{FF2B5EF4-FFF2-40B4-BE49-F238E27FC236}">
                <a16:creationId xmlns:a16="http://schemas.microsoft.com/office/drawing/2014/main" id="{D0B2D889-4561-1FD5-70AA-6DE828891FBA}"/>
              </a:ext>
            </a:extLst>
          </p:cNvPr>
          <p:cNvSpPr/>
          <p:nvPr/>
        </p:nvSpPr>
        <p:spPr>
          <a:xfrm>
            <a:off x="7686674" y="2305049"/>
            <a:ext cx="1285876" cy="850265"/>
          </a:xfrm>
          <a:custGeom>
            <a:avLst/>
            <a:gdLst>
              <a:gd name="connsiteX0" fmla="*/ 0 w 1229360"/>
              <a:gd name="connsiteY0" fmla="*/ 873760 h 883920"/>
              <a:gd name="connsiteX1" fmla="*/ 883920 w 1229360"/>
              <a:gd name="connsiteY1" fmla="*/ 0 h 883920"/>
              <a:gd name="connsiteX2" fmla="*/ 1036320 w 1229360"/>
              <a:gd name="connsiteY2" fmla="*/ 203200 h 883920"/>
              <a:gd name="connsiteX3" fmla="*/ 1168400 w 1229360"/>
              <a:gd name="connsiteY3" fmla="*/ 457200 h 883920"/>
              <a:gd name="connsiteX4" fmla="*/ 1229360 w 1229360"/>
              <a:gd name="connsiteY4" fmla="*/ 701040 h 883920"/>
              <a:gd name="connsiteX5" fmla="*/ 1229360 w 1229360"/>
              <a:gd name="connsiteY5" fmla="*/ 883920 h 883920"/>
              <a:gd name="connsiteX6" fmla="*/ 0 w 1229360"/>
              <a:gd name="connsiteY6" fmla="*/ 873760 h 883920"/>
              <a:gd name="connsiteX0" fmla="*/ 0 w 1229360"/>
              <a:gd name="connsiteY0" fmla="*/ 873760 h 883920"/>
              <a:gd name="connsiteX1" fmla="*/ 883920 w 1229360"/>
              <a:gd name="connsiteY1" fmla="*/ 0 h 883920"/>
              <a:gd name="connsiteX2" fmla="*/ 1076960 w 1229360"/>
              <a:gd name="connsiteY2" fmla="*/ 213360 h 883920"/>
              <a:gd name="connsiteX3" fmla="*/ 1168400 w 1229360"/>
              <a:gd name="connsiteY3" fmla="*/ 457200 h 883920"/>
              <a:gd name="connsiteX4" fmla="*/ 1229360 w 1229360"/>
              <a:gd name="connsiteY4" fmla="*/ 701040 h 883920"/>
              <a:gd name="connsiteX5" fmla="*/ 1229360 w 1229360"/>
              <a:gd name="connsiteY5" fmla="*/ 883920 h 883920"/>
              <a:gd name="connsiteX6" fmla="*/ 0 w 1229360"/>
              <a:gd name="connsiteY6" fmla="*/ 873760 h 883920"/>
              <a:gd name="connsiteX0" fmla="*/ 0 w 1259840"/>
              <a:gd name="connsiteY0" fmla="*/ 873760 h 883920"/>
              <a:gd name="connsiteX1" fmla="*/ 883920 w 1259840"/>
              <a:gd name="connsiteY1" fmla="*/ 0 h 883920"/>
              <a:gd name="connsiteX2" fmla="*/ 1076960 w 1259840"/>
              <a:gd name="connsiteY2" fmla="*/ 213360 h 883920"/>
              <a:gd name="connsiteX3" fmla="*/ 1168400 w 1259840"/>
              <a:gd name="connsiteY3" fmla="*/ 457200 h 883920"/>
              <a:gd name="connsiteX4" fmla="*/ 1259840 w 1259840"/>
              <a:gd name="connsiteY4" fmla="*/ 731520 h 883920"/>
              <a:gd name="connsiteX5" fmla="*/ 1229360 w 1259840"/>
              <a:gd name="connsiteY5" fmla="*/ 883920 h 883920"/>
              <a:gd name="connsiteX6" fmla="*/ 0 w 1259840"/>
              <a:gd name="connsiteY6" fmla="*/ 873760 h 883920"/>
              <a:gd name="connsiteX0" fmla="*/ 0 w 1259840"/>
              <a:gd name="connsiteY0" fmla="*/ 873760 h 883920"/>
              <a:gd name="connsiteX1" fmla="*/ 883920 w 1259840"/>
              <a:gd name="connsiteY1" fmla="*/ 0 h 883920"/>
              <a:gd name="connsiteX2" fmla="*/ 1076960 w 1259840"/>
              <a:gd name="connsiteY2" fmla="*/ 213360 h 883920"/>
              <a:gd name="connsiteX3" fmla="*/ 1168400 w 1259840"/>
              <a:gd name="connsiteY3" fmla="*/ 457200 h 883920"/>
              <a:gd name="connsiteX4" fmla="*/ 1259840 w 1259840"/>
              <a:gd name="connsiteY4" fmla="*/ 731520 h 883920"/>
              <a:gd name="connsiteX5" fmla="*/ 1259840 w 1259840"/>
              <a:gd name="connsiteY5" fmla="*/ 883920 h 883920"/>
              <a:gd name="connsiteX6" fmla="*/ 0 w 1259840"/>
              <a:gd name="connsiteY6" fmla="*/ 873760 h 883920"/>
              <a:gd name="connsiteX0" fmla="*/ 0 w 1259840"/>
              <a:gd name="connsiteY0" fmla="*/ 873760 h 883920"/>
              <a:gd name="connsiteX1" fmla="*/ 883920 w 1259840"/>
              <a:gd name="connsiteY1" fmla="*/ 0 h 883920"/>
              <a:gd name="connsiteX2" fmla="*/ 1076960 w 1259840"/>
              <a:gd name="connsiteY2" fmla="*/ 213360 h 883920"/>
              <a:gd name="connsiteX3" fmla="*/ 1168400 w 1259840"/>
              <a:gd name="connsiteY3" fmla="*/ 457200 h 883920"/>
              <a:gd name="connsiteX4" fmla="*/ 1259840 w 1259840"/>
              <a:gd name="connsiteY4" fmla="*/ 731520 h 883920"/>
              <a:gd name="connsiteX5" fmla="*/ 1259840 w 1259840"/>
              <a:gd name="connsiteY5" fmla="*/ 883920 h 883920"/>
              <a:gd name="connsiteX6" fmla="*/ 0 w 1259840"/>
              <a:gd name="connsiteY6" fmla="*/ 873760 h 883920"/>
              <a:gd name="connsiteX0" fmla="*/ 0 w 1259840"/>
              <a:gd name="connsiteY0" fmla="*/ 873760 h 883920"/>
              <a:gd name="connsiteX1" fmla="*/ 883920 w 1259840"/>
              <a:gd name="connsiteY1" fmla="*/ 0 h 883920"/>
              <a:gd name="connsiteX2" fmla="*/ 1076960 w 1259840"/>
              <a:gd name="connsiteY2" fmla="*/ 213360 h 883920"/>
              <a:gd name="connsiteX3" fmla="*/ 1198880 w 1259840"/>
              <a:gd name="connsiteY3" fmla="*/ 457200 h 883920"/>
              <a:gd name="connsiteX4" fmla="*/ 1259840 w 1259840"/>
              <a:gd name="connsiteY4" fmla="*/ 731520 h 883920"/>
              <a:gd name="connsiteX5" fmla="*/ 1259840 w 1259840"/>
              <a:gd name="connsiteY5" fmla="*/ 883920 h 883920"/>
              <a:gd name="connsiteX6" fmla="*/ 0 w 1259840"/>
              <a:gd name="connsiteY6" fmla="*/ 873760 h 883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59840" h="883920">
                <a:moveTo>
                  <a:pt x="0" y="873760"/>
                </a:moveTo>
                <a:lnTo>
                  <a:pt x="883920" y="0"/>
                </a:lnTo>
                <a:lnTo>
                  <a:pt x="1076960" y="213360"/>
                </a:lnTo>
                <a:lnTo>
                  <a:pt x="1198880" y="457200"/>
                </a:lnTo>
                <a:lnTo>
                  <a:pt x="1259840" y="731520"/>
                </a:lnTo>
                <a:lnTo>
                  <a:pt x="1259840" y="883920"/>
                </a:lnTo>
                <a:lnTo>
                  <a:pt x="0" y="873760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Freeform: Shape 118">
            <a:extLst>
              <a:ext uri="{FF2B5EF4-FFF2-40B4-BE49-F238E27FC236}">
                <a16:creationId xmlns:a16="http://schemas.microsoft.com/office/drawing/2014/main" id="{045DAF0B-BBA8-D6F4-BB46-27749B37529D}"/>
              </a:ext>
            </a:extLst>
          </p:cNvPr>
          <p:cNvSpPr/>
          <p:nvPr/>
        </p:nvSpPr>
        <p:spPr>
          <a:xfrm>
            <a:off x="7683500" y="3164840"/>
            <a:ext cx="1290320" cy="863600"/>
          </a:xfrm>
          <a:custGeom>
            <a:avLst/>
            <a:gdLst>
              <a:gd name="connsiteX0" fmla="*/ 0 w 1270000"/>
              <a:gd name="connsiteY0" fmla="*/ 0 h 863600"/>
              <a:gd name="connsiteX1" fmla="*/ 1270000 w 1270000"/>
              <a:gd name="connsiteY1" fmla="*/ 20320 h 863600"/>
              <a:gd name="connsiteX2" fmla="*/ 1239520 w 1270000"/>
              <a:gd name="connsiteY2" fmla="*/ 284480 h 863600"/>
              <a:gd name="connsiteX3" fmla="*/ 1117600 w 1270000"/>
              <a:gd name="connsiteY3" fmla="*/ 579120 h 863600"/>
              <a:gd name="connsiteX4" fmla="*/ 914400 w 1270000"/>
              <a:gd name="connsiteY4" fmla="*/ 863600 h 863600"/>
              <a:gd name="connsiteX5" fmla="*/ 60960 w 1270000"/>
              <a:gd name="connsiteY5" fmla="*/ 20320 h 863600"/>
              <a:gd name="connsiteX6" fmla="*/ 0 w 1270000"/>
              <a:gd name="connsiteY6" fmla="*/ 0 h 863600"/>
              <a:gd name="connsiteX0" fmla="*/ 0 w 1290320"/>
              <a:gd name="connsiteY0" fmla="*/ 0 h 863600"/>
              <a:gd name="connsiteX1" fmla="*/ 1290320 w 1290320"/>
              <a:gd name="connsiteY1" fmla="*/ 0 h 863600"/>
              <a:gd name="connsiteX2" fmla="*/ 1239520 w 1290320"/>
              <a:gd name="connsiteY2" fmla="*/ 284480 h 863600"/>
              <a:gd name="connsiteX3" fmla="*/ 1117600 w 1290320"/>
              <a:gd name="connsiteY3" fmla="*/ 579120 h 863600"/>
              <a:gd name="connsiteX4" fmla="*/ 914400 w 1290320"/>
              <a:gd name="connsiteY4" fmla="*/ 863600 h 863600"/>
              <a:gd name="connsiteX5" fmla="*/ 60960 w 1290320"/>
              <a:gd name="connsiteY5" fmla="*/ 20320 h 863600"/>
              <a:gd name="connsiteX6" fmla="*/ 0 w 1290320"/>
              <a:gd name="connsiteY6" fmla="*/ 0 h 863600"/>
              <a:gd name="connsiteX0" fmla="*/ 0 w 1290320"/>
              <a:gd name="connsiteY0" fmla="*/ 0 h 863600"/>
              <a:gd name="connsiteX1" fmla="*/ 1290320 w 1290320"/>
              <a:gd name="connsiteY1" fmla="*/ 0 h 863600"/>
              <a:gd name="connsiteX2" fmla="*/ 1270000 w 1290320"/>
              <a:gd name="connsiteY2" fmla="*/ 304800 h 863600"/>
              <a:gd name="connsiteX3" fmla="*/ 1117600 w 1290320"/>
              <a:gd name="connsiteY3" fmla="*/ 579120 h 863600"/>
              <a:gd name="connsiteX4" fmla="*/ 914400 w 1290320"/>
              <a:gd name="connsiteY4" fmla="*/ 863600 h 863600"/>
              <a:gd name="connsiteX5" fmla="*/ 60960 w 1290320"/>
              <a:gd name="connsiteY5" fmla="*/ 20320 h 863600"/>
              <a:gd name="connsiteX6" fmla="*/ 0 w 1290320"/>
              <a:gd name="connsiteY6" fmla="*/ 0 h 863600"/>
              <a:gd name="connsiteX0" fmla="*/ 0 w 1290320"/>
              <a:gd name="connsiteY0" fmla="*/ 0 h 863600"/>
              <a:gd name="connsiteX1" fmla="*/ 1290320 w 1290320"/>
              <a:gd name="connsiteY1" fmla="*/ 0 h 863600"/>
              <a:gd name="connsiteX2" fmla="*/ 1270000 w 1290320"/>
              <a:gd name="connsiteY2" fmla="*/ 304800 h 863600"/>
              <a:gd name="connsiteX3" fmla="*/ 1107440 w 1290320"/>
              <a:gd name="connsiteY3" fmla="*/ 640080 h 863600"/>
              <a:gd name="connsiteX4" fmla="*/ 914400 w 1290320"/>
              <a:gd name="connsiteY4" fmla="*/ 863600 h 863600"/>
              <a:gd name="connsiteX5" fmla="*/ 60960 w 1290320"/>
              <a:gd name="connsiteY5" fmla="*/ 20320 h 863600"/>
              <a:gd name="connsiteX6" fmla="*/ 0 w 1290320"/>
              <a:gd name="connsiteY6" fmla="*/ 0 h 86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320" h="863600">
                <a:moveTo>
                  <a:pt x="0" y="0"/>
                </a:moveTo>
                <a:lnTo>
                  <a:pt x="1290320" y="0"/>
                </a:lnTo>
                <a:lnTo>
                  <a:pt x="1270000" y="304800"/>
                </a:lnTo>
                <a:lnTo>
                  <a:pt x="1107440" y="640080"/>
                </a:lnTo>
                <a:lnTo>
                  <a:pt x="914400" y="863600"/>
                </a:lnTo>
                <a:lnTo>
                  <a:pt x="60960" y="20320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0" name="Freeform: Shape 119">
            <a:extLst>
              <a:ext uri="{FF2B5EF4-FFF2-40B4-BE49-F238E27FC236}">
                <a16:creationId xmlns:a16="http://schemas.microsoft.com/office/drawing/2014/main" id="{687B69D4-1EC0-BD93-82CC-F2AB8DCB88DC}"/>
              </a:ext>
            </a:extLst>
          </p:cNvPr>
          <p:cNvSpPr/>
          <p:nvPr/>
        </p:nvSpPr>
        <p:spPr>
          <a:xfrm>
            <a:off x="6395720" y="2281555"/>
            <a:ext cx="1249680" cy="853440"/>
          </a:xfrm>
          <a:custGeom>
            <a:avLst/>
            <a:gdLst>
              <a:gd name="connsiteX0" fmla="*/ 0 w 1249680"/>
              <a:gd name="connsiteY0" fmla="*/ 853440 h 853440"/>
              <a:gd name="connsiteX1" fmla="*/ 1249680 w 1249680"/>
              <a:gd name="connsiteY1" fmla="*/ 853440 h 853440"/>
              <a:gd name="connsiteX2" fmla="*/ 386080 w 1249680"/>
              <a:gd name="connsiteY2" fmla="*/ 0 h 853440"/>
              <a:gd name="connsiteX3" fmla="*/ 213360 w 1249680"/>
              <a:gd name="connsiteY3" fmla="*/ 193040 h 853440"/>
              <a:gd name="connsiteX4" fmla="*/ 81280 w 1249680"/>
              <a:gd name="connsiteY4" fmla="*/ 477520 h 853440"/>
              <a:gd name="connsiteX5" fmla="*/ 0 w 1249680"/>
              <a:gd name="connsiteY5" fmla="*/ 853440 h 853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49680" h="853440">
                <a:moveTo>
                  <a:pt x="0" y="853440"/>
                </a:moveTo>
                <a:lnTo>
                  <a:pt x="1249680" y="853440"/>
                </a:lnTo>
                <a:lnTo>
                  <a:pt x="386080" y="0"/>
                </a:lnTo>
                <a:lnTo>
                  <a:pt x="213360" y="193040"/>
                </a:lnTo>
                <a:lnTo>
                  <a:pt x="81280" y="477520"/>
                </a:lnTo>
                <a:lnTo>
                  <a:pt x="0" y="853440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Freeform: Shape 120">
            <a:extLst>
              <a:ext uri="{FF2B5EF4-FFF2-40B4-BE49-F238E27FC236}">
                <a16:creationId xmlns:a16="http://schemas.microsoft.com/office/drawing/2014/main" id="{A7C0EB2A-4B15-E83C-A7AB-5D494DF62FDE}"/>
              </a:ext>
            </a:extLst>
          </p:cNvPr>
          <p:cNvSpPr/>
          <p:nvPr/>
        </p:nvSpPr>
        <p:spPr>
          <a:xfrm>
            <a:off x="7686675" y="3162300"/>
            <a:ext cx="904875" cy="1257300"/>
          </a:xfrm>
          <a:custGeom>
            <a:avLst/>
            <a:gdLst>
              <a:gd name="connsiteX0" fmla="*/ 0 w 904875"/>
              <a:gd name="connsiteY0" fmla="*/ 0 h 1257300"/>
              <a:gd name="connsiteX1" fmla="*/ 904875 w 904875"/>
              <a:gd name="connsiteY1" fmla="*/ 885825 h 1257300"/>
              <a:gd name="connsiteX2" fmla="*/ 723900 w 904875"/>
              <a:gd name="connsiteY2" fmla="*/ 1019175 h 1257300"/>
              <a:gd name="connsiteX3" fmla="*/ 495300 w 904875"/>
              <a:gd name="connsiteY3" fmla="*/ 1133475 h 1257300"/>
              <a:gd name="connsiteX4" fmla="*/ 257175 w 904875"/>
              <a:gd name="connsiteY4" fmla="*/ 1209675 h 1257300"/>
              <a:gd name="connsiteX5" fmla="*/ 9525 w 904875"/>
              <a:gd name="connsiteY5" fmla="*/ 1257300 h 1257300"/>
              <a:gd name="connsiteX6" fmla="*/ 0 w 904875"/>
              <a:gd name="connsiteY6" fmla="*/ 0 h 125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04875" h="1257300">
                <a:moveTo>
                  <a:pt x="0" y="0"/>
                </a:moveTo>
                <a:lnTo>
                  <a:pt x="904875" y="885825"/>
                </a:lnTo>
                <a:lnTo>
                  <a:pt x="723900" y="1019175"/>
                </a:lnTo>
                <a:lnTo>
                  <a:pt x="495300" y="1133475"/>
                </a:lnTo>
                <a:lnTo>
                  <a:pt x="257175" y="1209675"/>
                </a:lnTo>
                <a:lnTo>
                  <a:pt x="9525" y="1257300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4" name="Picture 123" descr="A cartoon of a child pointing&#10;&#10;Description automatically generated">
            <a:extLst>
              <a:ext uri="{FF2B5EF4-FFF2-40B4-BE49-F238E27FC236}">
                <a16:creationId xmlns:a16="http://schemas.microsoft.com/office/drawing/2014/main" id="{3F01EF6D-16CB-D371-B3E8-3985F5A419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4136" y="1552575"/>
            <a:ext cx="2735914" cy="3195637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AF795D40-2EC8-4813-17F9-190FDC9BBE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9600" y="4800601"/>
            <a:ext cx="1156268" cy="1689930"/>
          </a:xfrm>
          <a:prstGeom prst="rect">
            <a:avLst/>
          </a:prstGeom>
        </p:spPr>
      </p:pic>
      <p:sp>
        <p:nvSpPr>
          <p:cNvPr id="127" name="Speech Bubble: Rectangle with Corners Rounded 126">
            <a:extLst>
              <a:ext uri="{FF2B5EF4-FFF2-40B4-BE49-F238E27FC236}">
                <a16:creationId xmlns:a16="http://schemas.microsoft.com/office/drawing/2014/main" id="{6D8E855E-5165-7CD9-0CC9-1C10BF4C4C3E}"/>
              </a:ext>
            </a:extLst>
          </p:cNvPr>
          <p:cNvSpPr/>
          <p:nvPr/>
        </p:nvSpPr>
        <p:spPr>
          <a:xfrm>
            <a:off x="3870230" y="4601210"/>
            <a:ext cx="4092670" cy="823747"/>
          </a:xfrm>
          <a:prstGeom prst="wedgeRoundRectCallout">
            <a:avLst>
              <a:gd name="adj1" fmla="val 60031"/>
              <a:gd name="adj2" fmla="val -5583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0690330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 animBg="1"/>
      <p:bldP spid="17" grpId="0" animBg="1"/>
      <p:bldP spid="18" grpId="0" animBg="1"/>
      <p:bldP spid="19" grpId="0" animBg="1"/>
      <p:bldP spid="20" grpId="0" animBg="1"/>
      <p:bldP spid="96" grpId="0" animBg="1"/>
      <p:bldP spid="97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7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436</Words>
  <Application>Microsoft Office PowerPoint</Application>
  <PresentationFormat>Widescreen</PresentationFormat>
  <Paragraphs>49</Paragraphs>
  <Slides>19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等线</vt:lpstr>
      <vt:lpstr>等线 Light</vt:lpstr>
      <vt:lpstr>DFPOP1-W9</vt:lpstr>
      <vt:lpstr>Arial</vt:lpstr>
      <vt:lpstr>Calibri</vt:lpstr>
      <vt:lpstr>Calibri Light</vt:lpstr>
      <vt:lpstr>Cambria</vt:lpstr>
      <vt:lpstr>Cambria Math</vt:lpstr>
      <vt:lpstr>UTM Avo</vt:lpstr>
      <vt:lpstr>UTM Cookies</vt:lpstr>
      <vt:lpstr>1_Office Theme</vt:lpstr>
      <vt:lpstr>千图网海量PPT模板www.58pic.com​​</vt:lpstr>
      <vt:lpstr>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34</cp:revision>
  <dcterms:created xsi:type="dcterms:W3CDTF">2023-12-20T08:31:00Z</dcterms:created>
  <dcterms:modified xsi:type="dcterms:W3CDTF">2024-01-10T05:12:15Z</dcterms:modified>
</cp:coreProperties>
</file>