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75" r:id="rId4"/>
    <p:sldId id="276" r:id="rId5"/>
    <p:sldId id="277" r:id="rId6"/>
    <p:sldId id="278" r:id="rId7"/>
    <p:sldId id="264" r:id="rId8"/>
    <p:sldId id="265" r:id="rId9"/>
    <p:sldId id="279" r:id="rId10"/>
    <p:sldId id="280" r:id="rId11"/>
    <p:sldId id="270" r:id="rId12"/>
    <p:sldId id="260" r:id="rId13"/>
    <p:sldId id="281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06E7-E4C5-444A-BCA0-5A7853CB5AC7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8339E-946D-4E4B-AE03-6CAD2E6B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1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0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1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1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5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1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06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6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62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33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2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22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83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4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8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4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74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69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1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9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3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47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5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0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3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EA9A3FE-E49F-141F-2CF0-A72ACD4804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27" y="189911"/>
            <a:ext cx="1365512" cy="13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82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192887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svg"/><Relationship Id="rId11" Type="http://schemas.openxmlformats.org/officeDocument/2006/relationships/image" Target="../media/image49.png"/><Relationship Id="rId5" Type="http://schemas.openxmlformats.org/officeDocument/2006/relationships/image" Target="../media/image4.png"/><Relationship Id="rId15" Type="http://schemas.openxmlformats.org/officeDocument/2006/relationships/image" Target="../media/image12.svg"/><Relationship Id="rId10" Type="http://schemas.openxmlformats.org/officeDocument/2006/relationships/image" Target="../media/image9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.svg"/><Relationship Id="rId18" Type="http://schemas.openxmlformats.org/officeDocument/2006/relationships/image" Target="../media/image11.png"/><Relationship Id="rId3" Type="http://schemas.openxmlformats.org/officeDocument/2006/relationships/image" Target="../media/image22.svg"/><Relationship Id="rId21" Type="http://schemas.openxmlformats.org/officeDocument/2006/relationships/image" Target="../media/image34.png"/><Relationship Id="rId7" Type="http://schemas.openxmlformats.org/officeDocument/2006/relationships/image" Target="../media/image15.svg"/><Relationship Id="rId12" Type="http://schemas.openxmlformats.org/officeDocument/2006/relationships/image" Target="../media/image29.png"/><Relationship Id="rId17" Type="http://schemas.openxmlformats.org/officeDocument/2006/relationships/image" Target="../media/image19.svg"/><Relationship Id="rId2" Type="http://schemas.openxmlformats.org/officeDocument/2006/relationships/image" Target="../media/image21.png"/><Relationship Id="rId16" Type="http://schemas.openxmlformats.org/officeDocument/2006/relationships/image" Target="../media/image1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17.svg"/><Relationship Id="rId10" Type="http://schemas.openxmlformats.org/officeDocument/2006/relationships/image" Target="../media/image27.png"/><Relationship Id="rId19" Type="http://schemas.openxmlformats.org/officeDocument/2006/relationships/image" Target="../media/image20.svg"/><Relationship Id="rId4" Type="http://schemas.openxmlformats.org/officeDocument/2006/relationships/image" Target="../media/image23.png"/><Relationship Id="rId9" Type="http://schemas.openxmlformats.org/officeDocument/2006/relationships/image" Target="../media/image16.sv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56.png"/><Relationship Id="rId5" Type="http://schemas.openxmlformats.org/officeDocument/2006/relationships/image" Target="../media/image4.png"/><Relationship Id="rId15" Type="http://schemas.openxmlformats.org/officeDocument/2006/relationships/image" Target="../media/image20.svg"/><Relationship Id="rId10" Type="http://schemas.openxmlformats.org/officeDocument/2006/relationships/image" Target="../media/image19.svg"/><Relationship Id="rId19" Type="http://schemas.openxmlformats.org/officeDocument/2006/relationships/image" Target="../media/image13.png"/><Relationship Id="rId4" Type="http://schemas.openxmlformats.org/officeDocument/2006/relationships/image" Target="../media/image15.svg"/><Relationship Id="rId9" Type="http://schemas.openxmlformats.org/officeDocument/2006/relationships/image" Target="../media/image1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svg"/><Relationship Id="rId11" Type="http://schemas.openxmlformats.org/officeDocument/2006/relationships/image" Target="../media/image61.png"/><Relationship Id="rId5" Type="http://schemas.openxmlformats.org/officeDocument/2006/relationships/image" Target="../media/image4.png"/><Relationship Id="rId15" Type="http://schemas.openxmlformats.org/officeDocument/2006/relationships/image" Target="../media/image12.svg"/><Relationship Id="rId10" Type="http://schemas.openxmlformats.org/officeDocument/2006/relationships/image" Target="../media/image9.svg"/><Relationship Id="rId19" Type="http://schemas.openxmlformats.org/officeDocument/2006/relationships/image" Target="../media/image13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.svg"/><Relationship Id="rId18" Type="http://schemas.openxmlformats.org/officeDocument/2006/relationships/image" Target="../media/image87.png"/><Relationship Id="rId3" Type="http://schemas.openxmlformats.org/officeDocument/2006/relationships/image" Target="../media/image22.svg"/><Relationship Id="rId21" Type="http://schemas.openxmlformats.org/officeDocument/2006/relationships/image" Target="../media/image90.pn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image" Target="../media/image21.png"/><Relationship Id="rId16" Type="http://schemas.openxmlformats.org/officeDocument/2006/relationships/image" Target="../media/image31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17.svg"/><Relationship Id="rId23" Type="http://schemas.openxmlformats.org/officeDocument/2006/relationships/image" Target="../media/image92.png"/><Relationship Id="rId10" Type="http://schemas.openxmlformats.org/officeDocument/2006/relationships/image" Target="../media/image27.png"/><Relationship Id="rId19" Type="http://schemas.openxmlformats.org/officeDocument/2006/relationships/image" Target="../media/image88.png"/><Relationship Id="rId4" Type="http://schemas.openxmlformats.org/officeDocument/2006/relationships/image" Target="../media/image23.png"/><Relationship Id="rId9" Type="http://schemas.openxmlformats.org/officeDocument/2006/relationships/image" Target="../media/image16.svg"/><Relationship Id="rId14" Type="http://schemas.openxmlformats.org/officeDocument/2006/relationships/image" Target="../media/image6.png"/><Relationship Id="rId22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.svg"/><Relationship Id="rId18" Type="http://schemas.openxmlformats.org/officeDocument/2006/relationships/image" Target="../media/image94.png"/><Relationship Id="rId3" Type="http://schemas.openxmlformats.org/officeDocument/2006/relationships/image" Target="../media/image22.svg"/><Relationship Id="rId21" Type="http://schemas.openxmlformats.org/officeDocument/2006/relationships/image" Target="../media/image97.pn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93.png"/><Relationship Id="rId2" Type="http://schemas.openxmlformats.org/officeDocument/2006/relationships/image" Target="../media/image21.png"/><Relationship Id="rId16" Type="http://schemas.openxmlformats.org/officeDocument/2006/relationships/image" Target="../media/image31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17.svg"/><Relationship Id="rId10" Type="http://schemas.openxmlformats.org/officeDocument/2006/relationships/image" Target="../media/image27.png"/><Relationship Id="rId19" Type="http://schemas.openxmlformats.org/officeDocument/2006/relationships/image" Target="../media/image95.png"/><Relationship Id="rId4" Type="http://schemas.openxmlformats.org/officeDocument/2006/relationships/image" Target="../media/image23.png"/><Relationship Id="rId9" Type="http://schemas.openxmlformats.org/officeDocument/2006/relationships/image" Target="../media/image16.sv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6.svg"/><Relationship Id="rId7" Type="http://schemas.openxmlformats.org/officeDocument/2006/relationships/image" Target="../media/image10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5" Type="http://schemas.openxmlformats.org/officeDocument/2006/relationships/image" Target="../media/image8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.svg"/><Relationship Id="rId18" Type="http://schemas.openxmlformats.org/officeDocument/2006/relationships/image" Target="../media/image105.png"/><Relationship Id="rId3" Type="http://schemas.openxmlformats.org/officeDocument/2006/relationships/image" Target="../media/image22.svg"/><Relationship Id="rId21" Type="http://schemas.openxmlformats.org/officeDocument/2006/relationships/image" Target="../media/image108.pn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104.png"/><Relationship Id="rId2" Type="http://schemas.openxmlformats.org/officeDocument/2006/relationships/image" Target="../media/image21.png"/><Relationship Id="rId16" Type="http://schemas.openxmlformats.org/officeDocument/2006/relationships/image" Target="../media/image31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5" Type="http://schemas.openxmlformats.org/officeDocument/2006/relationships/image" Target="../media/image17.svg"/><Relationship Id="rId10" Type="http://schemas.openxmlformats.org/officeDocument/2006/relationships/image" Target="../media/image27.png"/><Relationship Id="rId19" Type="http://schemas.openxmlformats.org/officeDocument/2006/relationships/image" Target="../media/image106.png"/><Relationship Id="rId4" Type="http://schemas.openxmlformats.org/officeDocument/2006/relationships/image" Target="../media/image23.png"/><Relationship Id="rId9" Type="http://schemas.openxmlformats.org/officeDocument/2006/relationships/image" Target="../media/image16.sv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26.svg"/><Relationship Id="rId7" Type="http://schemas.openxmlformats.org/officeDocument/2006/relationships/image" Target="../media/image1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9.png"/><Relationship Id="rId18" Type="http://schemas.openxmlformats.org/officeDocument/2006/relationships/image" Target="../media/image31.png"/><Relationship Id="rId3" Type="http://schemas.openxmlformats.org/officeDocument/2006/relationships/image" Target="../media/image21.png"/><Relationship Id="rId21" Type="http://schemas.openxmlformats.org/officeDocument/2006/relationships/image" Target="../media/image118.png"/><Relationship Id="rId7" Type="http://schemas.openxmlformats.org/officeDocument/2006/relationships/image" Target="../media/image25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audio" Target="../media/audio2.wav"/><Relationship Id="rId16" Type="http://schemas.openxmlformats.org/officeDocument/2006/relationships/image" Target="../media/image17.sv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7.png"/><Relationship Id="rId24" Type="http://schemas.openxmlformats.org/officeDocument/2006/relationships/image" Target="../media/image121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23" Type="http://schemas.openxmlformats.org/officeDocument/2006/relationships/image" Target="../media/image120.png"/><Relationship Id="rId10" Type="http://schemas.openxmlformats.org/officeDocument/2006/relationships/image" Target="../media/image16.svg"/><Relationship Id="rId19" Type="http://schemas.openxmlformats.org/officeDocument/2006/relationships/image" Target="../media/image116.png"/><Relationship Id="rId4" Type="http://schemas.openxmlformats.org/officeDocument/2006/relationships/image" Target="../media/image22.svg"/><Relationship Id="rId9" Type="http://schemas.openxmlformats.org/officeDocument/2006/relationships/image" Target="../media/image4.png"/><Relationship Id="rId14" Type="http://schemas.openxmlformats.org/officeDocument/2006/relationships/image" Target="../media/image30.svg"/><Relationship Id="rId22" Type="http://schemas.openxmlformats.org/officeDocument/2006/relationships/image" Target="../media/image1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156069"/>
            <a:ext cx="10037806" cy="1175670"/>
            <a:chOff x="3018363" y="-26824"/>
            <a:chExt cx="10252573" cy="176350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3 </m:t>
                          </m:r>
                        </m:den>
                      </m:f>
                    </m:oMath>
                  </a14:m>
                  <a:r>
                    <a:rPr lang="pt-BR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  <a:blipFill>
                  <a:blip r:embed="rId11"/>
                  <a:stretch>
                    <a:fillRect l="-18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4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8161" y="3027452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endParaRPr lang="en-US" sz="3466" dirty="0">
              <a:solidFill>
                <a:srgbClr val="000000"/>
              </a:solidFill>
              <a:latin typeface="Bungee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7064" y="1983272"/>
            <a:ext cx="9204550" cy="1241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Hoàn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theo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CAF-E06D-8A67-B3DD-9E41D8705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070" y="435796"/>
            <a:ext cx="9291109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74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61" y="-152625"/>
            <a:ext cx="9319965" cy="1357472"/>
            <a:chOff x="2856449" y="-10427"/>
            <a:chExt cx="12080033" cy="203621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  <a:blipFill>
                  <a:blip r:embed="rId11"/>
                  <a:stretch>
                    <a:fillRect l="-2243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9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66448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642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241196"/>
            <a:chOff x="1237892" y="35237"/>
            <a:chExt cx="13583580" cy="186179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  <a:blipFill>
                  <a:blip r:embed="rId11"/>
                  <a:stretch>
                    <a:fillRect l="-2038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291977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706173" y="1505415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</a:rPr>
              <a:t>Quy đồng mẫu số các phân số.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978" y="4116922"/>
            <a:ext cx="186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1200" b="1" u="sng" dirty="0">
                <a:solidFill>
                  <a:prstClr val="white"/>
                </a:solidFill>
                <a:latin typeface="HP001 4 hàng" pitchFamily="34" charset="0"/>
              </a:rPr>
              <a:t>Toán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Bài 1 :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a) Tính tỉ số phần trăm của hai số 37 và 42</a:t>
            </a:r>
            <a:endParaRPr lang="en-US" sz="12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2" y="3354052"/>
            <a:ext cx="1918758" cy="8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/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blipFill>
                <a:blip r:embed="rId18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/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blipFill>
                <a:blip r:embed="rId19"/>
                <a:stretch>
                  <a:fillRect l="-4665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/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243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/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/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/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5658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các phân số (theo mẫu).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3651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blipFill>
                <a:blip r:embed="rId21"/>
                <a:stretch>
                  <a:fillRect l="-3854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/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blipFill>
                <a:blip r:embed="rId4"/>
                <a:stretch>
                  <a:fillRect l="-3651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/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/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blipFill>
                <a:blip r:embed="rId6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/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blipFill>
                <a:blip r:embed="rId7"/>
                <a:stretch>
                  <a:fillRect l="-385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/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/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blipFill>
                <a:blip r:embed="rId9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3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Quy đồng mẫu số các phân số (theo mẫu).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pt-B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=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blipFill>
                <a:blip r:embed="rId20"/>
                <a:stretch>
                  <a:fillRect l="-302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/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blipFill>
                <a:blip r:embed="rId4"/>
                <a:stretch>
                  <a:fillRect l="-3020"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/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blipFill>
                <a:blip r:embed="rId5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/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/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/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/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blipFill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127217" cy="796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0696" y="915186"/>
            <a:ext cx="830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Chọn câu trả lời đúng:</a:t>
            </a:r>
          </a:p>
        </p:txBody>
      </p:sp>
      <p:pic>
        <p:nvPicPr>
          <p:cNvPr id="38" name="Picture 1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624653" y="4685846"/>
            <a:ext cx="2659583" cy="2321594"/>
          </a:xfrm>
          <a:prstGeom prst="rect">
            <a:avLst/>
          </a:prstGeom>
        </p:spPr>
      </p:pic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/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nào có mẫu số là 72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/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effectLst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blipFill>
                <a:blip r:embed="rId20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/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B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blipFill>
                <a:blip r:embed="rId21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/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C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blipFill>
                <a:blip r:embed="rId22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/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D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blipFill>
                <a:blip r:embed="rId23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A3EF165-182A-8303-44BF-059B29B176CC}"/>
              </a:ext>
            </a:extLst>
          </p:cNvPr>
          <p:cNvSpPr/>
          <p:nvPr/>
        </p:nvSpPr>
        <p:spPr>
          <a:xfrm>
            <a:off x="6315075" y="3409950"/>
            <a:ext cx="58102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/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 : 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72 : 8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blipFill>
                <a:blip r:embed="rId2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342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#9Slide02 Noi dung dai</vt:lpstr>
      <vt:lpstr>Arial</vt:lpstr>
      <vt:lpstr>Bungee</vt:lpstr>
      <vt:lpstr>Calibri</vt:lpstr>
      <vt:lpstr>Cambria</vt:lpstr>
      <vt:lpstr>Cambria Math</vt:lpstr>
      <vt:lpstr>HP001 4 hàng</vt:lpstr>
      <vt:lpstr>UVF Lobster12</vt:lpstr>
      <vt:lpstr>1_Office Theme</vt:lpstr>
      <vt:lpstr>6_Office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33</cp:revision>
  <dcterms:created xsi:type="dcterms:W3CDTF">2023-12-20T02:42:14Z</dcterms:created>
  <dcterms:modified xsi:type="dcterms:W3CDTF">2025-03-26T03:03:33Z</dcterms:modified>
</cp:coreProperties>
</file>