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91" r:id="rId4"/>
    <p:sldId id="303" r:id="rId5"/>
    <p:sldId id="304" r:id="rId6"/>
    <p:sldId id="305" r:id="rId7"/>
    <p:sldId id="306" r:id="rId8"/>
    <p:sldId id="257" r:id="rId9"/>
    <p:sldId id="292" r:id="rId10"/>
    <p:sldId id="259" r:id="rId11"/>
    <p:sldId id="307" r:id="rId12"/>
    <p:sldId id="260" r:id="rId13"/>
    <p:sldId id="308" r:id="rId14"/>
    <p:sldId id="293" r:id="rId15"/>
    <p:sldId id="282" r:id="rId16"/>
    <p:sldId id="299" r:id="rId17"/>
    <p:sldId id="309" r:id="rId18"/>
    <p:sldId id="294" r:id="rId19"/>
    <p:sldId id="296" r:id="rId20"/>
    <p:sldId id="265" r:id="rId21"/>
    <p:sldId id="287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3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2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3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2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1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7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8.png"/><Relationship Id="rId14" Type="http://schemas.openxmlformats.org/officeDocument/2006/relationships/image" Target="../media/image33.png"/><Relationship Id="rId2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5" Type="http://schemas.openxmlformats.org/officeDocument/2006/relationships/image" Target="../media/image19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6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650</Words>
  <Application>Microsoft Office PowerPoint</Application>
  <PresentationFormat>Widescreen</PresentationFormat>
  <Paragraphs>113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DFPOP1-W9</vt:lpstr>
      <vt:lpstr>思源黑体 CN Regular</vt:lpstr>
      <vt:lpstr>Arial</vt:lpstr>
      <vt:lpstr>Calibri</vt:lpstr>
      <vt:lpstr>Cambria</vt:lpstr>
      <vt:lpstr>Cambria Math</vt:lpstr>
      <vt:lpstr>Times New Roman</vt:lpstr>
      <vt:lpstr>UTM Showcard</vt:lpstr>
      <vt:lpstr>Office 主题​​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2023-12-19T12:39:47Z</dcterms:created>
  <dcterms:modified xsi:type="dcterms:W3CDTF">2024-01-10T05:11:50Z</dcterms:modified>
</cp:coreProperties>
</file>