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6" r:id="rId3"/>
  </p:sldMasterIdLst>
  <p:notesMasterIdLst>
    <p:notesMasterId r:id="rId20"/>
  </p:notesMasterIdLst>
  <p:sldIdLst>
    <p:sldId id="257" r:id="rId4"/>
    <p:sldId id="260" r:id="rId5"/>
    <p:sldId id="302" r:id="rId6"/>
    <p:sldId id="304" r:id="rId7"/>
    <p:sldId id="306" r:id="rId8"/>
    <p:sldId id="307" r:id="rId9"/>
    <p:sldId id="308" r:id="rId10"/>
    <p:sldId id="303" r:id="rId11"/>
    <p:sldId id="265" r:id="rId12"/>
    <p:sldId id="266" r:id="rId13"/>
    <p:sldId id="315" r:id="rId14"/>
    <p:sldId id="322" r:id="rId15"/>
    <p:sldId id="323" r:id="rId16"/>
    <p:sldId id="320" r:id="rId17"/>
    <p:sldId id="321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95" autoAdjust="0"/>
  </p:normalViewPr>
  <p:slideViewPr>
    <p:cSldViewPr snapToGrid="0">
      <p:cViewPr varScale="1">
        <p:scale>
          <a:sx n="61" d="100"/>
          <a:sy n="61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13390-5DA5-4AFC-918E-B8AE6985420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7D5DF-8D08-41A3-888E-CBA49C2AC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0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932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126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334081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3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2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528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0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10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785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510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670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9749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20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148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415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975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6702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379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7917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825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294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085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6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1517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6818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6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2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3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8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0116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1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7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7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9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8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5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11251246" y="59924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3680800" y="1901953"/>
            <a:ext cx="11412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3680800" y="290006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3680800" y="240901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3680784" y="4165833"/>
            <a:ext cx="1290800" cy="9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3680800" y="5275840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3680800" y="4800248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7808343" y="1901937"/>
            <a:ext cx="12908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7808343" y="2897552"/>
            <a:ext cx="3416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7808343" y="240898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7808343" y="4367007"/>
            <a:ext cx="12908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7808343" y="5280657"/>
            <a:ext cx="330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7808343" y="480531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46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68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6315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072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29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8616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70" r:id="rId6"/>
    <p:sldLayoutId id="2147483675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941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2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image" Target="../media/image160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8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395948" y="61333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115937" y="994511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10059523" y="6203827"/>
            <a:ext cx="513712" cy="635212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85066" y="2502913"/>
            <a:ext cx="651633" cy="80428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3423517" y="6315595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4652466" y="6161660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02001" y="772141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>
            <a:off x="4037540" y="5722393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767811" y="1874323"/>
            <a:ext cx="6978751" cy="37042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7733969" y="5897749"/>
            <a:ext cx="2184596" cy="756249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671275" y="5392229"/>
            <a:ext cx="2052168" cy="1253503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4" name="Google Shape;866;p48">
            <a:extLst>
              <a:ext uri="{FF2B5EF4-FFF2-40B4-BE49-F238E27FC236}">
                <a16:creationId xmlns:a16="http://schemas.microsoft.com/office/drawing/2014/main" id="{F5D001CB-2E8B-4E5E-A0DE-BBB9068F4E3C}"/>
              </a:ext>
            </a:extLst>
          </p:cNvPr>
          <p:cNvGrpSpPr/>
          <p:nvPr/>
        </p:nvGrpSpPr>
        <p:grpSpPr>
          <a:xfrm rot="20529526" flipH="1">
            <a:off x="8973218" y="2835792"/>
            <a:ext cx="3941605" cy="4365933"/>
            <a:chOff x="228875" y="1971376"/>
            <a:chExt cx="2619086" cy="3172113"/>
          </a:xfrm>
        </p:grpSpPr>
        <p:sp>
          <p:nvSpPr>
            <p:cNvPr id="185" name="Google Shape;867;p48">
              <a:extLst>
                <a:ext uri="{FF2B5EF4-FFF2-40B4-BE49-F238E27FC236}">
                  <a16:creationId xmlns:a16="http://schemas.microsoft.com/office/drawing/2014/main" id="{82AB28EA-6831-4F46-A0A3-D2A70621D920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868;p48">
              <a:extLst>
                <a:ext uri="{FF2B5EF4-FFF2-40B4-BE49-F238E27FC236}">
                  <a16:creationId xmlns:a16="http://schemas.microsoft.com/office/drawing/2014/main" id="{715DAE8C-E916-46A0-9292-9CD66EF58B19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869;p48">
              <a:extLst>
                <a:ext uri="{FF2B5EF4-FFF2-40B4-BE49-F238E27FC236}">
                  <a16:creationId xmlns:a16="http://schemas.microsoft.com/office/drawing/2014/main" id="{D9F890A1-F86E-4790-8DB3-F055C4425DAB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870;p48">
              <a:extLst>
                <a:ext uri="{FF2B5EF4-FFF2-40B4-BE49-F238E27FC236}">
                  <a16:creationId xmlns:a16="http://schemas.microsoft.com/office/drawing/2014/main" id="{F5B5C22C-9D11-417E-A349-933134E936BD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871;p48">
              <a:extLst>
                <a:ext uri="{FF2B5EF4-FFF2-40B4-BE49-F238E27FC236}">
                  <a16:creationId xmlns:a16="http://schemas.microsoft.com/office/drawing/2014/main" id="{2D040B06-B28C-47FD-80C1-783B04534C37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872;p48">
              <a:extLst>
                <a:ext uri="{FF2B5EF4-FFF2-40B4-BE49-F238E27FC236}">
                  <a16:creationId xmlns:a16="http://schemas.microsoft.com/office/drawing/2014/main" id="{EA591735-8172-475F-AB4D-6BBB73169818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873;p48">
              <a:extLst>
                <a:ext uri="{FF2B5EF4-FFF2-40B4-BE49-F238E27FC236}">
                  <a16:creationId xmlns:a16="http://schemas.microsoft.com/office/drawing/2014/main" id="{C63572A4-7512-4324-925C-919999B3738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874;p48">
              <a:extLst>
                <a:ext uri="{FF2B5EF4-FFF2-40B4-BE49-F238E27FC236}">
                  <a16:creationId xmlns:a16="http://schemas.microsoft.com/office/drawing/2014/main" id="{BE40D220-8F63-412D-A2CF-8CF2F94FEF39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875;p48">
              <a:extLst>
                <a:ext uri="{FF2B5EF4-FFF2-40B4-BE49-F238E27FC236}">
                  <a16:creationId xmlns:a16="http://schemas.microsoft.com/office/drawing/2014/main" id="{CF5D3E73-BE8D-47DB-81A0-A221BE427AA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876;p48">
              <a:extLst>
                <a:ext uri="{FF2B5EF4-FFF2-40B4-BE49-F238E27FC236}">
                  <a16:creationId xmlns:a16="http://schemas.microsoft.com/office/drawing/2014/main" id="{A4F88F13-A264-4B13-8163-8D9BB77248AB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877;p48">
              <a:extLst>
                <a:ext uri="{FF2B5EF4-FFF2-40B4-BE49-F238E27FC236}">
                  <a16:creationId xmlns:a16="http://schemas.microsoft.com/office/drawing/2014/main" id="{2F7FC548-3DEC-49CF-A5A6-30017A42DF60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878;p48">
              <a:extLst>
                <a:ext uri="{FF2B5EF4-FFF2-40B4-BE49-F238E27FC236}">
                  <a16:creationId xmlns:a16="http://schemas.microsoft.com/office/drawing/2014/main" id="{2E73B8A0-2415-4567-BC7D-D57217B7076F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879;p48">
              <a:extLst>
                <a:ext uri="{FF2B5EF4-FFF2-40B4-BE49-F238E27FC236}">
                  <a16:creationId xmlns:a16="http://schemas.microsoft.com/office/drawing/2014/main" id="{4F4E7F89-D940-45FA-B10E-DC0DFB859967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880;p48">
              <a:extLst>
                <a:ext uri="{FF2B5EF4-FFF2-40B4-BE49-F238E27FC236}">
                  <a16:creationId xmlns:a16="http://schemas.microsoft.com/office/drawing/2014/main" id="{0129492A-0198-4493-9449-698FECB0FE37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881;p48">
              <a:extLst>
                <a:ext uri="{FF2B5EF4-FFF2-40B4-BE49-F238E27FC236}">
                  <a16:creationId xmlns:a16="http://schemas.microsoft.com/office/drawing/2014/main" id="{DCE8CF21-E4B5-4648-B62D-0CBAF4001034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882;p48">
              <a:extLst>
                <a:ext uri="{FF2B5EF4-FFF2-40B4-BE49-F238E27FC236}">
                  <a16:creationId xmlns:a16="http://schemas.microsoft.com/office/drawing/2014/main" id="{223FD8ED-0190-4D61-B46B-447A85420F68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883;p48">
              <a:extLst>
                <a:ext uri="{FF2B5EF4-FFF2-40B4-BE49-F238E27FC236}">
                  <a16:creationId xmlns:a16="http://schemas.microsoft.com/office/drawing/2014/main" id="{8EEABCDA-EF4E-49C4-8371-F7AB6B370335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884;p48">
              <a:extLst>
                <a:ext uri="{FF2B5EF4-FFF2-40B4-BE49-F238E27FC236}">
                  <a16:creationId xmlns:a16="http://schemas.microsoft.com/office/drawing/2014/main" id="{E8122113-F209-4394-9C7F-5F00F609BDE7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885;p48">
              <a:extLst>
                <a:ext uri="{FF2B5EF4-FFF2-40B4-BE49-F238E27FC236}">
                  <a16:creationId xmlns:a16="http://schemas.microsoft.com/office/drawing/2014/main" id="{2D01A136-64A0-453F-997A-EBDA185F3C33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886;p48">
              <a:extLst>
                <a:ext uri="{FF2B5EF4-FFF2-40B4-BE49-F238E27FC236}">
                  <a16:creationId xmlns:a16="http://schemas.microsoft.com/office/drawing/2014/main" id="{002E7E96-34C1-40C0-BB02-35BFFF0656AF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887;p48">
              <a:extLst>
                <a:ext uri="{FF2B5EF4-FFF2-40B4-BE49-F238E27FC236}">
                  <a16:creationId xmlns:a16="http://schemas.microsoft.com/office/drawing/2014/main" id="{D5984E8C-9C2F-437F-BE48-F9124FCE425D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888;p48">
              <a:extLst>
                <a:ext uri="{FF2B5EF4-FFF2-40B4-BE49-F238E27FC236}">
                  <a16:creationId xmlns:a16="http://schemas.microsoft.com/office/drawing/2014/main" id="{9EF04DAD-1DD3-4980-AC31-1F887D8CA922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889;p48">
              <a:extLst>
                <a:ext uri="{FF2B5EF4-FFF2-40B4-BE49-F238E27FC236}">
                  <a16:creationId xmlns:a16="http://schemas.microsoft.com/office/drawing/2014/main" id="{DC239C00-6C94-428E-8D70-7E1EBFC5A9C8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890;p48">
              <a:extLst>
                <a:ext uri="{FF2B5EF4-FFF2-40B4-BE49-F238E27FC236}">
                  <a16:creationId xmlns:a16="http://schemas.microsoft.com/office/drawing/2014/main" id="{BED7FDF1-0543-4E9F-B9C5-2806E60780E7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891;p48">
              <a:extLst>
                <a:ext uri="{FF2B5EF4-FFF2-40B4-BE49-F238E27FC236}">
                  <a16:creationId xmlns:a16="http://schemas.microsoft.com/office/drawing/2014/main" id="{7B43B15A-2D62-4978-8C2D-7F50A142BF7E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892;p48">
              <a:extLst>
                <a:ext uri="{FF2B5EF4-FFF2-40B4-BE49-F238E27FC236}">
                  <a16:creationId xmlns:a16="http://schemas.microsoft.com/office/drawing/2014/main" id="{4BBE5B59-511F-4AEC-972F-3EFDBDC84AB7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893;p48">
              <a:extLst>
                <a:ext uri="{FF2B5EF4-FFF2-40B4-BE49-F238E27FC236}">
                  <a16:creationId xmlns:a16="http://schemas.microsoft.com/office/drawing/2014/main" id="{1D6B2B34-7B44-4D9E-92C3-AB9B53E44E64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894;p48">
              <a:extLst>
                <a:ext uri="{FF2B5EF4-FFF2-40B4-BE49-F238E27FC236}">
                  <a16:creationId xmlns:a16="http://schemas.microsoft.com/office/drawing/2014/main" id="{777D85CE-DA88-4F4D-B132-26E35D361356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895;p48">
              <a:extLst>
                <a:ext uri="{FF2B5EF4-FFF2-40B4-BE49-F238E27FC236}">
                  <a16:creationId xmlns:a16="http://schemas.microsoft.com/office/drawing/2014/main" id="{83170CA9-06EF-46CC-AF81-AD523355A341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896;p48">
              <a:extLst>
                <a:ext uri="{FF2B5EF4-FFF2-40B4-BE49-F238E27FC236}">
                  <a16:creationId xmlns:a16="http://schemas.microsoft.com/office/drawing/2014/main" id="{79EEFC46-6182-480C-B29D-24925CDB008B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897;p48">
              <a:extLst>
                <a:ext uri="{FF2B5EF4-FFF2-40B4-BE49-F238E27FC236}">
                  <a16:creationId xmlns:a16="http://schemas.microsoft.com/office/drawing/2014/main" id="{AEB9D046-2C22-455E-9C8F-F86820BB779D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898;p48">
              <a:extLst>
                <a:ext uri="{FF2B5EF4-FFF2-40B4-BE49-F238E27FC236}">
                  <a16:creationId xmlns:a16="http://schemas.microsoft.com/office/drawing/2014/main" id="{3D40B4A0-9783-4BDA-B0E0-CD469F6BB325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899;p48">
              <a:extLst>
                <a:ext uri="{FF2B5EF4-FFF2-40B4-BE49-F238E27FC236}">
                  <a16:creationId xmlns:a16="http://schemas.microsoft.com/office/drawing/2014/main" id="{8E5A3009-E810-41AA-AD6F-DBFE5047B606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900;p48">
              <a:extLst>
                <a:ext uri="{FF2B5EF4-FFF2-40B4-BE49-F238E27FC236}">
                  <a16:creationId xmlns:a16="http://schemas.microsoft.com/office/drawing/2014/main" id="{DAD8EB45-289C-43CF-9791-42225D65180D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901;p48">
              <a:extLst>
                <a:ext uri="{FF2B5EF4-FFF2-40B4-BE49-F238E27FC236}">
                  <a16:creationId xmlns:a16="http://schemas.microsoft.com/office/drawing/2014/main" id="{AE1A9E27-64B7-45E8-9FC7-5DC57291DDE0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902;p48">
              <a:extLst>
                <a:ext uri="{FF2B5EF4-FFF2-40B4-BE49-F238E27FC236}">
                  <a16:creationId xmlns:a16="http://schemas.microsoft.com/office/drawing/2014/main" id="{A767CC30-B0D8-4279-A2AE-1B57750CCC1F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903;p48">
              <a:extLst>
                <a:ext uri="{FF2B5EF4-FFF2-40B4-BE49-F238E27FC236}">
                  <a16:creationId xmlns:a16="http://schemas.microsoft.com/office/drawing/2014/main" id="{C540D6A9-F5BF-47BD-9F1A-CFFB96D903DB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904;p48">
              <a:extLst>
                <a:ext uri="{FF2B5EF4-FFF2-40B4-BE49-F238E27FC236}">
                  <a16:creationId xmlns:a16="http://schemas.microsoft.com/office/drawing/2014/main" id="{9DBF4B5A-4062-4A58-8791-B82AD07252F6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905;p48">
              <a:extLst>
                <a:ext uri="{FF2B5EF4-FFF2-40B4-BE49-F238E27FC236}">
                  <a16:creationId xmlns:a16="http://schemas.microsoft.com/office/drawing/2014/main" id="{F20F6290-A36F-4523-BE3C-2A585875A425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906;p48">
              <a:extLst>
                <a:ext uri="{FF2B5EF4-FFF2-40B4-BE49-F238E27FC236}">
                  <a16:creationId xmlns:a16="http://schemas.microsoft.com/office/drawing/2014/main" id="{AF2D0FBA-7EC5-41EF-8B53-1BE5989F7B78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907;p48">
              <a:extLst>
                <a:ext uri="{FF2B5EF4-FFF2-40B4-BE49-F238E27FC236}">
                  <a16:creationId xmlns:a16="http://schemas.microsoft.com/office/drawing/2014/main" id="{721B5050-59F0-46D0-BFDC-E65FCC121468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908;p48">
              <a:extLst>
                <a:ext uri="{FF2B5EF4-FFF2-40B4-BE49-F238E27FC236}">
                  <a16:creationId xmlns:a16="http://schemas.microsoft.com/office/drawing/2014/main" id="{5F160785-4DB4-4D6B-A921-E1D204A0CAAA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909;p48">
              <a:extLst>
                <a:ext uri="{FF2B5EF4-FFF2-40B4-BE49-F238E27FC236}">
                  <a16:creationId xmlns:a16="http://schemas.microsoft.com/office/drawing/2014/main" id="{EF7B93B8-B99E-4129-83AB-B00053773B57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910;p48">
              <a:extLst>
                <a:ext uri="{FF2B5EF4-FFF2-40B4-BE49-F238E27FC236}">
                  <a16:creationId xmlns:a16="http://schemas.microsoft.com/office/drawing/2014/main" id="{D97B883A-B845-44A8-9B53-EC1B7D02F676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911;p48">
              <a:extLst>
                <a:ext uri="{FF2B5EF4-FFF2-40B4-BE49-F238E27FC236}">
                  <a16:creationId xmlns:a16="http://schemas.microsoft.com/office/drawing/2014/main" id="{F27E7EB9-D700-448B-8702-BD4C41F87617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912;p48">
              <a:extLst>
                <a:ext uri="{FF2B5EF4-FFF2-40B4-BE49-F238E27FC236}">
                  <a16:creationId xmlns:a16="http://schemas.microsoft.com/office/drawing/2014/main" id="{BB662234-AC6D-4FBF-9D94-C5BB95CCC439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913;p48">
              <a:extLst>
                <a:ext uri="{FF2B5EF4-FFF2-40B4-BE49-F238E27FC236}">
                  <a16:creationId xmlns:a16="http://schemas.microsoft.com/office/drawing/2014/main" id="{A44B8FA1-285A-4376-8605-1A35F0EF4E4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914;p48">
              <a:extLst>
                <a:ext uri="{FF2B5EF4-FFF2-40B4-BE49-F238E27FC236}">
                  <a16:creationId xmlns:a16="http://schemas.microsoft.com/office/drawing/2014/main" id="{9491B565-5371-47EA-A6BF-EF3921E90CB2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915;p48">
              <a:extLst>
                <a:ext uri="{FF2B5EF4-FFF2-40B4-BE49-F238E27FC236}">
                  <a16:creationId xmlns:a16="http://schemas.microsoft.com/office/drawing/2014/main" id="{B834C1B6-9E46-4141-82D5-8174199AFC33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916;p48">
              <a:extLst>
                <a:ext uri="{FF2B5EF4-FFF2-40B4-BE49-F238E27FC236}">
                  <a16:creationId xmlns:a16="http://schemas.microsoft.com/office/drawing/2014/main" id="{8FE5CF86-0474-4359-90EE-1FBECF004613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917;p48">
              <a:extLst>
                <a:ext uri="{FF2B5EF4-FFF2-40B4-BE49-F238E27FC236}">
                  <a16:creationId xmlns:a16="http://schemas.microsoft.com/office/drawing/2014/main" id="{0E1AB8FC-1F00-47F8-8D16-6BC1FADF6D55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918;p48">
              <a:extLst>
                <a:ext uri="{FF2B5EF4-FFF2-40B4-BE49-F238E27FC236}">
                  <a16:creationId xmlns:a16="http://schemas.microsoft.com/office/drawing/2014/main" id="{182CFBE5-FA78-4785-9218-A7586426938A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919;p48">
              <a:extLst>
                <a:ext uri="{FF2B5EF4-FFF2-40B4-BE49-F238E27FC236}">
                  <a16:creationId xmlns:a16="http://schemas.microsoft.com/office/drawing/2014/main" id="{909DB72F-4005-4078-AA6F-29D9B87D00EE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920;p48">
              <a:extLst>
                <a:ext uri="{FF2B5EF4-FFF2-40B4-BE49-F238E27FC236}">
                  <a16:creationId xmlns:a16="http://schemas.microsoft.com/office/drawing/2014/main" id="{7D5B759B-343B-4613-BC5A-A5A290266540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921;p48">
              <a:extLst>
                <a:ext uri="{FF2B5EF4-FFF2-40B4-BE49-F238E27FC236}">
                  <a16:creationId xmlns:a16="http://schemas.microsoft.com/office/drawing/2014/main" id="{150AA8E9-5D39-4C5E-A33A-01EDD304CDE2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922;p48">
              <a:extLst>
                <a:ext uri="{FF2B5EF4-FFF2-40B4-BE49-F238E27FC236}">
                  <a16:creationId xmlns:a16="http://schemas.microsoft.com/office/drawing/2014/main" id="{7281B014-6517-4189-9A19-8CC1EA816FEB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923;p48">
              <a:extLst>
                <a:ext uri="{FF2B5EF4-FFF2-40B4-BE49-F238E27FC236}">
                  <a16:creationId xmlns:a16="http://schemas.microsoft.com/office/drawing/2014/main" id="{C820E4D9-76FC-4030-B020-E8593EC78C0B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924;p48">
              <a:extLst>
                <a:ext uri="{FF2B5EF4-FFF2-40B4-BE49-F238E27FC236}">
                  <a16:creationId xmlns:a16="http://schemas.microsoft.com/office/drawing/2014/main" id="{F3C03BA9-88A0-426C-A4EA-832A2B4BEA90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333249" y="1980881"/>
            <a:ext cx="509715" cy="419568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238378" y="5800926"/>
            <a:ext cx="443801" cy="48397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207EF1B-F68E-95C5-CD3B-F0121AF6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" y="2859475"/>
            <a:ext cx="4050919" cy="407133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AF9F68-EC0D-068A-A485-58F53456B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0" y="192396"/>
            <a:ext cx="1355984" cy="1355984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8D47FDDC-426B-286D-519B-9544D88C57F0}"/>
              </a:ext>
            </a:extLst>
          </p:cNvPr>
          <p:cNvSpPr txBox="1">
            <a:spLocks/>
          </p:cNvSpPr>
          <p:nvPr/>
        </p:nvSpPr>
        <p:spPr>
          <a:xfrm>
            <a:off x="11401014" y="55214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2000">
                <a:solidFill>
                  <a:srgbClr val="B872AE">
                    <a:lumMod val="20000"/>
                    <a:lumOff val="80000"/>
                  </a:srgbClr>
                </a:solidFill>
                <a:latin typeface="#9Slide07 Altus" pitchFamily="2" charset="0"/>
                <a:sym typeface="Arial"/>
              </a:rPr>
              <a:t>By DIỆU HIỀN</a:t>
            </a:r>
            <a:endParaRPr lang="en-US" sz="2000" dirty="0">
              <a:solidFill>
                <a:srgbClr val="B872AE">
                  <a:lumMod val="20000"/>
                  <a:lumOff val="80000"/>
                </a:srgbClr>
              </a:solidFill>
              <a:latin typeface="#9Slide07 Altus" pitchFamily="2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6C502-5049-B7FF-AFBD-DA4C22006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737" y="611068"/>
            <a:ext cx="7858425" cy="1292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E46010-08C3-690D-FC7F-D1A9C587C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332" y="2621944"/>
            <a:ext cx="5645385" cy="2261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562725" y="2259550"/>
            <a:ext cx="11450599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6" cy="1943945"/>
            <a:chOff x="206677" y="197420"/>
            <a:chExt cx="8649221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334170" y="197420"/>
              <a:ext cx="7521728" cy="1256666"/>
              <a:chOff x="1334170" y="197420"/>
              <a:chExt cx="7521728" cy="12566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 defTabSz="1219170">
                      <a:buClr>
                        <a:srgbClr val="000000"/>
                      </a:buClr>
                    </a:pP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chiếc tàu thủy cũ kể với ca nô. Tôi đã làm việc tròn nửa thế kỷ trong quãng thời gian đó tôi dành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thời gian để chở hàng trên Đại Tây Dương</a:t>
                    </a:r>
                    <a:r>
                      <a: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,</a:t>
                    </a: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𝟓</m:t>
                            </m:r>
                          </m:den>
                        </m:f>
                        <m:r>
                          <a:rPr lang="vi-VN" sz="2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thời gian chở hàng trên Thái Bình Dương, thời gian còn lại tôi chở hàng trên ấn Độ Dương.</a:t>
                    </a:r>
                    <a:endParaRPr lang="en-US" sz="24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b="-3636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0F78B2D-9769-72EB-1DE2-2F08A9A1C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412" y="2319173"/>
            <a:ext cx="3647588" cy="187445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2F5B69-27D7-62F8-E5FB-E27C40B239CC}"/>
              </a:ext>
            </a:extLst>
          </p:cNvPr>
          <p:cNvGrpSpPr/>
          <p:nvPr/>
        </p:nvGrpSpPr>
        <p:grpSpPr>
          <a:xfrm>
            <a:off x="756745" y="2606566"/>
            <a:ext cx="8092965" cy="2193614"/>
            <a:chOff x="756745" y="2606566"/>
            <a:chExt cx="8092965" cy="219361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A1C97E-96B1-7C18-623B-A2F28021C2D2}"/>
                </a:ext>
              </a:extLst>
            </p:cNvPr>
            <p:cNvSpPr txBox="1"/>
            <p:nvPr/>
          </p:nvSpPr>
          <p:spPr>
            <a:xfrm>
              <a:off x="756745" y="2606566"/>
              <a:ext cx="8092965" cy="219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Đại Tây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Thái Bình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ấn Độ Dương. 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85B87D8-D6DF-6FF0-D9F8-7B7105602CFB}"/>
                </a:ext>
              </a:extLst>
            </p:cNvPr>
            <p:cNvSpPr/>
            <p:nvPr/>
          </p:nvSpPr>
          <p:spPr>
            <a:xfrm>
              <a:off x="3657600" y="2900855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F01A0AA-F125-F6E3-6D78-01A8532AC19F}"/>
                </a:ext>
              </a:extLst>
            </p:cNvPr>
            <p:cNvSpPr/>
            <p:nvPr/>
          </p:nvSpPr>
          <p:spPr>
            <a:xfrm>
              <a:off x="3594538" y="3594537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DD5DF5D-BAB4-6A64-8676-DFC7B50D1ED7}"/>
                </a:ext>
              </a:extLst>
            </p:cNvPr>
            <p:cNvSpPr/>
            <p:nvPr/>
          </p:nvSpPr>
          <p:spPr>
            <a:xfrm>
              <a:off x="3773214" y="4319751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5;p47">
            <a:extLst>
              <a:ext uri="{FF2B5EF4-FFF2-40B4-BE49-F238E27FC236}">
                <a16:creationId xmlns:a16="http://schemas.microsoft.com/office/drawing/2014/main" id="{59FB3F45-5C14-0936-1416-EC72FB4C4908}"/>
              </a:ext>
            </a:extLst>
          </p:cNvPr>
          <p:cNvSpPr/>
          <p:nvPr/>
        </p:nvSpPr>
        <p:spPr>
          <a:xfrm>
            <a:off x="628218" y="388884"/>
            <a:ext cx="11006734" cy="5946024"/>
          </a:xfrm>
          <a:prstGeom prst="roundRect">
            <a:avLst>
              <a:gd name="adj" fmla="val 8663"/>
            </a:avLst>
          </a:prstGeom>
          <a:solidFill>
            <a:schemeClr val="accent4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/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</a:t>
                </a:r>
                <a:r>
                  <a:rPr lang="en-US" sz="3200" b="1" dirty="0" err="1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3200" b="1" dirty="0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200" b="1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thế kỉ là 100 năm. Nửa thế kỉ là 50 năm.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Đại Tây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25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Thái Bình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20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Ấn Độ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– 25 – 20 = 5 (năm)</a:t>
                </a:r>
                <a:endParaRPr lang="en-US" sz="3200" b="0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blipFill>
                <a:blip r:embed="rId2"/>
                <a:stretch>
                  <a:fillRect t="-1774" b="-3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072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2259550"/>
            <a:ext cx="11540358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7" cy="1943945"/>
            <a:chOff x="206677" y="197420"/>
            <a:chExt cx="8649222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7602884" cy="1208858"/>
              <a:chOff x="1253015" y="197420"/>
              <a:chExt cx="7602884" cy="1208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/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con báo săn chạy 198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 hết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a14:m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</a:t>
                    </a:r>
                    <a:r>
                      <a:rPr lang="en-US" sz="3200" b="1" dirty="0" err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phút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. Hỏi trung bình mỗi giây con báo săn đó chạy được bao nhiêu mét? </a:t>
                    </a:r>
                    <a:endPara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l="-513" r="-399" b="-5660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7F553-56D7-EC6E-1332-561E3723A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19" y="2452195"/>
            <a:ext cx="4229100" cy="1638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/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phút= 6 giây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Trung bình mỗi giây con báo săn đó chạy được là: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198  : 6 = 33 (m)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33 m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blipFill>
                <a:blip r:embed="rId5"/>
                <a:stretch>
                  <a:fillRect t="-2073" r="-2338" b="-4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436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1198180"/>
            <a:ext cx="11540358" cy="5482876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3875332" cy="1796937"/>
            <a:chOff x="206677" y="197420"/>
            <a:chExt cx="2775549" cy="1167664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8946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1729211" cy="1167664"/>
              <a:chOff x="1253015" y="197420"/>
              <a:chExt cx="1729211" cy="1167664"/>
            </a:xfrm>
          </p:grpSpPr>
          <p:sp>
            <p:nvSpPr>
              <p:cNvPr id="10" name="Google Shape;534;p37">
                <a:extLst>
                  <a:ext uri="{FF2B5EF4-FFF2-40B4-BE49-F238E27FC236}">
                    <a16:creationId xmlns:a16="http://schemas.microsoft.com/office/drawing/2014/main" id="{FDCC0184-B20F-C4A5-351B-B7E49FA2C68C}"/>
                  </a:ext>
                </a:extLst>
              </p:cNvPr>
              <p:cNvSpPr/>
              <p:nvPr/>
            </p:nvSpPr>
            <p:spPr>
              <a:xfrm>
                <a:off x="1253015" y="197420"/>
                <a:ext cx="918367" cy="662481"/>
              </a:xfrm>
              <a:prstGeom prst="roundRect">
                <a:avLst>
                  <a:gd name="adj" fmla="val 6628"/>
                </a:avLst>
              </a:prstGeom>
              <a:solidFill>
                <a:schemeClr val="accent4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</a:p>
            </p:txBody>
          </p:sp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291990" y="836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D9245-714D-4B72-897D-14FB005E27EF}"/>
              </a:ext>
            </a:extLst>
          </p:cNvPr>
          <p:cNvSpPr txBox="1"/>
          <p:nvPr/>
        </p:nvSpPr>
        <p:spPr>
          <a:xfrm>
            <a:off x="914400" y="1481959"/>
            <a:ext cx="10562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 mào có 16 quả hồng. Chào mào ăn hết một nửa của một nửa số quả hồng đó. Chào mào đã ăn hết 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 hồng.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07C144-F88C-6B4C-3E76-8C6AA719BE9F}"/>
              </a:ext>
            </a:extLst>
          </p:cNvPr>
          <p:cNvSpPr/>
          <p:nvPr/>
        </p:nvSpPr>
        <p:spPr>
          <a:xfrm>
            <a:off x="8839200" y="2049517"/>
            <a:ext cx="483476" cy="420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/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nửa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Chào mào ăn hết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 số quả hồng đó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chào mào đã ăn hết 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quả hồng.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blipFill>
                <a:blip r:embed="rId3"/>
                <a:stretch>
                  <a:fillRect l="-1770" b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705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1313253" y="-94826"/>
            <a:ext cx="8696491" cy="69528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33"/>
          <p:cNvGrpSpPr/>
          <p:nvPr/>
        </p:nvGrpSpPr>
        <p:grpSpPr>
          <a:xfrm>
            <a:off x="165613" y="1063217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D3AB8B8-8117-328F-5A0A-7B449023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763" y="634387"/>
            <a:ext cx="6554800" cy="62804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546597-521E-422B-761E-508B3252F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55" y="2220399"/>
            <a:ext cx="7449958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1731341" y="992417"/>
            <a:ext cx="9789327" cy="51607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B6AA73-2B97-B9DB-AA15-ED34F6892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117" y="1088911"/>
            <a:ext cx="1071769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FB954-420A-3DCE-98C0-7FB26C81C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6175">
            <a:off x="3517622" y="797943"/>
            <a:ext cx="1534604" cy="1278087"/>
          </a:xfrm>
          <a:prstGeom prst="rect">
            <a:avLst/>
          </a:prstGeom>
        </p:spPr>
      </p:pic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139" y="2200416"/>
            <a:ext cx="6636877" cy="46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FB46C5-D0FB-E45B-9032-0C52B4A41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534" y="169836"/>
            <a:ext cx="7760881" cy="2060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1413A-D3D3-B69B-6956-630EAF7CE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258" y="2580015"/>
            <a:ext cx="6437934" cy="2688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OÀN TÀU CỨU SINH _ TẬP 1 _ CUỘC XÂM LẤN CỦA _BỤI ĐỎ_">
            <a:hlinkClick r:id="" action="ppaction://media"/>
            <a:extLst>
              <a:ext uri="{FF2B5EF4-FFF2-40B4-BE49-F238E27FC236}">
                <a16:creationId xmlns:a16="http://schemas.microsoft.com/office/drawing/2014/main" id="{404F3CAB-D4F1-76C0-FBB0-8DE20A00E4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04" end="359179.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F68CE7C-BF76-E0A2-CB65-1302DD36DCCD}"/>
              </a:ext>
            </a:extLst>
          </p:cNvPr>
          <p:cNvGrpSpPr/>
          <p:nvPr/>
        </p:nvGrpSpPr>
        <p:grpSpPr>
          <a:xfrm>
            <a:off x="5862141" y="240876"/>
            <a:ext cx="6020817" cy="3731049"/>
            <a:chOff x="4396605" y="180656"/>
            <a:chExt cx="4515613" cy="3619573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3F93CF6C-B4CF-56F6-A54F-CB6C4DEADAC8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-67143"/>
                <a:gd name="adj2" fmla="val 16127"/>
              </a:avLst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470;p34">
              <a:extLst>
                <a:ext uri="{FF2B5EF4-FFF2-40B4-BE49-F238E27FC236}">
                  <a16:creationId xmlns:a16="http://schemas.microsoft.com/office/drawing/2014/main" id="{EA5514E1-9EC9-88BC-2254-25DC077D0742}"/>
                </a:ext>
              </a:extLst>
            </p:cNvPr>
            <p:cNvSpPr txBox="1">
              <a:spLocks/>
            </p:cNvSpPr>
            <p:nvPr/>
          </p:nvSpPr>
          <p:spPr>
            <a:xfrm>
              <a:off x="4949032" y="529317"/>
              <a:ext cx="3636715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>
                <a:buClr>
                  <a:srgbClr val="B872AE"/>
                </a:buClr>
              </a:pP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bọn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tớ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trái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552B5C8E-83CB-B36C-DFED-24FF0821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68" y="7322881"/>
            <a:ext cx="6636877" cy="46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7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488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19753E-6 L -0.0349 -0.7882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3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488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581CAF1-481F-15FF-D98D-693D7D37B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1" y="3596964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BE4AD0D6-27E4-A9C3-5F26-F96121C4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13" y="480711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62B832DF-98DD-9EA4-3C35-50AA9370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17" y="4208942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0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8 </m:t>
                        </m:r>
                      </m:den>
                    </m:f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24</m:t>
                    </m:r>
                  </m:oMath>
                </a14:m>
                <a:endParaRPr lang="en-US" sz="4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blipFill>
                <a:blip r:embed="rId10"/>
                <a:stretch>
                  <a:fillRect b="-6849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EE6B7BF7-1B23-A29E-38EA-73C3035E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86" y="2939943"/>
            <a:ext cx="5416471" cy="40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F3CF08C-C210-25FC-2B09-BF6152AB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7659B746-AB97-3540-D9AC-20BEDC7C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CBCC4549-F3E0-9A38-2360-FF8408D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zombie">
            <a:hlinkClick r:id="" action="ppaction://media"/>
            <a:extLst>
              <a:ext uri="{FF2B5EF4-FFF2-40B4-BE49-F238E27FC236}">
                <a16:creationId xmlns:a16="http://schemas.microsoft.com/office/drawing/2014/main" id="{48FB73BD-31E0-D033-E791-82F023A58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42188" y="3667075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12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numSld="3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1B25B77-F8BA-6870-710B-C0857A25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27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94BED80-71FB-8064-B04A-3E6E34E4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97" y="-137258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27AA8EB-BA02-15A9-2E92-42332A2D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7" y="3765105"/>
            <a:ext cx="3354288" cy="33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4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F43F949E-B98F-7FCE-0DC0-33E3EC4A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59" y="3214255"/>
            <a:ext cx="4944543" cy="36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3771FED7-8E3F-CBC4-A0CC-53B58329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EB8BA9F9-0D45-AF88-B071-59FC6223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𝟐𝟕</m:t>
                    </m:r>
                  </m:oMath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529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AE278FA-27B8-E237-613D-748DD70B9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83" y="181603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66D933C-4631-D46D-FF25-8C931A893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79" y="241013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3AEC2D7-68E0-2E06-43B3-781D5138F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34" y="3765105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4A48BCC9-8A3C-1ADE-04D5-F9C7A0DD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40" y="3198190"/>
            <a:ext cx="5113195" cy="37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83DAFC8-CB33-8F66-0539-0351A57F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0CCE926-377A-F572-0AC7-7FDC80DE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A7EB2EF8-8AAE-BEC6-0D7E-8C88CB13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𝐜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𝐚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𝟐𝟒</m:t>
                    </m:r>
                  </m:oMath>
                </a14:m>
                <a:endParaRPr lang="en-US" sz="4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686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762" y="1725203"/>
            <a:ext cx="7316841" cy="51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E538DC-D3A6-BB29-D2CC-ACE07473F430}"/>
              </a:ext>
            </a:extLst>
          </p:cNvPr>
          <p:cNvGrpSpPr/>
          <p:nvPr/>
        </p:nvGrpSpPr>
        <p:grpSpPr>
          <a:xfrm>
            <a:off x="5262824" y="333377"/>
            <a:ext cx="5013291" cy="3451984"/>
            <a:chOff x="4396605" y="180656"/>
            <a:chExt cx="4515613" cy="3619573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C1974D70-C961-4C69-C0F2-3ECE037B67F8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-82455"/>
                <a:gd name="adj2" fmla="val 19253"/>
              </a:avLst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sp>
          <p:nvSpPr>
            <p:cNvPr id="8" name="Google Shape;470;p34">
              <a:extLst>
                <a:ext uri="{FF2B5EF4-FFF2-40B4-BE49-F238E27FC236}">
                  <a16:creationId xmlns:a16="http://schemas.microsoft.com/office/drawing/2014/main" id="{30634799-610A-6EB4-3152-BDCFCF8C62E7}"/>
                </a:ext>
              </a:extLst>
            </p:cNvPr>
            <p:cNvSpPr txBox="1">
              <a:spLocks/>
            </p:cNvSpPr>
            <p:nvPr/>
          </p:nvSpPr>
          <p:spPr>
            <a:xfrm>
              <a:off x="4570727" y="1106460"/>
              <a:ext cx="4167367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>
                <a:buClr>
                  <a:srgbClr val="B872AE"/>
                </a:buClr>
              </a:pP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tuyệt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vời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!!!</a:t>
              </a:r>
            </a:p>
          </p:txBody>
        </p:sp>
      </p:grpSp>
      <p:pic>
        <p:nvPicPr>
          <p:cNvPr id="4" name="Media 5">
            <a:hlinkClick r:id="" action="ppaction://media"/>
            <a:extLst>
              <a:ext uri="{FF2B5EF4-FFF2-40B4-BE49-F238E27FC236}">
                <a16:creationId xmlns:a16="http://schemas.microsoft.com/office/drawing/2014/main" id="{5EBEF072-8550-44C2-860E-21E41B945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1395" y="3785361"/>
            <a:ext cx="993264" cy="993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CF800-30E5-813D-19C6-BA013639A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102" y="4169431"/>
            <a:ext cx="6437934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-705763" y="33437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3040719" y="1269479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 rot="1383370">
            <a:off x="9319053" y="889068"/>
            <a:ext cx="1869599" cy="506875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924767">
            <a:off x="4422023" y="1977441"/>
            <a:ext cx="878219" cy="323943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DCFE8-837D-4DDE-B74C-23AD02D9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" y="1632552"/>
            <a:ext cx="4803901" cy="5225449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10513573" y="6306282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r>
              <a:rPr lang="en-US" sz="2133">
                <a:solidFill>
                  <a:srgbClr val="36A289">
                    <a:lumMod val="50000"/>
                  </a:srgbClr>
                </a:solidFill>
                <a:latin typeface="#9Slide07 Altus" pitchFamily="2" charset="0"/>
                <a:sym typeface="Arial"/>
              </a:rPr>
              <a:t>DIỆU HIỀN</a:t>
            </a:r>
            <a:endParaRPr lang="en-US" sz="2133" dirty="0">
              <a:solidFill>
                <a:srgbClr val="36A289">
                  <a:lumMod val="50000"/>
                </a:srgbClr>
              </a:solidFill>
              <a:latin typeface="#9Slide07 Altus" pitchFamily="2" charset="0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451B32-445A-974F-279E-A0675CB964C2}"/>
              </a:ext>
            </a:extLst>
          </p:cNvPr>
          <p:cNvGrpSpPr/>
          <p:nvPr/>
        </p:nvGrpSpPr>
        <p:grpSpPr>
          <a:xfrm>
            <a:off x="3225958" y="7971628"/>
            <a:ext cx="11436324" cy="1352099"/>
            <a:chOff x="1914293" y="3932521"/>
            <a:chExt cx="8577243" cy="1014074"/>
          </a:xfrm>
        </p:grpSpPr>
        <p:sp>
          <p:nvSpPr>
            <p:cNvPr id="73" name="Google Shape;470;p34">
              <a:extLst>
                <a:ext uri="{FF2B5EF4-FFF2-40B4-BE49-F238E27FC236}">
                  <a16:creationId xmlns:a16="http://schemas.microsoft.com/office/drawing/2014/main" id="{1E6BC0B6-9F71-1F42-27D1-178655EAB80A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r>
                <a:rPr lang="en-US" sz="2133" kern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rgbClr val="FFFFFF"/>
                  </a:solidFill>
                  <a:latin typeface="#9Slide05 SVNUT Triumph" panose="00000500000000000000" pitchFamily="2" charset="0"/>
                </a:rPr>
                <a:t>Tìm số hạng (theo mẫu).</a:t>
              </a:r>
              <a:r>
                <a:rPr lang="nl-NL" sz="2133" ker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133" kern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rgbClr val="FFFFFF"/>
                </a:solidFill>
                <a:latin typeface="#9Slide05 SVNUT Triumph" panose="00000500000000000000" pitchFamily="2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EB8637-2703-51F6-3A69-FFD4F476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23A064-889B-F413-246C-C4670C5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39" y="1782717"/>
            <a:ext cx="7858425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1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7CCFB6-E379-1F16-AC2B-35142A5DB136}"/>
              </a:ext>
            </a:extLst>
          </p:cNvPr>
          <p:cNvGrpSpPr/>
          <p:nvPr/>
        </p:nvGrpSpPr>
        <p:grpSpPr>
          <a:xfrm>
            <a:off x="275569" y="263227"/>
            <a:ext cx="11664183" cy="1943945"/>
            <a:chOff x="206677" y="197420"/>
            <a:chExt cx="8353997" cy="1263191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3E03D7DE-7A8A-5A95-5068-B7B9DA31403B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4D5FC-2100-AE0D-FC78-CC102D767290}"/>
                </a:ext>
              </a:extLst>
            </p:cNvPr>
            <p:cNvGrpSpPr/>
            <p:nvPr/>
          </p:nvGrpSpPr>
          <p:grpSpPr>
            <a:xfrm>
              <a:off x="1311588" y="224434"/>
              <a:ext cx="7249086" cy="1140650"/>
              <a:chOff x="1311588" y="224434"/>
              <a:chExt cx="7249086" cy="1140650"/>
            </a:xfrm>
          </p:grpSpPr>
          <p:sp>
            <p:nvSpPr>
              <p:cNvPr id="22" name="Google Shape;534;p37">
                <a:extLst>
                  <a:ext uri="{FF2B5EF4-FFF2-40B4-BE49-F238E27FC236}">
                    <a16:creationId xmlns:a16="http://schemas.microsoft.com/office/drawing/2014/main" id="{01A8AC3E-2314-E3D8-116A-158DD2A34E91}"/>
                  </a:ext>
                </a:extLst>
              </p:cNvPr>
              <p:cNvSpPr/>
              <p:nvPr/>
            </p:nvSpPr>
            <p:spPr>
              <a:xfrm>
                <a:off x="1311588" y="224434"/>
                <a:ext cx="7249086" cy="1096857"/>
              </a:xfrm>
              <a:prstGeom prst="roundRect">
                <a:avLst>
                  <a:gd name="adj" fmla="val 6628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35;p37">
                <a:extLst>
                  <a:ext uri="{FF2B5EF4-FFF2-40B4-BE49-F238E27FC236}">
                    <a16:creationId xmlns:a16="http://schemas.microsoft.com/office/drawing/2014/main" id="{F93E86D0-E6A6-B67D-EE3B-2808E6B3EA8C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536;p37">
                <a:extLst>
                  <a:ext uri="{FF2B5EF4-FFF2-40B4-BE49-F238E27FC236}">
                    <a16:creationId xmlns:a16="http://schemas.microsoft.com/office/drawing/2014/main" id="{2AD7ADAF-3515-A5DE-A446-8F372678AD62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7;p37">
                <a:extLst>
                  <a:ext uri="{FF2B5EF4-FFF2-40B4-BE49-F238E27FC236}">
                    <a16:creationId xmlns:a16="http://schemas.microsoft.com/office/drawing/2014/main" id="{67C428E1-1EAD-6AA8-44E4-BD258ADBCCBC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538;p37">
                <a:extLst>
                  <a:ext uri="{FF2B5EF4-FFF2-40B4-BE49-F238E27FC236}">
                    <a16:creationId xmlns:a16="http://schemas.microsoft.com/office/drawing/2014/main" id="{7AE2B6E7-287F-F21A-1CE7-FC837E18602E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</p:spPr>
            <p:txBody>
              <a:bodyPr/>
              <a:lstStyle/>
              <a:p>
                <a:pPr algn="just"/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Trên dây điện có 20 con chim đang đ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ậu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Trong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chim đang đậu là chim sẻ. Hỏi có bao nhiêu con chim sẻ đang đậu trên dây điện? </a:t>
                </a:r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  <a:blipFill>
                <a:blip r:embed="rId3"/>
                <a:stretch>
                  <a:fillRect l="-1575" t="-43787" r="-1514" b="-5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583E363-E7F2-F192-0647-47E783DB24AB}"/>
              </a:ext>
            </a:extLst>
          </p:cNvPr>
          <p:cNvSpPr txBox="1"/>
          <p:nvPr/>
        </p:nvSpPr>
        <p:spPr>
          <a:xfrm>
            <a:off x="630621" y="651641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92BEAD-073B-040B-B10E-296E3920D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484" y="2375338"/>
            <a:ext cx="3960400" cy="2554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/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con chim sẻ đang đậu trên dây điện</a:t>
                </a:r>
                <a:r>
                  <a:rPr lang="en-US" sz="36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là:</a:t>
                </a:r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12 (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ẻ)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</a:t>
                </a:r>
                <a:r>
                  <a:rPr lang="en-US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12 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blipFill>
                <a:blip r:embed="rId5"/>
                <a:stretch>
                  <a:fillRect t="-2550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267</Words>
  <Application>Microsoft Office PowerPoint</Application>
  <PresentationFormat>Widescreen</PresentationFormat>
  <Paragraphs>60</Paragraphs>
  <Slides>16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#9Slide05 SVNUT Triumph</vt:lpstr>
      <vt:lpstr>#9Slide07 Altus</vt:lpstr>
      <vt:lpstr>Arial</vt:lpstr>
      <vt:lpstr>Calibri</vt:lpstr>
      <vt:lpstr>Cambria</vt:lpstr>
      <vt:lpstr>Cambria Math</vt:lpstr>
      <vt:lpstr>Comfortaa</vt:lpstr>
      <vt:lpstr>等线</vt:lpstr>
      <vt:lpstr>等线 Light</vt:lpstr>
      <vt:lpstr>DFPOP1-W9</vt:lpstr>
      <vt:lpstr>Fredoka One</vt:lpstr>
      <vt:lpstr>Holtwood One SC</vt:lpstr>
      <vt:lpstr>MS Mincho</vt:lpstr>
      <vt:lpstr>Times New Roman</vt:lpstr>
      <vt:lpstr>Math Lesson by Slidesgo</vt:lpstr>
      <vt:lpstr>1_Math Lesson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dây điện có 20 con chim đang đậu. Trong đó, 3/5  số chim đang đậu là chim sẻ. Hỏi có bao nhiêu con chim sẻ đang đậu trên dây điện?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Tìm thành phần</dc:title>
  <dc:creator>Thao Tran</dc:creator>
  <cp:lastModifiedBy>Admin</cp:lastModifiedBy>
  <cp:revision>31</cp:revision>
  <dcterms:created xsi:type="dcterms:W3CDTF">2024-01-09T07:55:53Z</dcterms:created>
  <dcterms:modified xsi:type="dcterms:W3CDTF">2025-05-12T09:23:44Z</dcterms:modified>
</cp:coreProperties>
</file>