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8" r:id="rId4"/>
    <p:sldId id="276" r:id="rId5"/>
    <p:sldId id="277" r:id="rId6"/>
    <p:sldId id="4411" r:id="rId7"/>
    <p:sldId id="256" r:id="rId8"/>
    <p:sldId id="283" r:id="rId9"/>
    <p:sldId id="263" r:id="rId10"/>
    <p:sldId id="264" r:id="rId11"/>
    <p:sldId id="284" r:id="rId12"/>
    <p:sldId id="266" r:id="rId13"/>
    <p:sldId id="267" r:id="rId14"/>
    <p:sldId id="268" r:id="rId15"/>
    <p:sldId id="285" r:id="rId16"/>
    <p:sldId id="286" r:id="rId17"/>
    <p:sldId id="287" r:id="rId18"/>
    <p:sldId id="279" r:id="rId19"/>
    <p:sldId id="288" r:id="rId20"/>
    <p:sldId id="280" r:id="rId21"/>
    <p:sldId id="281" r:id="rId22"/>
    <p:sldId id="282" r:id="rId23"/>
    <p:sldId id="441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748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9" name="Google Shape;17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9" name="Google Shape;18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5130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6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1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61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59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9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62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5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71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0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76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8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4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02FCF8C-CF40-37A5-A9E1-16055EB100D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4B48-B84B-42A7-90FA-5B7FF663CF18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2686-5C07-45F4-8C4E-70557A2B8E9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CD19748-63A6-FB6B-0184-B5B9C3B8D1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799" y="76790"/>
            <a:ext cx="1280670" cy="12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68AD337-AB93-EDBF-F0EA-A5FF8CE2CBF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301" y="237045"/>
            <a:ext cx="1303451" cy="13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image" Target="../media/image13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" Target="slide1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4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4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56" name="Google Shape;156;p14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57" name="Google Shape;157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8" name="Google Shape;158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9" name="Google Shape;159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0" name="Google Shape;160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1" name="Google Shape;161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2" name="Google Shape;162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3" name="Google Shape;163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4" name="Google Shape;164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5" name="Google Shape;165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6" name="Google Shape;166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7" name="Google Shape;167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8" name="Google Shape;168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69" name="Google Shape;169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0" name="Google Shape;170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1" name="Google Shape;171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2" name="Google Shape;172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3" name="Google Shape;173;p14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4" name="Google Shape;174;p14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5" name="Google Shape;175;p14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6" name="Google Shape;176;p14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7" name="Google Shape;177;p14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8" name="Google Shape;178;p14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79" name="Google Shape;179;p14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0" name="Google Shape;180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1" name="Google Shape;181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2" name="Google Shape;182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3" name="Google Shape;183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4" name="Google Shape;184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85" name="Google Shape;185;p14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86" name="Google Shape;186;p14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7" name="Google Shape;187;p14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8" name="Google Shape;188;p14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89" name="Google Shape;189;p14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0" name="Google Shape;190;p14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1" name="Google Shape;191;p14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2" name="Google Shape;192;p14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3" name="Google Shape;193;p14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4" name="Google Shape;194;p14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14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6" name="Google Shape;196;p14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7" name="Google Shape;197;p14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8" name="Google Shape;198;p14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99" name="Google Shape;199;p14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0" name="Google Shape;200;p14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1" name="Google Shape;201;p14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2" name="Google Shape;202;p14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3" name="Google Shape;203;p14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4" name="Google Shape;204;p14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5" name="Google Shape;205;p14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06" name="Google Shape;206;p14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207" name="Google Shape;207;p14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208" name="Google Shape;208;p14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9" name="Google Shape;209;p14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0" name="Google Shape;210;p14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1" name="Google Shape;211;p14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2" name="Google Shape;212;p14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3" name="Google Shape;213;p14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5" name="Google Shape;225;p14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6" name="Google Shape;226;p14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7" name="Google Shape;227;p14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14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14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4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14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14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14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14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236" name="Google Shape;236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4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14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247" name="Google Shape;247;p14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248" name="Google Shape;248;p14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5" name="Google Shape;255;p14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4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14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261" name="Google Shape;261;p14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262" name="Google Shape;262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68" name="Google Shape;268;p14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5A8B64D-FB7B-DA00-AE0A-517722D14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29874" y="1637420"/>
            <a:ext cx="6846401" cy="2706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 tính.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5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4" name="Google Shape;1734;p35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5" name="Google Shape;1735;p35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6" name="Google Shape;1736;p35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7" name="Google Shape;1737;p35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35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35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35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35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42" name="Google Shape;1742;p35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743" name="Google Shape;1743;p35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44" name="Google Shape;1744;p35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745" name="Google Shape;1745;p35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6" name="Google Shape;1746;p35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35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8" name="Google Shape;1748;p35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9" name="Google Shape;1749;p35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0" name="Google Shape;1750;p35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35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35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35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35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5" name="Google Shape;1755;p35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6" name="Google Shape;1756;p35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7" name="Google Shape;1757;p35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58" name="Google Shape;1758;p35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759" name="Google Shape;1759;p35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62" name="Google Shape;1762;p35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3" name="Google Shape;1763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5" name="Google Shape;1765;p35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sp>
        <p:nvSpPr>
          <p:cNvPr id="1766" name="Google Shape;1766;p35"/>
          <p:cNvSpPr txBox="1"/>
          <p:nvPr/>
        </p:nvSpPr>
        <p:spPr>
          <a:xfrm>
            <a:off x="2458299" y="2467057"/>
            <a:ext cx="1036931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dụng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417853" y="2042203"/>
            <a:ext cx="3969641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Nêu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cách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4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3162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36"/>
          <p:cNvSpPr/>
          <p:nvPr/>
        </p:nvSpPr>
        <p:spPr>
          <a:xfrm>
            <a:off x="3743862" y="714827"/>
            <a:ext cx="4761686" cy="5428343"/>
          </a:xfrm>
          <a:prstGeom prst="roundRect">
            <a:avLst>
              <a:gd name="adj" fmla="val 4902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2" name="Google Shape;1772;p36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3" name="Google Shape;1773;p36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4" name="Google Shape;1774;p36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75" name="Google Shape;1775;p36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grpSp>
        <p:nvGrpSpPr>
          <p:cNvPr id="1776" name="Google Shape;1776;p36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777" name="Google Shape;1777;p36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8" name="Google Shape;1778;p36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79" name="Google Shape;1779;p36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sp>
        <p:nvSpPr>
          <p:cNvPr id="1780" name="Google Shape;1780;p36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3" name="Google Shape;1783;p36"/>
          <p:cNvSpPr/>
          <p:nvPr/>
        </p:nvSpPr>
        <p:spPr>
          <a:xfrm>
            <a:off x="8165160" y="12457573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4" name="Google Shape;1784;p36"/>
          <p:cNvSpPr/>
          <p:nvPr/>
        </p:nvSpPr>
        <p:spPr>
          <a:xfrm>
            <a:off x="794099" y="7194095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5" name="Google Shape;1785;p36"/>
          <p:cNvSpPr/>
          <p:nvPr/>
        </p:nvSpPr>
        <p:spPr>
          <a:xfrm>
            <a:off x="8943628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6" name="Google Shape;1786;p36"/>
          <p:cNvSpPr/>
          <p:nvPr/>
        </p:nvSpPr>
        <p:spPr>
          <a:xfrm>
            <a:off x="10117634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7" name="Google Shape;1787;p36"/>
          <p:cNvSpPr/>
          <p:nvPr/>
        </p:nvSpPr>
        <p:spPr>
          <a:xfrm>
            <a:off x="11184507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8" name="Google Shape;1788;p36"/>
          <p:cNvSpPr/>
          <p:nvPr/>
        </p:nvSpPr>
        <p:spPr>
          <a:xfrm flipH="1">
            <a:off x="2522241" y="1817430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89" name="Google Shape;1789;p36"/>
          <p:cNvSpPr/>
          <p:nvPr/>
        </p:nvSpPr>
        <p:spPr>
          <a:xfrm flipH="1">
            <a:off x="1437063" y="2619375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0" name="Google Shape;1790;p36"/>
          <p:cNvSpPr/>
          <p:nvPr/>
        </p:nvSpPr>
        <p:spPr>
          <a:xfrm flipH="1">
            <a:off x="370190" y="3157537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1" name="Google Shape;1791;p36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2" name="Google Shape;1792;p36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3" name="Google Shape;1793;p36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  <a:sym typeface="Calibri"/>
            </a:endParaRPr>
          </a:p>
        </p:txBody>
      </p:sp>
      <p:sp>
        <p:nvSpPr>
          <p:cNvPr id="1794" name="Google Shape;1794;p36"/>
          <p:cNvSpPr txBox="1"/>
          <p:nvPr/>
        </p:nvSpPr>
        <p:spPr>
          <a:xfrm>
            <a:off x="4267200" y="1223053"/>
            <a:ext cx="435292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795" name="Google Shape;1795;p36"/>
          <p:cNvGrpSpPr/>
          <p:nvPr/>
        </p:nvGrpSpPr>
        <p:grpSpPr>
          <a:xfrm>
            <a:off x="3273175" y="1597152"/>
            <a:ext cx="802617" cy="2973341"/>
            <a:chOff x="8286350" y="2240498"/>
            <a:chExt cx="957492" cy="4380603"/>
          </a:xfrm>
        </p:grpSpPr>
        <p:sp>
          <p:nvSpPr>
            <p:cNvPr id="1796" name="Google Shape;1796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7" name="Google Shape;1797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8" name="Google Shape;1798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799" name="Google Shape;1799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0" name="Google Shape;1800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1" name="Google Shape;1801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2" name="Google Shape;1802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3" name="Google Shape;1803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  <p:grpSp>
        <p:nvGrpSpPr>
          <p:cNvPr id="1804" name="Google Shape;1804;p36"/>
          <p:cNvGrpSpPr/>
          <p:nvPr/>
        </p:nvGrpSpPr>
        <p:grpSpPr>
          <a:xfrm rot="835671">
            <a:off x="3692445" y="3253125"/>
            <a:ext cx="683549" cy="2956386"/>
            <a:chOff x="8286350" y="2240498"/>
            <a:chExt cx="957492" cy="4380603"/>
          </a:xfrm>
        </p:grpSpPr>
        <p:sp>
          <p:nvSpPr>
            <p:cNvPr id="1805" name="Google Shape;1805;p36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6" name="Google Shape;1806;p36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7" name="Google Shape;1807;p36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8" name="Google Shape;1808;p36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09" name="Google Shape;1809;p36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0" name="Google Shape;1810;p36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1" name="Google Shape;1811;p36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  <p:sp>
          <p:nvSpPr>
            <p:cNvPr id="1812" name="Google Shape;1812;p36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37"/>
          <p:cNvSpPr/>
          <p:nvPr/>
        </p:nvSpPr>
        <p:spPr>
          <a:xfrm>
            <a:off x="2915633" y="1743711"/>
            <a:ext cx="356060" cy="3370575"/>
          </a:xfrm>
          <a:prstGeom prst="roundRect">
            <a:avLst>
              <a:gd name="adj" fmla="val 2496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37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37"/>
          <p:cNvSpPr/>
          <p:nvPr/>
        </p:nvSpPr>
        <p:spPr>
          <a:xfrm rot="-8100000">
            <a:off x="9756089" y="324341"/>
            <a:ext cx="649184" cy="649184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37"/>
          <p:cNvSpPr/>
          <p:nvPr/>
        </p:nvSpPr>
        <p:spPr>
          <a:xfrm rot="54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2" name="Google Shape;1822;p37"/>
          <p:cNvGrpSpPr/>
          <p:nvPr/>
        </p:nvGrpSpPr>
        <p:grpSpPr>
          <a:xfrm>
            <a:off x="5753400" y="384691"/>
            <a:ext cx="685196" cy="660272"/>
            <a:chOff x="4266406" y="336614"/>
            <a:chExt cx="685196" cy="660272"/>
          </a:xfrm>
        </p:grpSpPr>
        <p:sp>
          <p:nvSpPr>
            <p:cNvPr id="1823" name="Google Shape;1823;p37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37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37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6" name="Google Shape;1826;p37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8" name="Google Shape;1828;p37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37"/>
          <p:cNvSpPr/>
          <p:nvPr/>
        </p:nvSpPr>
        <p:spPr>
          <a:xfrm>
            <a:off x="3859909" y="1130687"/>
            <a:ext cx="4687340" cy="5098209"/>
          </a:xfrm>
          <a:prstGeom prst="roundRect">
            <a:avLst>
              <a:gd name="adj" fmla="val 6515"/>
            </a:avLst>
          </a:prstGeom>
          <a:solidFill>
            <a:srgbClr val="F9B3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0" name="Google Shape;1830;p37"/>
          <p:cNvSpPr/>
          <p:nvPr/>
        </p:nvSpPr>
        <p:spPr>
          <a:xfrm>
            <a:off x="9097327" y="1851270"/>
            <a:ext cx="324716" cy="315546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37"/>
          <p:cNvSpPr/>
          <p:nvPr/>
        </p:nvSpPr>
        <p:spPr>
          <a:xfrm>
            <a:off x="10181344" y="2577032"/>
            <a:ext cx="324716" cy="170393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37"/>
          <p:cNvSpPr/>
          <p:nvPr/>
        </p:nvSpPr>
        <p:spPr>
          <a:xfrm flipH="1">
            <a:off x="1704052" y="2428342"/>
            <a:ext cx="357188" cy="200131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37"/>
          <p:cNvSpPr/>
          <p:nvPr/>
        </p:nvSpPr>
        <p:spPr>
          <a:xfrm flipH="1">
            <a:off x="714212" y="3145232"/>
            <a:ext cx="268360" cy="567537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p37"/>
          <p:cNvSpPr/>
          <p:nvPr/>
        </p:nvSpPr>
        <p:spPr>
          <a:xfrm flipH="1">
            <a:off x="-849183" y="3289697"/>
            <a:ext cx="268360" cy="27860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37"/>
          <p:cNvSpPr/>
          <p:nvPr/>
        </p:nvSpPr>
        <p:spPr>
          <a:xfrm>
            <a:off x="11172074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37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7" name="Google Shape;1837;p37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37"/>
          <p:cNvSpPr txBox="1"/>
          <p:nvPr/>
        </p:nvSpPr>
        <p:spPr>
          <a:xfrm>
            <a:off x="3943856" y="2272520"/>
            <a:ext cx="396964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9" name="Google Shape;1839;p37"/>
          <p:cNvGrpSpPr/>
          <p:nvPr/>
        </p:nvGrpSpPr>
        <p:grpSpPr>
          <a:xfrm rot="-10661423">
            <a:off x="8034607" y="964465"/>
            <a:ext cx="601652" cy="2663784"/>
            <a:chOff x="8286350" y="2240498"/>
            <a:chExt cx="957492" cy="4380603"/>
          </a:xfrm>
        </p:grpSpPr>
        <p:sp>
          <p:nvSpPr>
            <p:cNvPr id="1840" name="Google Shape;1840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8" name="Google Shape;1848;p37"/>
          <p:cNvGrpSpPr/>
          <p:nvPr/>
        </p:nvGrpSpPr>
        <p:grpSpPr>
          <a:xfrm rot="-1341854">
            <a:off x="7817139" y="3355125"/>
            <a:ext cx="749280" cy="3069422"/>
            <a:chOff x="8286350" y="2240498"/>
            <a:chExt cx="957492" cy="4380603"/>
          </a:xfrm>
        </p:grpSpPr>
        <p:sp>
          <p:nvSpPr>
            <p:cNvPr id="1849" name="Google Shape;1849;p37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p32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2" name="Google Shape;1592;p32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593" name="Google Shape;1593;p32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6" name="Google Shape;1596;p32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 txBox="1"/>
          <p:nvPr/>
        </p:nvSpPr>
        <p:spPr>
          <a:xfrm>
            <a:off x="3760250" y="1040333"/>
            <a:ext cx="482182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0" name="Google Shape;1600;p32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1" name="Google Shape;1611;p32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2" name="Google Shape;1612;p32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32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4" name="Google Shape;1614;p32"/>
              <p:cNvSpPr txBox="1"/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5400" dirty="0"/>
                  <a:t>?</a:t>
                </a:r>
              </a:p>
            </p:txBody>
          </p:sp>
        </mc:Choice>
        <mc:Fallback xmlns="">
          <p:sp>
            <p:nvSpPr>
              <p:cNvPr id="1614" name="Google Shape;1614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6" y="3036921"/>
                <a:ext cx="2772034" cy="1292878"/>
              </a:xfrm>
              <a:prstGeom prst="rect">
                <a:avLst/>
              </a:prstGeom>
              <a:blipFill>
                <a:blip r:embed="rId6"/>
                <a:stretch>
                  <a:fillRect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18" name="Google Shape;1618;p32" descr="Vector Orange Orenge - Orange Vector Png Clipart - Full Size Clipart  (#5247572) - Pin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90355" y="2937981"/>
            <a:ext cx="3761619" cy="30712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9" name="Google Shape;1619;p32"/>
              <p:cNvSpPr txBox="1"/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sz="8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19" name="Google Shape;1619;p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220" y="3004395"/>
                <a:ext cx="3349854" cy="1017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8"/>
          <p:cNvSpPr/>
          <p:nvPr/>
        </p:nvSpPr>
        <p:spPr>
          <a:xfrm>
            <a:off x="4349632" y="2870410"/>
            <a:ext cx="7393378" cy="1002154"/>
          </a:xfrm>
          <a:custGeom>
            <a:avLst/>
            <a:gdLst/>
            <a:ahLst/>
            <a:cxnLst/>
            <a:rect l="l" t="t" r="r" b="b"/>
            <a:pathLst>
              <a:path w="6952355" h="920836" extrusionOk="0">
                <a:moveTo>
                  <a:pt x="460418" y="0"/>
                </a:moveTo>
                <a:lnTo>
                  <a:pt x="6045263" y="0"/>
                </a:lnTo>
                <a:cubicBezTo>
                  <a:pt x="6204189" y="0"/>
                  <a:pt x="6344308" y="80522"/>
                  <a:pt x="6427049" y="202994"/>
                </a:cubicBezTo>
                <a:lnTo>
                  <a:pt x="6448821" y="243106"/>
                </a:lnTo>
                <a:lnTo>
                  <a:pt x="6884789" y="243106"/>
                </a:lnTo>
                <a:cubicBezTo>
                  <a:pt x="6922105" y="243106"/>
                  <a:pt x="6952355" y="273356"/>
                  <a:pt x="6952355" y="310672"/>
                </a:cubicBezTo>
                <a:cubicBezTo>
                  <a:pt x="6952355" y="329330"/>
                  <a:pt x="6944793" y="346222"/>
                  <a:pt x="6932566" y="358449"/>
                </a:cubicBezTo>
                <a:lnTo>
                  <a:pt x="6920899" y="366314"/>
                </a:lnTo>
                <a:lnTo>
                  <a:pt x="6404565" y="366314"/>
                </a:lnTo>
                <a:cubicBezTo>
                  <a:pt x="6387603" y="366314"/>
                  <a:pt x="6372247" y="373189"/>
                  <a:pt x="6361132" y="384305"/>
                </a:cubicBezTo>
                <a:lnTo>
                  <a:pt x="6343141" y="427738"/>
                </a:lnTo>
                <a:lnTo>
                  <a:pt x="6343141" y="427737"/>
                </a:lnTo>
                <a:lnTo>
                  <a:pt x="6343141" y="427738"/>
                </a:lnTo>
                <a:lnTo>
                  <a:pt x="6343141" y="427738"/>
                </a:lnTo>
                <a:lnTo>
                  <a:pt x="6361132" y="471171"/>
                </a:lnTo>
                <a:cubicBezTo>
                  <a:pt x="6372247" y="482286"/>
                  <a:pt x="6387603" y="489161"/>
                  <a:pt x="6404565" y="489161"/>
                </a:cubicBezTo>
                <a:lnTo>
                  <a:pt x="6599830" y="489161"/>
                </a:lnTo>
                <a:lnTo>
                  <a:pt x="6608907" y="490994"/>
                </a:lnTo>
                <a:cubicBezTo>
                  <a:pt x="6633157" y="501251"/>
                  <a:pt x="6650173" y="525263"/>
                  <a:pt x="6650173" y="553250"/>
                </a:cubicBezTo>
                <a:cubicBezTo>
                  <a:pt x="6650173" y="571908"/>
                  <a:pt x="6642611" y="588800"/>
                  <a:pt x="6630384" y="601027"/>
                </a:cubicBezTo>
                <a:lnTo>
                  <a:pt x="6608994" y="615448"/>
                </a:lnTo>
                <a:lnTo>
                  <a:pt x="6727099" y="615448"/>
                </a:lnTo>
                <a:cubicBezTo>
                  <a:pt x="6764415" y="615448"/>
                  <a:pt x="6794665" y="645698"/>
                  <a:pt x="6794665" y="683014"/>
                </a:cubicBezTo>
                <a:cubicBezTo>
                  <a:pt x="6794665" y="720330"/>
                  <a:pt x="6764415" y="750580"/>
                  <a:pt x="6727099" y="750580"/>
                </a:cubicBezTo>
                <a:lnTo>
                  <a:pt x="6402185" y="750580"/>
                </a:lnTo>
                <a:lnTo>
                  <a:pt x="6400543" y="753287"/>
                </a:lnTo>
                <a:cubicBezTo>
                  <a:pt x="6316095" y="855613"/>
                  <a:pt x="6188295" y="920836"/>
                  <a:pt x="6045262" y="920836"/>
                </a:cubicBezTo>
                <a:lnTo>
                  <a:pt x="460418" y="920835"/>
                </a:lnTo>
                <a:cubicBezTo>
                  <a:pt x="237922" y="920835"/>
                  <a:pt x="52287" y="763012"/>
                  <a:pt x="9354" y="553207"/>
                </a:cubicBezTo>
                <a:lnTo>
                  <a:pt x="0" y="460418"/>
                </a:lnTo>
                <a:lnTo>
                  <a:pt x="9354" y="367628"/>
                </a:lnTo>
                <a:cubicBezTo>
                  <a:pt x="52287" y="157823"/>
                  <a:pt x="237922" y="0"/>
                  <a:pt x="46041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2" name="Google Shape;1862;p38"/>
          <p:cNvSpPr/>
          <p:nvPr/>
        </p:nvSpPr>
        <p:spPr>
          <a:xfrm>
            <a:off x="5683521" y="3872564"/>
            <a:ext cx="3772330" cy="456111"/>
          </a:xfrm>
          <a:custGeom>
            <a:avLst/>
            <a:gdLst/>
            <a:ahLst/>
            <a:cxnLst/>
            <a:rect l="l" t="t" r="r" b="b"/>
            <a:pathLst>
              <a:path w="3547305" h="419100" extrusionOk="0">
                <a:moveTo>
                  <a:pt x="0" y="0"/>
                </a:moveTo>
                <a:lnTo>
                  <a:pt x="3531846" y="0"/>
                </a:lnTo>
                <a:lnTo>
                  <a:pt x="3547305" y="1558"/>
                </a:lnTo>
                <a:lnTo>
                  <a:pt x="3520531" y="4257"/>
                </a:lnTo>
                <a:cubicBezTo>
                  <a:pt x="3425043" y="23797"/>
                  <a:pt x="3353213" y="108286"/>
                  <a:pt x="3353213" y="209550"/>
                </a:cubicBezTo>
                <a:cubicBezTo>
                  <a:pt x="3353213" y="310815"/>
                  <a:pt x="3425043" y="395303"/>
                  <a:pt x="3520531" y="414843"/>
                </a:cubicBezTo>
                <a:lnTo>
                  <a:pt x="3547305" y="417542"/>
                </a:lnTo>
                <a:lnTo>
                  <a:pt x="3531846" y="419100"/>
                </a:lnTo>
                <a:lnTo>
                  <a:pt x="0" y="419100"/>
                </a:lnTo>
                <a:cubicBezTo>
                  <a:pt x="115731" y="419100"/>
                  <a:pt x="209550" y="325281"/>
                  <a:pt x="209550" y="209550"/>
                </a:cubicBezTo>
                <a:cubicBezTo>
                  <a:pt x="209550" y="93819"/>
                  <a:pt x="115731" y="0"/>
                  <a:pt x="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38"/>
          <p:cNvSpPr/>
          <p:nvPr/>
        </p:nvSpPr>
        <p:spPr>
          <a:xfrm>
            <a:off x="4507822" y="4328674"/>
            <a:ext cx="5898808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38"/>
          <p:cNvSpPr/>
          <p:nvPr/>
        </p:nvSpPr>
        <p:spPr>
          <a:xfrm>
            <a:off x="7075387" y="4476251"/>
            <a:ext cx="302702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5" name="Google Shape;1865;p38"/>
          <p:cNvSpPr/>
          <p:nvPr/>
        </p:nvSpPr>
        <p:spPr>
          <a:xfrm>
            <a:off x="3894073" y="1972012"/>
            <a:ext cx="6208334" cy="456111"/>
          </a:xfrm>
          <a:custGeom>
            <a:avLst/>
            <a:gdLst/>
            <a:ahLst/>
            <a:cxnLst/>
            <a:rect l="l" t="t" r="r" b="b"/>
            <a:pathLst>
              <a:path w="5838000" h="419100" extrusionOk="0">
                <a:moveTo>
                  <a:pt x="209550" y="0"/>
                </a:moveTo>
                <a:lnTo>
                  <a:pt x="5403850" y="0"/>
                </a:lnTo>
                <a:cubicBezTo>
                  <a:pt x="5447249" y="0"/>
                  <a:pt x="5487567" y="13193"/>
                  <a:pt x="5521011" y="35788"/>
                </a:cubicBezTo>
                <a:lnTo>
                  <a:pt x="5528791" y="42857"/>
                </a:lnTo>
                <a:lnTo>
                  <a:pt x="5659841" y="42857"/>
                </a:lnTo>
                <a:cubicBezTo>
                  <a:pt x="5687218" y="42857"/>
                  <a:pt x="5709412" y="65051"/>
                  <a:pt x="5709412" y="92428"/>
                </a:cubicBezTo>
                <a:cubicBezTo>
                  <a:pt x="5709412" y="106116"/>
                  <a:pt x="5703864" y="118509"/>
                  <a:pt x="5694893" y="127480"/>
                </a:cubicBezTo>
                <a:lnTo>
                  <a:pt x="5681367" y="136599"/>
                </a:lnTo>
                <a:lnTo>
                  <a:pt x="5788429" y="136599"/>
                </a:lnTo>
                <a:cubicBezTo>
                  <a:pt x="5815806" y="136599"/>
                  <a:pt x="5838000" y="158793"/>
                  <a:pt x="5838000" y="186170"/>
                </a:cubicBezTo>
                <a:cubicBezTo>
                  <a:pt x="5838000" y="213547"/>
                  <a:pt x="5815806" y="235741"/>
                  <a:pt x="5788429" y="235741"/>
                </a:cubicBezTo>
                <a:lnTo>
                  <a:pt x="5608112" y="235741"/>
                </a:lnTo>
                <a:lnTo>
                  <a:pt x="5596932" y="291116"/>
                </a:lnTo>
                <a:cubicBezTo>
                  <a:pt x="5565121" y="366327"/>
                  <a:pt x="5490648" y="419100"/>
                  <a:pt x="5403850" y="419100"/>
                </a:cubicBezTo>
                <a:lnTo>
                  <a:pt x="209550" y="419100"/>
                </a:lnTo>
                <a:cubicBezTo>
                  <a:pt x="93819" y="419100"/>
                  <a:pt x="0" y="325281"/>
                  <a:pt x="0" y="209550"/>
                </a:cubicBezTo>
                <a:cubicBezTo>
                  <a:pt x="0" y="93819"/>
                  <a:pt x="93819" y="0"/>
                  <a:pt x="209550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38"/>
          <p:cNvSpPr/>
          <p:nvPr/>
        </p:nvSpPr>
        <p:spPr>
          <a:xfrm>
            <a:off x="4365476" y="2414302"/>
            <a:ext cx="6629176" cy="456111"/>
          </a:xfrm>
          <a:custGeom>
            <a:avLst/>
            <a:gdLst/>
            <a:ahLst/>
            <a:cxnLst/>
            <a:rect l="l" t="t" r="r" b="b"/>
            <a:pathLst>
              <a:path w="6233739" h="419100" extrusionOk="0">
                <a:moveTo>
                  <a:pt x="527608" y="0"/>
                </a:moveTo>
                <a:lnTo>
                  <a:pt x="5721908" y="0"/>
                </a:lnTo>
                <a:cubicBezTo>
                  <a:pt x="5779773" y="0"/>
                  <a:pt x="5832161" y="23455"/>
                  <a:pt x="5870082" y="61376"/>
                </a:cubicBezTo>
                <a:lnTo>
                  <a:pt x="5905527" y="113947"/>
                </a:lnTo>
                <a:lnTo>
                  <a:pt x="6184168" y="113947"/>
                </a:lnTo>
                <a:cubicBezTo>
                  <a:pt x="6211545" y="113947"/>
                  <a:pt x="6233739" y="136141"/>
                  <a:pt x="6233739" y="163518"/>
                </a:cubicBezTo>
                <a:cubicBezTo>
                  <a:pt x="6233739" y="190895"/>
                  <a:pt x="6211545" y="213089"/>
                  <a:pt x="6184168" y="213089"/>
                </a:cubicBezTo>
                <a:lnTo>
                  <a:pt x="6033028" y="213089"/>
                </a:lnTo>
                <a:cubicBezTo>
                  <a:pt x="6060405" y="213089"/>
                  <a:pt x="6082599" y="235283"/>
                  <a:pt x="6082599" y="262660"/>
                </a:cubicBezTo>
                <a:cubicBezTo>
                  <a:pt x="6082599" y="290037"/>
                  <a:pt x="6060405" y="312231"/>
                  <a:pt x="6033028" y="312231"/>
                </a:cubicBezTo>
                <a:lnTo>
                  <a:pt x="5900754" y="312231"/>
                </a:lnTo>
                <a:lnTo>
                  <a:pt x="5870082" y="357724"/>
                </a:lnTo>
                <a:cubicBezTo>
                  <a:pt x="5832161" y="395645"/>
                  <a:pt x="5779774" y="419100"/>
                  <a:pt x="5721908" y="419100"/>
                </a:cubicBezTo>
                <a:lnTo>
                  <a:pt x="527608" y="419100"/>
                </a:lnTo>
                <a:cubicBezTo>
                  <a:pt x="513142" y="419100"/>
                  <a:pt x="499018" y="417634"/>
                  <a:pt x="485377" y="414843"/>
                </a:cubicBezTo>
                <a:lnTo>
                  <a:pt x="481469" y="413630"/>
                </a:lnTo>
                <a:lnTo>
                  <a:pt x="836350" y="413630"/>
                </a:lnTo>
                <a:cubicBezTo>
                  <a:pt x="909062" y="413630"/>
                  <a:pt x="968006" y="354686"/>
                  <a:pt x="968006" y="281974"/>
                </a:cubicBezTo>
                <a:lnTo>
                  <a:pt x="968007" y="281974"/>
                </a:lnTo>
                <a:cubicBezTo>
                  <a:pt x="968007" y="209262"/>
                  <a:pt x="909063" y="150318"/>
                  <a:pt x="836351" y="150318"/>
                </a:cubicBezTo>
                <a:lnTo>
                  <a:pt x="330017" y="150318"/>
                </a:lnTo>
                <a:lnTo>
                  <a:pt x="330017" y="150317"/>
                </a:lnTo>
                <a:lnTo>
                  <a:pt x="69027" y="150317"/>
                </a:lnTo>
                <a:cubicBezTo>
                  <a:pt x="30904" y="150317"/>
                  <a:pt x="0" y="119413"/>
                  <a:pt x="0" y="81290"/>
                </a:cubicBezTo>
                <a:cubicBezTo>
                  <a:pt x="0" y="43167"/>
                  <a:pt x="30904" y="12263"/>
                  <a:pt x="69027" y="12263"/>
                </a:cubicBezTo>
                <a:lnTo>
                  <a:pt x="459587" y="12263"/>
                </a:lnTo>
                <a:lnTo>
                  <a:pt x="485377" y="4257"/>
                </a:lnTo>
                <a:cubicBezTo>
                  <a:pt x="499018" y="1466"/>
                  <a:pt x="513142" y="0"/>
                  <a:pt x="527608" y="0"/>
                </a:cubicBezTo>
                <a:close/>
              </a:path>
            </a:pathLst>
          </a:cu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38"/>
          <p:cNvSpPr/>
          <p:nvPr/>
        </p:nvSpPr>
        <p:spPr>
          <a:xfrm>
            <a:off x="5683521" y="1753053"/>
            <a:ext cx="2501670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8" name="Google Shape;1868;p38"/>
          <p:cNvSpPr/>
          <p:nvPr/>
        </p:nvSpPr>
        <p:spPr>
          <a:xfrm>
            <a:off x="6353482" y="1548322"/>
            <a:ext cx="1038742" cy="224203"/>
          </a:xfrm>
          <a:prstGeom prst="roundRect">
            <a:avLst>
              <a:gd name="adj" fmla="val 50000"/>
            </a:avLst>
          </a:prstGeom>
          <a:solidFill>
            <a:srgbClr val="0075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38"/>
          <p:cNvSpPr/>
          <p:nvPr/>
        </p:nvSpPr>
        <p:spPr>
          <a:xfrm>
            <a:off x="949436" y="1691500"/>
            <a:ext cx="2786947" cy="2654469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solidFill>
            <a:srgbClr val="FF65A3">
              <a:alpha val="4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0" name="Google Shape;1870;p38"/>
          <p:cNvGrpSpPr/>
          <p:nvPr/>
        </p:nvGrpSpPr>
        <p:grpSpPr>
          <a:xfrm>
            <a:off x="150268" y="1519771"/>
            <a:ext cx="3428424" cy="3732250"/>
            <a:chOff x="3304862" y="1038225"/>
            <a:chExt cx="4652571" cy="5064879"/>
          </a:xfrm>
        </p:grpSpPr>
        <p:sp>
          <p:nvSpPr>
            <p:cNvPr id="1871" name="Google Shape;1871;p38"/>
            <p:cNvSpPr/>
            <p:nvPr/>
          </p:nvSpPr>
          <p:spPr>
            <a:xfrm>
              <a:off x="4175385" y="1433831"/>
              <a:ext cx="3782048" cy="3602268"/>
            </a:xfrm>
            <a:custGeom>
              <a:avLst/>
              <a:gdLst/>
              <a:ahLst/>
              <a:cxnLst/>
              <a:rect l="l" t="t" r="r" b="b"/>
              <a:pathLst>
                <a:path w="880994" h="848653" extrusionOk="0">
                  <a:moveTo>
                    <a:pt x="862943" y="209257"/>
                  </a:moveTo>
                  <a:cubicBezTo>
                    <a:pt x="909615" y="332129"/>
                    <a:pt x="868657" y="503579"/>
                    <a:pt x="712448" y="648359"/>
                  </a:cubicBezTo>
                  <a:cubicBezTo>
                    <a:pt x="556238" y="793139"/>
                    <a:pt x="284775" y="910297"/>
                    <a:pt x="136185" y="813142"/>
                  </a:cubicBezTo>
                  <a:cubicBezTo>
                    <a:pt x="-12405" y="715987"/>
                    <a:pt x="-37170" y="404519"/>
                    <a:pt x="51412" y="222592"/>
                  </a:cubicBezTo>
                  <a:cubicBezTo>
                    <a:pt x="140947" y="41617"/>
                    <a:pt x="344782" y="-9818"/>
                    <a:pt x="513375" y="1612"/>
                  </a:cubicBezTo>
                  <a:cubicBezTo>
                    <a:pt x="681968" y="13042"/>
                    <a:pt x="816270" y="86384"/>
                    <a:pt x="862943" y="209257"/>
                  </a:cubicBezTo>
                  <a:close/>
                </a:path>
              </a:pathLst>
            </a:custGeom>
            <a:solidFill>
              <a:srgbClr val="FF3B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2" name="Google Shape;1872;p38" descr="Bow Compass School Illustration Transparent PNG &amp;amp; SVG Vector"/>
            <p:cNvPicPr preferRelativeResize="0"/>
            <p:nvPr/>
          </p:nvPicPr>
          <p:blipFill rotWithShape="1">
            <a:blip r:embed="rId3">
              <a:alphaModFix/>
            </a:blip>
            <a:srcRect l="20501" t="2824" r="21091" b="15778"/>
            <a:stretch/>
          </p:blipFill>
          <p:spPr>
            <a:xfrm>
              <a:off x="4781550" y="1038225"/>
              <a:ext cx="2686050" cy="37433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873" name="Google Shape;1873;p38" descr="Calculator Card - Assistive Card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6703" y="1955800"/>
              <a:ext cx="2176298" cy="3110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4" name="Google Shape;1874;p38"/>
            <p:cNvSpPr/>
            <p:nvPr/>
          </p:nvSpPr>
          <p:spPr>
            <a:xfrm rot="-1423866">
              <a:off x="5792805" y="4410564"/>
              <a:ext cx="1930179" cy="1353967"/>
            </a:xfrm>
            <a:custGeom>
              <a:avLst/>
              <a:gdLst/>
              <a:ahLst/>
              <a:cxnLst/>
              <a:rect l="l" t="t" r="r" b="b"/>
              <a:pathLst>
                <a:path w="1930179" h="1353967" extrusionOk="0">
                  <a:moveTo>
                    <a:pt x="1930179" y="0"/>
                  </a:moveTo>
                  <a:lnTo>
                    <a:pt x="1930179" y="1353967"/>
                  </a:lnTo>
                  <a:lnTo>
                    <a:pt x="0" y="1353967"/>
                  </a:lnTo>
                  <a:lnTo>
                    <a:pt x="0" y="178344"/>
                  </a:lnTo>
                  <a:lnTo>
                    <a:pt x="150803" y="208833"/>
                  </a:lnTo>
                  <a:cubicBezTo>
                    <a:pt x="668686" y="294006"/>
                    <a:pt x="1281503" y="226323"/>
                    <a:pt x="1765938" y="61677"/>
                  </a:cubicBezTo>
                  <a:cubicBezTo>
                    <a:pt x="1819763" y="43383"/>
                    <a:pt x="1871998" y="23907"/>
                    <a:pt x="1922636" y="3330"/>
                  </a:cubicBez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8"/>
            <p:cNvSpPr/>
            <p:nvPr/>
          </p:nvSpPr>
          <p:spPr>
            <a:xfrm rot="2009711">
              <a:off x="3527222" y="3902856"/>
              <a:ext cx="2647950" cy="1602666"/>
            </a:xfrm>
            <a:custGeom>
              <a:avLst/>
              <a:gdLst/>
              <a:ahLst/>
              <a:cxnLst/>
              <a:rect l="l" t="t" r="r" b="b"/>
              <a:pathLst>
                <a:path w="2647950" h="1602666" extrusionOk="0">
                  <a:moveTo>
                    <a:pt x="0" y="543"/>
                  </a:moveTo>
                  <a:lnTo>
                    <a:pt x="56435" y="93996"/>
                  </a:lnTo>
                  <a:cubicBezTo>
                    <a:pt x="389541" y="607558"/>
                    <a:pt x="887196" y="1013411"/>
                    <a:pt x="1361909" y="1008336"/>
                  </a:cubicBezTo>
                  <a:cubicBezTo>
                    <a:pt x="1836622" y="1003260"/>
                    <a:pt x="2287060" y="588136"/>
                    <a:pt x="2611865" y="62035"/>
                  </a:cubicBezTo>
                  <a:lnTo>
                    <a:pt x="2647950" y="0"/>
                  </a:lnTo>
                  <a:lnTo>
                    <a:pt x="2647950" y="1602666"/>
                  </a:lnTo>
                  <a:lnTo>
                    <a:pt x="0" y="1602666"/>
                  </a:lnTo>
                  <a:close/>
                </a:path>
              </a:pathLst>
            </a:custGeom>
            <a:solidFill>
              <a:srgbClr val="00427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6" name="Google Shape;1876;p38"/>
          <p:cNvSpPr/>
          <p:nvPr/>
        </p:nvSpPr>
        <p:spPr>
          <a:xfrm>
            <a:off x="655598" y="1740868"/>
            <a:ext cx="3154085" cy="2959586"/>
          </a:xfrm>
          <a:custGeom>
            <a:avLst/>
            <a:gdLst/>
            <a:ahLst/>
            <a:cxnLst/>
            <a:rect l="l" t="t" r="r" b="b"/>
            <a:pathLst>
              <a:path w="880994" h="848653" extrusionOk="0">
                <a:moveTo>
                  <a:pt x="862943" y="209257"/>
                </a:moveTo>
                <a:cubicBezTo>
                  <a:pt x="909615" y="332129"/>
                  <a:pt x="868657" y="503579"/>
                  <a:pt x="712448" y="648359"/>
                </a:cubicBezTo>
                <a:cubicBezTo>
                  <a:pt x="556238" y="793139"/>
                  <a:pt x="284775" y="910297"/>
                  <a:pt x="136185" y="813142"/>
                </a:cubicBezTo>
                <a:cubicBezTo>
                  <a:pt x="-12405" y="715987"/>
                  <a:pt x="-37170" y="404519"/>
                  <a:pt x="51412" y="222592"/>
                </a:cubicBezTo>
                <a:cubicBezTo>
                  <a:pt x="140947" y="41617"/>
                  <a:pt x="344782" y="-9818"/>
                  <a:pt x="513375" y="1612"/>
                </a:cubicBezTo>
                <a:cubicBezTo>
                  <a:pt x="681968" y="13042"/>
                  <a:pt x="816270" y="86384"/>
                  <a:pt x="862943" y="209257"/>
                </a:cubicBezTo>
                <a:close/>
              </a:path>
            </a:pathLst>
          </a:custGeom>
          <a:noFill/>
          <a:ln w="28575" cap="flat" cmpd="sng">
            <a:solidFill>
              <a:srgbClr val="15C2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7" name="Google Shape;1877;p38"/>
          <p:cNvSpPr/>
          <p:nvPr/>
        </p:nvSpPr>
        <p:spPr>
          <a:xfrm rot="2700000">
            <a:off x="603671" y="3081711"/>
            <a:ext cx="254848" cy="236716"/>
          </a:xfrm>
          <a:custGeom>
            <a:avLst/>
            <a:gdLst/>
            <a:ahLst/>
            <a:cxnLst/>
            <a:rect l="l" t="t" r="r" b="b"/>
            <a:pathLst>
              <a:path w="1318350" h="1224550" extrusionOk="0">
                <a:moveTo>
                  <a:pt x="15212" y="1103660"/>
                </a:moveTo>
                <a:cubicBezTo>
                  <a:pt x="-91468" y="951260"/>
                  <a:pt x="388592" y="-9648"/>
                  <a:pt x="655292" y="74"/>
                </a:cubicBezTo>
                <a:cubicBezTo>
                  <a:pt x="921992" y="9796"/>
                  <a:pt x="1432532" y="933918"/>
                  <a:pt x="1295372" y="1103660"/>
                </a:cubicBezTo>
                <a:cubicBezTo>
                  <a:pt x="1158212" y="1273402"/>
                  <a:pt x="121892" y="1256060"/>
                  <a:pt x="15212" y="110366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8" name="Google Shape;1878;p38"/>
          <p:cNvSpPr/>
          <p:nvPr/>
        </p:nvSpPr>
        <p:spPr>
          <a:xfrm rot="-8592066">
            <a:off x="3457047" y="3363116"/>
            <a:ext cx="342778" cy="3079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15C2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9" name="Google Shape;1879;p38"/>
          <p:cNvSpPr/>
          <p:nvPr/>
        </p:nvSpPr>
        <p:spPr>
          <a:xfrm rot="6206713">
            <a:off x="809117" y="2534761"/>
            <a:ext cx="219581" cy="183222"/>
          </a:xfrm>
          <a:custGeom>
            <a:avLst/>
            <a:gdLst/>
            <a:ahLst/>
            <a:cxnLst/>
            <a:rect l="l" t="t" r="r" b="b"/>
            <a:pathLst>
              <a:path w="1326725" h="1299085" extrusionOk="0">
                <a:moveTo>
                  <a:pt x="26976" y="1103668"/>
                </a:moveTo>
                <a:cubicBezTo>
                  <a:pt x="-124635" y="842155"/>
                  <a:pt x="400356" y="-9640"/>
                  <a:pt x="667056" y="82"/>
                </a:cubicBezTo>
                <a:cubicBezTo>
                  <a:pt x="933756" y="9804"/>
                  <a:pt x="1431456" y="844063"/>
                  <a:pt x="1307136" y="1103668"/>
                </a:cubicBezTo>
                <a:cubicBezTo>
                  <a:pt x="1182816" y="1363273"/>
                  <a:pt x="178587" y="1365181"/>
                  <a:pt x="26976" y="1103668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0" name="Google Shape;1880;p38"/>
          <p:cNvSpPr/>
          <p:nvPr/>
        </p:nvSpPr>
        <p:spPr>
          <a:xfrm>
            <a:off x="7216939" y="1438383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1" name="Google Shape;1881;p38"/>
          <p:cNvSpPr/>
          <p:nvPr/>
        </p:nvSpPr>
        <p:spPr>
          <a:xfrm>
            <a:off x="7874932" y="1443790"/>
            <a:ext cx="442252" cy="867451"/>
          </a:xfrm>
          <a:custGeom>
            <a:avLst/>
            <a:gdLst/>
            <a:ahLst/>
            <a:cxnLst/>
            <a:rect l="l" t="t" r="r" b="b"/>
            <a:pathLst>
              <a:path w="556403" h="1091351" extrusionOk="0">
                <a:moveTo>
                  <a:pt x="556403" y="0"/>
                </a:moveTo>
                <a:lnTo>
                  <a:pt x="556403" y="246018"/>
                </a:lnTo>
                <a:cubicBezTo>
                  <a:pt x="468675" y="265090"/>
                  <a:pt x="405740" y="296558"/>
                  <a:pt x="367598" y="340421"/>
                </a:cubicBezTo>
                <a:cubicBezTo>
                  <a:pt x="329456" y="384285"/>
                  <a:pt x="310385" y="447220"/>
                  <a:pt x="310385" y="529226"/>
                </a:cubicBezTo>
                <a:lnTo>
                  <a:pt x="556403" y="529226"/>
                </a:lnTo>
                <a:lnTo>
                  <a:pt x="556403" y="1091351"/>
                </a:lnTo>
                <a:lnTo>
                  <a:pt x="0" y="1091351"/>
                </a:lnTo>
                <a:lnTo>
                  <a:pt x="0" y="550681"/>
                </a:lnTo>
                <a:cubicBezTo>
                  <a:pt x="0" y="397158"/>
                  <a:pt x="48155" y="272719"/>
                  <a:pt x="144465" y="177362"/>
                </a:cubicBezTo>
                <a:cubicBezTo>
                  <a:pt x="240775" y="82006"/>
                  <a:pt x="378087" y="22885"/>
                  <a:pt x="556403" y="0"/>
                </a:cubicBezTo>
                <a:close/>
              </a:path>
            </a:pathLst>
          </a:custGeom>
          <a:solidFill>
            <a:schemeClr val="lt1"/>
          </a:solidFill>
          <a:ln w="730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2" name="Google Shape;1882;p38"/>
          <p:cNvSpPr/>
          <p:nvPr/>
        </p:nvSpPr>
        <p:spPr>
          <a:xfrm>
            <a:off x="9804313" y="-10858031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3" name="Google Shape;1883;p38"/>
          <p:cNvSpPr/>
          <p:nvPr/>
        </p:nvSpPr>
        <p:spPr>
          <a:xfrm>
            <a:off x="5838517" y="-9291573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F58F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4" name="Google Shape;1884;p38"/>
          <p:cNvSpPr/>
          <p:nvPr/>
        </p:nvSpPr>
        <p:spPr>
          <a:xfrm>
            <a:off x="1872721" y="-5977547"/>
            <a:ext cx="514965" cy="5428343"/>
          </a:xfrm>
          <a:prstGeom prst="roundRect">
            <a:avLst>
              <a:gd name="adj" fmla="val 16667"/>
            </a:avLst>
          </a:prstGeom>
          <a:solidFill>
            <a:srgbClr val="54FA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5" name="Google Shape;1885;p38"/>
          <p:cNvSpPr/>
          <p:nvPr/>
        </p:nvSpPr>
        <p:spPr>
          <a:xfrm rot="5400000">
            <a:off x="1557641" y="-6292630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86" name="Google Shape;1886;p38"/>
          <p:cNvGrpSpPr/>
          <p:nvPr/>
        </p:nvGrpSpPr>
        <p:grpSpPr>
          <a:xfrm rot="-1095593">
            <a:off x="5438775" y="-9596458"/>
            <a:ext cx="685196" cy="660272"/>
            <a:chOff x="4266406" y="336614"/>
            <a:chExt cx="685196" cy="660272"/>
          </a:xfrm>
        </p:grpSpPr>
        <p:sp>
          <p:nvSpPr>
            <p:cNvPr id="1887" name="Google Shape;1887;p38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38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38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0" name="Google Shape;1890;p38"/>
          <p:cNvSpPr/>
          <p:nvPr/>
        </p:nvSpPr>
        <p:spPr>
          <a:xfrm rot="2700000">
            <a:off x="9489234" y="-11302509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1" name="Google Shape;1891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 rot="10800000">
            <a:off x="4207430" y="8979791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74804" t="73836" r="-4611" b="-1768"/>
          <a:stretch/>
        </p:blipFill>
        <p:spPr>
          <a:xfrm rot="-9900000">
            <a:off x="7639896" y="-1785822"/>
            <a:ext cx="959147" cy="85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38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4113" t="37144" r="36079" b="34923"/>
          <a:stretch/>
        </p:blipFill>
        <p:spPr>
          <a:xfrm rot="9258396">
            <a:off x="2810650" y="-2286543"/>
            <a:ext cx="658469" cy="58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38"/>
          <p:cNvPicPr preferRelativeResize="0"/>
          <p:nvPr/>
        </p:nvPicPr>
        <p:blipFill rotWithShape="1">
          <a:blip r:embed="rId6">
            <a:alphaModFix/>
          </a:blip>
          <a:srcRect b="35542"/>
          <a:stretch/>
        </p:blipFill>
        <p:spPr>
          <a:xfrm>
            <a:off x="3925077" y="3879267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08014" y="4265977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7" name="Google Shape;1897;p38"/>
          <p:cNvGrpSpPr/>
          <p:nvPr/>
        </p:nvGrpSpPr>
        <p:grpSpPr>
          <a:xfrm>
            <a:off x="3799623" y="5857171"/>
            <a:ext cx="7315206" cy="1553372"/>
            <a:chOff x="2353339" y="5846164"/>
            <a:chExt cx="7315206" cy="1553372"/>
          </a:xfrm>
        </p:grpSpPr>
        <p:grpSp>
          <p:nvGrpSpPr>
            <p:cNvPr id="1898" name="Google Shape;1898;p38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899" name="Google Shape;1899;p3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05" name="Google Shape;1905;p38"/>
            <p:cNvPicPr preferRelativeResize="0"/>
            <p:nvPr/>
          </p:nvPicPr>
          <p:blipFill rotWithShape="1">
            <a:blip r:embed="rId6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BF2C396-B42C-1F7D-C312-21F097BB01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302" y="2360567"/>
            <a:ext cx="10370195" cy="2517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543202"/>
            <a:ext cx="1125612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tục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tri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hết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5.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33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33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33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33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33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9" name="Google Shape;1629;p33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630" name="Google Shape;1630;p33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3" name="Google Shape;1633;p33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4" name="Google Shape;1634;p33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5" name="Google Shape;1635;p33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6" name="Google Shape;1636;p33"/>
          <p:cNvSpPr txBox="1"/>
          <p:nvPr/>
        </p:nvSpPr>
        <p:spPr>
          <a:xfrm>
            <a:off x="3911060" y="1077255"/>
            <a:ext cx="45282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65A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7" name="Google Shape;1637;p33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3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3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3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3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3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3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3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3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3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3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3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9" name="Google Shape;1649;p3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33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51" name="Google Shape;1651;p33"/>
              <p:cNvSpPr txBox="1"/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?</a:t>
                </a:r>
              </a:p>
            </p:txBody>
          </p:sp>
        </mc:Choice>
        <mc:Fallback xmlns="">
          <p:sp>
            <p:nvSpPr>
              <p:cNvPr id="1651" name="Google Shape;165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73" y="2977607"/>
                <a:ext cx="2748273" cy="1170408"/>
              </a:xfrm>
              <a:prstGeom prst="rect">
                <a:avLst/>
              </a:prstGeom>
              <a:blipFill>
                <a:blip r:embed="rId6"/>
                <a:stretch>
                  <a:fillRect r="-443" b="-114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5" name="Google Shape;1655;p33"/>
              <p:cNvSpPr txBox="1"/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 algn="ctr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sz="8800" b="0" i="0" u="none" strike="noStrike" kern="0" cap="none" spc="0" normalizeH="0" baseline="0" noProof="0" dirty="0">
                  <a:ln>
                    <a:noFill/>
                  </a:ln>
                  <a:solidFill>
                    <a:srgbClr val="D3145A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655" name="Google Shape;1655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15" y="2829074"/>
                <a:ext cx="2332020" cy="2173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6" name="Google Shape;1656;p33"/>
          <p:cNvGrpSpPr/>
          <p:nvPr/>
        </p:nvGrpSpPr>
        <p:grpSpPr>
          <a:xfrm>
            <a:off x="4598318" y="2067972"/>
            <a:ext cx="987610" cy="4012926"/>
            <a:chOff x="8286350" y="2240498"/>
            <a:chExt cx="957492" cy="4380603"/>
          </a:xfrm>
        </p:grpSpPr>
        <p:sp>
          <p:nvSpPr>
            <p:cNvPr id="1657" name="Google Shape;1657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5" name="Google Shape;1665;p33"/>
          <p:cNvGrpSpPr/>
          <p:nvPr/>
        </p:nvGrpSpPr>
        <p:grpSpPr>
          <a:xfrm rot="1692155">
            <a:off x="5867897" y="1805887"/>
            <a:ext cx="957511" cy="4380691"/>
            <a:chOff x="8286350" y="2240498"/>
            <a:chExt cx="957492" cy="4380603"/>
          </a:xfrm>
        </p:grpSpPr>
        <p:sp>
          <p:nvSpPr>
            <p:cNvPr id="1666" name="Google Shape;1666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4" name="Google Shape;1674;p33"/>
          <p:cNvGrpSpPr/>
          <p:nvPr/>
        </p:nvGrpSpPr>
        <p:grpSpPr>
          <a:xfrm rot="-10661423">
            <a:off x="7273962" y="3218250"/>
            <a:ext cx="601652" cy="2663784"/>
            <a:chOff x="8286350" y="2240498"/>
            <a:chExt cx="957492" cy="4380603"/>
          </a:xfrm>
        </p:grpSpPr>
        <p:sp>
          <p:nvSpPr>
            <p:cNvPr id="1675" name="Google Shape;1675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33"/>
          <p:cNvGrpSpPr/>
          <p:nvPr/>
        </p:nvGrpSpPr>
        <p:grpSpPr>
          <a:xfrm rot="-1341854">
            <a:off x="5970575" y="2536260"/>
            <a:ext cx="810100" cy="3457820"/>
            <a:chOff x="8286350" y="2240498"/>
            <a:chExt cx="957492" cy="4380603"/>
          </a:xfrm>
        </p:grpSpPr>
        <p:sp>
          <p:nvSpPr>
            <p:cNvPr id="1684" name="Google Shape;1684;p33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3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3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34"/>
          <p:cNvSpPr/>
          <p:nvPr/>
        </p:nvSpPr>
        <p:spPr>
          <a:xfrm>
            <a:off x="461119" y="714827"/>
            <a:ext cx="11327172" cy="5428343"/>
          </a:xfrm>
          <a:prstGeom prst="roundRect">
            <a:avLst>
              <a:gd name="adj" fmla="val 4902"/>
            </a:avLst>
          </a:prstGeom>
          <a:solidFill>
            <a:srgbClr val="FFE3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4"/>
          <p:cNvSpPr/>
          <p:nvPr/>
        </p:nvSpPr>
        <p:spPr>
          <a:xfrm>
            <a:off x="5838517" y="714828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4"/>
          <p:cNvSpPr/>
          <p:nvPr/>
        </p:nvSpPr>
        <p:spPr>
          <a:xfrm>
            <a:off x="1872721" y="714829"/>
            <a:ext cx="514965" cy="5428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9" name="Google Shape;1699;p34"/>
          <p:cNvSpPr/>
          <p:nvPr/>
        </p:nvSpPr>
        <p:spPr>
          <a:xfrm rot="2700000">
            <a:off x="9435636" y="101960"/>
            <a:ext cx="1069483" cy="1069483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34"/>
          <p:cNvSpPr/>
          <p:nvPr/>
        </p:nvSpPr>
        <p:spPr>
          <a:xfrm rot="-7200000">
            <a:off x="1557641" y="399746"/>
            <a:ext cx="630159" cy="630159"/>
          </a:xfrm>
          <a:custGeom>
            <a:avLst/>
            <a:gdLst/>
            <a:ahLst/>
            <a:cxnLst/>
            <a:rect l="l" t="t" r="r" b="b"/>
            <a:pathLst>
              <a:path w="1508849" h="1508850" extrusionOk="0">
                <a:moveTo>
                  <a:pt x="754425" y="1508850"/>
                </a:moveTo>
                <a:lnTo>
                  <a:pt x="754425" y="1508850"/>
                </a:lnTo>
                <a:lnTo>
                  <a:pt x="754426" y="1508850"/>
                </a:lnTo>
                <a:close/>
                <a:moveTo>
                  <a:pt x="0" y="754426"/>
                </a:moveTo>
                <a:lnTo>
                  <a:pt x="4742" y="707384"/>
                </a:lnTo>
                <a:cubicBezTo>
                  <a:pt x="26507" y="601020"/>
                  <a:pt x="120618" y="521009"/>
                  <a:pt x="233417" y="521009"/>
                </a:cubicBezTo>
                <a:lnTo>
                  <a:pt x="521009" y="521009"/>
                </a:lnTo>
                <a:lnTo>
                  <a:pt x="521009" y="233417"/>
                </a:lnTo>
                <a:cubicBezTo>
                  <a:pt x="521009" y="104504"/>
                  <a:pt x="625513" y="0"/>
                  <a:pt x="754426" y="0"/>
                </a:cubicBezTo>
                <a:lnTo>
                  <a:pt x="754426" y="1"/>
                </a:lnTo>
                <a:cubicBezTo>
                  <a:pt x="883339" y="1"/>
                  <a:pt x="987843" y="104505"/>
                  <a:pt x="987843" y="233418"/>
                </a:cubicBezTo>
                <a:lnTo>
                  <a:pt x="987842" y="521009"/>
                </a:lnTo>
                <a:lnTo>
                  <a:pt x="1275432" y="521009"/>
                </a:lnTo>
                <a:cubicBezTo>
                  <a:pt x="1404345" y="521009"/>
                  <a:pt x="1508849" y="625513"/>
                  <a:pt x="1508849" y="754426"/>
                </a:cubicBezTo>
                <a:lnTo>
                  <a:pt x="1508848" y="754426"/>
                </a:lnTo>
                <a:cubicBezTo>
                  <a:pt x="1508848" y="883339"/>
                  <a:pt x="1404344" y="987843"/>
                  <a:pt x="1275431" y="987843"/>
                </a:cubicBezTo>
                <a:lnTo>
                  <a:pt x="987842" y="987843"/>
                </a:lnTo>
                <a:lnTo>
                  <a:pt x="987842" y="1275433"/>
                </a:lnTo>
                <a:cubicBezTo>
                  <a:pt x="987842" y="1388232"/>
                  <a:pt x="907831" y="1482342"/>
                  <a:pt x="801466" y="1504107"/>
                </a:cubicBezTo>
                <a:lnTo>
                  <a:pt x="754425" y="1508850"/>
                </a:lnTo>
                <a:lnTo>
                  <a:pt x="707384" y="1504107"/>
                </a:lnTo>
                <a:cubicBezTo>
                  <a:pt x="601019" y="1482342"/>
                  <a:pt x="521008" y="1388232"/>
                  <a:pt x="521008" y="1275433"/>
                </a:cubicBezTo>
                <a:lnTo>
                  <a:pt x="521008" y="987842"/>
                </a:lnTo>
                <a:lnTo>
                  <a:pt x="233417" y="987842"/>
                </a:lnTo>
                <a:cubicBezTo>
                  <a:pt x="120618" y="987842"/>
                  <a:pt x="26507" y="907831"/>
                  <a:pt x="4742" y="801467"/>
                </a:cubicBezTo>
                <a:close/>
                <a:moveTo>
                  <a:pt x="0" y="754426"/>
                </a:moveTo>
                <a:lnTo>
                  <a:pt x="0" y="754425"/>
                </a:lnTo>
                <a:lnTo>
                  <a:pt x="0" y="754426"/>
                </a:lnTo>
                <a:close/>
              </a:path>
            </a:pathLst>
          </a:custGeom>
          <a:solidFill>
            <a:srgbClr val="04A0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1" name="Google Shape;1701;p34"/>
          <p:cNvGrpSpPr/>
          <p:nvPr/>
        </p:nvGrpSpPr>
        <p:grpSpPr>
          <a:xfrm rot="7904407">
            <a:off x="5438775" y="409943"/>
            <a:ext cx="685196" cy="660272"/>
            <a:chOff x="4266406" y="336614"/>
            <a:chExt cx="685196" cy="660272"/>
          </a:xfrm>
        </p:grpSpPr>
        <p:sp>
          <p:nvSpPr>
            <p:cNvPr id="1702" name="Google Shape;1702;p34"/>
            <p:cNvSpPr/>
            <p:nvPr/>
          </p:nvSpPr>
          <p:spPr>
            <a:xfrm>
              <a:off x="4266406" y="581025"/>
              <a:ext cx="685196" cy="17145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34"/>
            <p:cNvSpPr/>
            <p:nvPr/>
          </p:nvSpPr>
          <p:spPr>
            <a:xfrm>
              <a:off x="4490186" y="336614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34"/>
            <p:cNvSpPr/>
            <p:nvPr/>
          </p:nvSpPr>
          <p:spPr>
            <a:xfrm>
              <a:off x="4501421" y="781722"/>
              <a:ext cx="215164" cy="215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5" name="Google Shape;1705;p34"/>
          <p:cNvSpPr/>
          <p:nvPr/>
        </p:nvSpPr>
        <p:spPr>
          <a:xfrm>
            <a:off x="7243781" y="3336282"/>
            <a:ext cx="4154121" cy="92718"/>
          </a:xfrm>
          <a:prstGeom prst="roundRect">
            <a:avLst>
              <a:gd name="adj" fmla="val 11053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6" name="Google Shape;1706;p34"/>
          <p:cNvSpPr txBox="1"/>
          <p:nvPr/>
        </p:nvSpPr>
        <p:spPr>
          <a:xfrm rot="900000">
            <a:off x="1062790" y="305926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Content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7" name="Google Shape;1707;p34"/>
          <p:cNvSpPr txBox="1"/>
          <p:nvPr/>
        </p:nvSpPr>
        <p:spPr>
          <a:xfrm rot="900000">
            <a:off x="5043650" y="3058704"/>
            <a:ext cx="21087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Content 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8" name="Google Shape;1708;p34"/>
          <p:cNvSpPr txBox="1"/>
          <p:nvPr/>
        </p:nvSpPr>
        <p:spPr>
          <a:xfrm>
            <a:off x="3634303" y="1064971"/>
            <a:ext cx="50296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AI NHANH HƠN?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9" name="Google Shape;1709;p34">
            <a:hlinkClick r:id="rId3" action="ppaction://hlinksldjump"/>
          </p:cNvPr>
          <p:cNvSpPr/>
          <p:nvPr/>
        </p:nvSpPr>
        <p:spPr>
          <a:xfrm>
            <a:off x="11573238" y="454728"/>
            <a:ext cx="501102" cy="2601542"/>
          </a:xfrm>
          <a:custGeom>
            <a:avLst/>
            <a:gdLst/>
            <a:ahLst/>
            <a:cxnLst/>
            <a:rect l="l" t="t" r="r" b="b"/>
            <a:pathLst>
              <a:path w="501102" h="2601542" extrusionOk="0">
                <a:moveTo>
                  <a:pt x="268950" y="0"/>
                </a:moveTo>
                <a:cubicBezTo>
                  <a:pt x="283138" y="3802"/>
                  <a:pt x="295876" y="13016"/>
                  <a:pt x="303800" y="26741"/>
                </a:cubicBezTo>
                <a:lnTo>
                  <a:pt x="493404" y="355145"/>
                </a:lnTo>
                <a:cubicBezTo>
                  <a:pt x="509253" y="382596"/>
                  <a:pt x="499847" y="417697"/>
                  <a:pt x="472397" y="433546"/>
                </a:cubicBezTo>
                <a:cubicBezTo>
                  <a:pt x="444946" y="449394"/>
                  <a:pt x="409845" y="439989"/>
                  <a:pt x="393996" y="412538"/>
                </a:cubicBezTo>
                <a:lnTo>
                  <a:pt x="319408" y="283348"/>
                </a:lnTo>
                <a:lnTo>
                  <a:pt x="319408" y="2531433"/>
                </a:lnTo>
                <a:cubicBezTo>
                  <a:pt x="319408" y="2570153"/>
                  <a:pt x="288019" y="2601542"/>
                  <a:pt x="249299" y="2601542"/>
                </a:cubicBezTo>
                <a:cubicBezTo>
                  <a:pt x="210579" y="2601542"/>
                  <a:pt x="179190" y="2570153"/>
                  <a:pt x="179190" y="2531433"/>
                </a:cubicBezTo>
                <a:lnTo>
                  <a:pt x="179190" y="287685"/>
                </a:lnTo>
                <a:lnTo>
                  <a:pt x="107106" y="412538"/>
                </a:lnTo>
                <a:cubicBezTo>
                  <a:pt x="91257" y="439989"/>
                  <a:pt x="56156" y="449394"/>
                  <a:pt x="28705" y="433546"/>
                </a:cubicBezTo>
                <a:cubicBezTo>
                  <a:pt x="1255" y="417697"/>
                  <a:pt x="-8151" y="382596"/>
                  <a:pt x="7698" y="355145"/>
                </a:cubicBezTo>
                <a:lnTo>
                  <a:pt x="197302" y="26741"/>
                </a:lnTo>
                <a:cubicBezTo>
                  <a:pt x="205226" y="13016"/>
                  <a:pt x="217964" y="3802"/>
                  <a:pt x="232152" y="0"/>
                </a:cubicBezTo>
                <a:lnTo>
                  <a:pt x="250551" y="2422"/>
                </a:lnTo>
                <a:close/>
              </a:path>
            </a:pathLst>
          </a:custGeom>
          <a:solidFill>
            <a:srgbClr val="FFB6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0" name="Google Shape;1710;p34"/>
          <p:cNvSpPr/>
          <p:nvPr/>
        </p:nvSpPr>
        <p:spPr>
          <a:xfrm>
            <a:off x="8165160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1" name="Google Shape;1711;p34"/>
          <p:cNvSpPr/>
          <p:nvPr/>
        </p:nvSpPr>
        <p:spPr>
          <a:xfrm>
            <a:off x="794099" y="1645326"/>
            <a:ext cx="3259019" cy="4309295"/>
          </a:xfrm>
          <a:prstGeom prst="roundRect">
            <a:avLst>
              <a:gd name="adj" fmla="val 9600"/>
            </a:avLst>
          </a:prstGeom>
          <a:solidFill>
            <a:schemeClr val="accent2"/>
          </a:solidFill>
          <a:ln w="57150" cap="flat" cmpd="sng">
            <a:solidFill>
              <a:srgbClr val="B27C00"/>
            </a:solidFill>
            <a:prstDash val="lg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2" name="Google Shape;1712;p34"/>
          <p:cNvSpPr/>
          <p:nvPr/>
        </p:nvSpPr>
        <p:spPr>
          <a:xfrm>
            <a:off x="8943628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3" name="Google Shape;1713;p34"/>
          <p:cNvSpPr/>
          <p:nvPr/>
        </p:nvSpPr>
        <p:spPr>
          <a:xfrm>
            <a:off x="10117634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4" name="Google Shape;1714;p34"/>
          <p:cNvSpPr/>
          <p:nvPr/>
        </p:nvSpPr>
        <p:spPr>
          <a:xfrm>
            <a:off x="11184507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5" name="Google Shape;1715;p34"/>
          <p:cNvSpPr/>
          <p:nvPr/>
        </p:nvSpPr>
        <p:spPr>
          <a:xfrm flipH="1">
            <a:off x="2522241" y="-3409228"/>
            <a:ext cx="357188" cy="322314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6" name="Google Shape;1716;p34"/>
          <p:cNvSpPr/>
          <p:nvPr/>
        </p:nvSpPr>
        <p:spPr>
          <a:xfrm flipH="1">
            <a:off x="1437063" y="-5025561"/>
            <a:ext cx="268360" cy="1619250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7" name="Google Shape;1717;p34"/>
          <p:cNvSpPr/>
          <p:nvPr/>
        </p:nvSpPr>
        <p:spPr>
          <a:xfrm flipH="1">
            <a:off x="370190" y="-6142502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8" name="Google Shape;1718;p34"/>
          <p:cNvSpPr/>
          <p:nvPr/>
        </p:nvSpPr>
        <p:spPr>
          <a:xfrm>
            <a:off x="1286090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9" name="Google Shape;1719;p34"/>
          <p:cNvSpPr/>
          <p:nvPr/>
        </p:nvSpPr>
        <p:spPr>
          <a:xfrm>
            <a:off x="13332622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0" name="Google Shape;1720;p34"/>
          <p:cNvSpPr/>
          <p:nvPr/>
        </p:nvSpPr>
        <p:spPr>
          <a:xfrm>
            <a:off x="13804337" y="3111178"/>
            <a:ext cx="268360" cy="542926"/>
          </a:xfrm>
          <a:prstGeom prst="roundRect">
            <a:avLst>
              <a:gd name="adj" fmla="val 2802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1" name="Google Shape;1721;p34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85129">
            <a:off x="10677860" y="5266221"/>
            <a:ext cx="1568468" cy="15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2" name="Google Shape;1722;p34" descr="Math Symbols - Math Icon Clipart - Large Size Png Image - PikPng"/>
          <p:cNvPicPr preferRelativeResize="0"/>
          <p:nvPr/>
        </p:nvPicPr>
        <p:blipFill rotWithShape="1">
          <a:blip r:embed="rId5">
            <a:alphaModFix/>
          </a:blip>
          <a:srcRect l="35986" t="72068" r="34207"/>
          <a:stretch/>
        </p:blipFill>
        <p:spPr>
          <a:xfrm>
            <a:off x="477916" y="5190858"/>
            <a:ext cx="959147" cy="85803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23" name="Google Shape;1723;p34"/>
              <p:cNvSpPr txBox="1"/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5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?</a:t>
                </a:r>
              </a:p>
            </p:txBody>
          </p:sp>
        </mc:Choice>
        <mc:Fallback xmlns="">
          <p:sp>
            <p:nvSpPr>
              <p:cNvPr id="1723" name="Google Shape;1723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67" y="2977607"/>
                <a:ext cx="2864379" cy="1292621"/>
              </a:xfrm>
              <a:prstGeom prst="rect">
                <a:avLst/>
              </a:prstGeom>
              <a:blipFill>
                <a:blip r:embed="rId6"/>
                <a:stretch>
                  <a:fillRect r="-4468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7" name="Google Shape;1727;p34"/>
              <p:cNvSpPr txBox="1"/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×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𝟐𝟖</m:t>
                          </m:r>
                        </m:den>
                      </m:f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27" name="Google Shape;1727;p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824" y="2856319"/>
                <a:ext cx="2626382" cy="1939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28" name="Google Shape;1728;p34" descr="图片包含 物体&#10;&#10;描述已自动生成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71423" y="2846005"/>
            <a:ext cx="5151524" cy="36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" r="696"/>
          <a:stretch/>
        </p:blipFill>
        <p:spPr>
          <a:xfrm>
            <a:off x="0" y="0"/>
            <a:ext cx="12223376" cy="685800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753117" y="2604219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6575C-7A9A-79FC-1FAA-2205CF824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148" y="2006287"/>
            <a:ext cx="3067602" cy="1057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968A5E-E1EE-C6E0-E816-A643FE65B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220" y="2709190"/>
            <a:ext cx="2969009" cy="2334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52C81-8891-EDA9-15FE-E49FF39F3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9" y="3473150"/>
            <a:ext cx="1211380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2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21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928" name="Google Shape;928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29" name="Google Shape;929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0" name="Google Shape;930;p21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931" name="Google Shape;931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2" name="Google Shape;932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3" name="Google Shape;933;p21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934" name="Google Shape;934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5" name="Google Shape;935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36" name="Google Shape;936;p21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7" name="Google Shape;937;p21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8" name="Google Shape;938;p21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21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21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41" name="Google Shape;941;p21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2" name="Google Shape;942;p21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3" name="Google Shape;943;p21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4" name="Google Shape;944;p21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5" name="Google Shape;945;p21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946" name="Google Shape;946;p21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7" name="Google Shape;947;p21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948" name="Google Shape;948;p21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9" name="Google Shape;949;p21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0" name="Google Shape;950;p21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1" name="Google Shape;951;p21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21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21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21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0" name="Google Shape;960;p21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21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1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21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4" name="Google Shape;964;p21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65" name="Google Shape;965;p21"/>
          <p:cNvSpPr/>
          <p:nvPr/>
        </p:nvSpPr>
        <p:spPr>
          <a:xfrm rot="10800000" flipH="1">
            <a:off x="6836008" y="4101667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21"/>
          <p:cNvSpPr/>
          <p:nvPr/>
        </p:nvSpPr>
        <p:spPr>
          <a:xfrm rot="10800000" flipH="1">
            <a:off x="6614475" y="4655015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21"/>
          <p:cNvSpPr/>
          <p:nvPr/>
        </p:nvSpPr>
        <p:spPr>
          <a:xfrm rot="10800000" flipH="1">
            <a:off x="6873598" y="4959197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21"/>
          <p:cNvSpPr txBox="1"/>
          <p:nvPr/>
        </p:nvSpPr>
        <p:spPr>
          <a:xfrm rot="10800000">
            <a:off x="1608110" y="258651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9" name="Google Shape;969;p21"/>
          <p:cNvSpPr txBox="1"/>
          <p:nvPr/>
        </p:nvSpPr>
        <p:spPr>
          <a:xfrm rot="10800000">
            <a:off x="8471958" y="263570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0" name="Google Shape;970;p21"/>
          <p:cNvSpPr txBox="1"/>
          <p:nvPr/>
        </p:nvSpPr>
        <p:spPr>
          <a:xfrm rot="10800000">
            <a:off x="7177241" y="5288190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1" name="Google Shape;971;p21"/>
          <p:cNvSpPr txBox="1"/>
          <p:nvPr/>
        </p:nvSpPr>
        <p:spPr>
          <a:xfrm rot="10800000">
            <a:off x="3298208" y="5343723"/>
            <a:ext cx="14554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973" name="Google Shape;973;p21"/>
          <p:cNvSpPr/>
          <p:nvPr/>
        </p:nvSpPr>
        <p:spPr>
          <a:xfrm>
            <a:off x="804475" y="795900"/>
            <a:ext cx="10603380" cy="5817991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000000">
              <a:alpha val="10588"/>
            </a:srgbClr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1"/>
          <p:cNvSpPr/>
          <p:nvPr/>
        </p:nvSpPr>
        <p:spPr>
          <a:xfrm>
            <a:off x="633748" y="644946"/>
            <a:ext cx="10541251" cy="5795724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5" name="Google Shape;975;p21"/>
          <p:cNvGrpSpPr/>
          <p:nvPr/>
        </p:nvGrpSpPr>
        <p:grpSpPr>
          <a:xfrm rot="-1341854">
            <a:off x="10561175" y="2302298"/>
            <a:ext cx="957509" cy="4380680"/>
            <a:chOff x="8286350" y="2240498"/>
            <a:chExt cx="957492" cy="4380603"/>
          </a:xfrm>
        </p:grpSpPr>
        <p:sp>
          <p:nvSpPr>
            <p:cNvPr id="976" name="Google Shape;976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21"/>
          <p:cNvGrpSpPr/>
          <p:nvPr/>
        </p:nvGrpSpPr>
        <p:grpSpPr>
          <a:xfrm rot="10800000">
            <a:off x="261476" y="459773"/>
            <a:ext cx="957492" cy="4380603"/>
            <a:chOff x="8286350" y="2240498"/>
            <a:chExt cx="957492" cy="4380603"/>
          </a:xfrm>
        </p:grpSpPr>
        <p:sp>
          <p:nvSpPr>
            <p:cNvPr id="985" name="Google Shape;985;p21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21"/>
          <p:cNvSpPr/>
          <p:nvPr/>
        </p:nvSpPr>
        <p:spPr>
          <a:xfrm rot="10800000" flipH="1">
            <a:off x="3330028" y="4106916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1"/>
          <p:cNvSpPr/>
          <p:nvPr/>
        </p:nvSpPr>
        <p:spPr>
          <a:xfrm rot="10800000" flipH="1">
            <a:off x="2813420" y="4400842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1"/>
          <p:cNvSpPr/>
          <p:nvPr/>
        </p:nvSpPr>
        <p:spPr>
          <a:xfrm rot="10800000" flipH="1">
            <a:off x="2922882" y="4655015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1"/>
          <p:cNvSpPr/>
          <p:nvPr/>
        </p:nvSpPr>
        <p:spPr>
          <a:xfrm rot="10800000" flipH="1">
            <a:off x="3150200" y="4941756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7" name="Google Shape;997;p21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3124594" y="3511886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527226-5D22-EA61-048F-2216D78B3FB6}"/>
              </a:ext>
            </a:extLst>
          </p:cNvPr>
          <p:cNvSpPr txBox="1"/>
          <p:nvPr/>
        </p:nvSpPr>
        <p:spPr>
          <a:xfrm>
            <a:off x="1455174" y="2471306"/>
            <a:ext cx="805262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Biết cách tìm phân số của một số.</a:t>
            </a:r>
          </a:p>
          <a:p>
            <a:pPr lvl="0" indent="182880"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Làm quen và giải được một số bài toán thực tế liên quan đến tìm phân số của một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96893-4788-89EA-9FBA-89D1303F3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69" y="1162674"/>
            <a:ext cx="6578154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7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377</Words>
  <Application>Microsoft Office PowerPoint</Application>
  <PresentationFormat>Widescreen</PresentationFormat>
  <Paragraphs>98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Coiny</vt:lpstr>
      <vt:lpstr>等线</vt:lpstr>
      <vt:lpstr>等线 Light</vt:lpstr>
      <vt:lpstr>DFPOP1-W9</vt:lpstr>
      <vt:lpstr>Montserrat</vt:lpstr>
      <vt:lpstr>Times New Roman</vt:lpstr>
      <vt:lpstr>1_Office Theme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2024-01-09T06:59:50Z</dcterms:created>
  <dcterms:modified xsi:type="dcterms:W3CDTF">2025-05-12T09:23:31Z</dcterms:modified>
</cp:coreProperties>
</file>