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Lst>
  <p:notesMasterIdLst>
    <p:notesMasterId r:id="rId19"/>
  </p:notesMasterIdLst>
  <p:sldIdLst>
    <p:sldId id="303" r:id="rId4"/>
    <p:sldId id="259" r:id="rId5"/>
    <p:sldId id="256" r:id="rId6"/>
    <p:sldId id="304" r:id="rId7"/>
    <p:sldId id="279" r:id="rId8"/>
    <p:sldId id="318" r:id="rId9"/>
    <p:sldId id="319" r:id="rId10"/>
    <p:sldId id="267" r:id="rId11"/>
    <p:sldId id="269" r:id="rId12"/>
    <p:sldId id="294" r:id="rId13"/>
    <p:sldId id="295" r:id="rId14"/>
    <p:sldId id="296" r:id="rId15"/>
    <p:sldId id="321" r:id="rId16"/>
    <p:sldId id="320"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6EF"/>
    <a:srgbClr val="FD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9B6B-6F45-4E64-B596-887BB7D2CC80}"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EAA8C-D0DC-4893-BFE7-51F3763862C4}" type="slidenum">
              <a:rPr lang="en-US" smtClean="0"/>
              <a:t>‹#›</a:t>
            </a:fld>
            <a:endParaRPr lang="en-US"/>
          </a:p>
        </p:txBody>
      </p:sp>
    </p:spTree>
    <p:extLst>
      <p:ext uri="{BB962C8B-B14F-4D97-AF65-F5344CB8AC3E}">
        <p14:creationId xmlns:p14="http://schemas.microsoft.com/office/powerpoint/2010/main" val="224123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0228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80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60389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934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5700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1FA0-D6AE-47E1-8565-9D3A3C6CD6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69B83-748E-45E4-A8C8-7D92D6B548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3A9AF-790F-4B12-812B-9D45E2612A9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5" name="Footer Placeholder 4">
            <a:extLst>
              <a:ext uri="{FF2B5EF4-FFF2-40B4-BE49-F238E27FC236}">
                <a16:creationId xmlns:a16="http://schemas.microsoft.com/office/drawing/2014/main" id="{EA713989-6D52-4DA7-B6A6-B4831D58D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3A3B5F-97E5-497D-A698-447A4DFC208D}"/>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9735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5" name="Footer Placeholder 4">
            <a:extLst>
              <a:ext uri="{FF2B5EF4-FFF2-40B4-BE49-F238E27FC236}">
                <a16:creationId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08394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017E-F082-42B3-8417-8E015622814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5FEF8-FA43-440D-8716-CCBB22F575A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0E61D-22F3-409A-B911-6B74798A1505}"/>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5" name="Footer Placeholder 4">
            <a:extLst>
              <a:ext uri="{FF2B5EF4-FFF2-40B4-BE49-F238E27FC236}">
                <a16:creationId xmlns:a16="http://schemas.microsoft.com/office/drawing/2014/main" id="{FE26AB0A-6404-4E40-B9F7-2ECF5ED74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439737-E845-468E-BEEA-EF08021D0080}"/>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903798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C359-C9EF-4DC3-B8FC-E06022F56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61E834-3B1F-4508-8675-D2EC4A368DB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275B26-7DCF-43AB-B24E-E89EB07D71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0969-BACC-42AC-BBEB-BA0C64BD44C4}"/>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6" name="Footer Placeholder 5">
            <a:extLst>
              <a:ext uri="{FF2B5EF4-FFF2-40B4-BE49-F238E27FC236}">
                <a16:creationId xmlns:a16="http://schemas.microsoft.com/office/drawing/2014/main" id="{6F8B0C30-68F0-4B81-9245-6BEFA7F97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2DE590-86F7-458D-810E-FACD2F61FD8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18097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8728-355D-4147-B51E-2DC12977E2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065E2D-964C-4076-AB66-124F58C09B7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19EED-4B6E-4D3D-A200-F1CB2ED2903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BF6E0-B197-45F2-B050-3CD91569CA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ADC1C-0690-4739-89F4-DC27060B45F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C0242-14D4-4D70-B9CB-C82E05C38D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8" name="Footer Placeholder 7">
            <a:extLst>
              <a:ext uri="{FF2B5EF4-FFF2-40B4-BE49-F238E27FC236}">
                <a16:creationId xmlns:a16="http://schemas.microsoft.com/office/drawing/2014/main" id="{396861C4-F460-4868-9D91-E422D90AF2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35C22F-5E4E-48C5-BCB2-802628F8327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49854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242E-9BA2-4363-8CBC-262D59DC9C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2166D0-A462-4FB6-BC61-28FE37620C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4" name="Footer Placeholder 3">
            <a:extLst>
              <a:ext uri="{FF2B5EF4-FFF2-40B4-BE49-F238E27FC236}">
                <a16:creationId xmlns:a16="http://schemas.microsoft.com/office/drawing/2014/main" id="{797F5EE8-676D-49FC-AFDA-6FBD9EBF67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3DCD4E7-FEA6-4042-BCB9-84EA0D80CE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640941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A85ED-ABF1-49C8-B9B2-156B127440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3" name="Footer Placeholder 2">
            <a:extLst>
              <a:ext uri="{FF2B5EF4-FFF2-40B4-BE49-F238E27FC236}">
                <a16:creationId xmlns:a16="http://schemas.microsoft.com/office/drawing/2014/main" id="{6D4889F4-B08A-4783-8033-CB9425C74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EF266F-601B-4A0D-B005-5A136589A6B4}"/>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29065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8D7B-CCF3-4BD0-8F5A-1537593FE4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EF74D-1328-40EC-A7B3-60FA625AF0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AFDAA-DA8D-4951-9BDB-1B6513F974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C5FBC-CD83-475C-8BFF-AA4EC34DE513}"/>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6" name="Footer Placeholder 5">
            <a:extLst>
              <a:ext uri="{FF2B5EF4-FFF2-40B4-BE49-F238E27FC236}">
                <a16:creationId xmlns:a16="http://schemas.microsoft.com/office/drawing/2014/main" id="{14FA1B4C-4D15-4D12-8B74-8366EB54D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CE534E-9B76-4409-8D3A-CB5E686CE1F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6851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33760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6C5B-5663-431D-9E00-5418FBC671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BD2E3-072C-465F-B93C-52124B9D7F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7FAE1D-9129-4560-84A3-356A8A6C6B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A4AD0-BB82-44C5-88D9-587193E0D07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6" name="Footer Placeholder 5">
            <a:extLst>
              <a:ext uri="{FF2B5EF4-FFF2-40B4-BE49-F238E27FC236}">
                <a16:creationId xmlns:a16="http://schemas.microsoft.com/office/drawing/2014/main" id="{823669A0-2D39-45C0-A459-6A9AA6A40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E65AB6-BB8C-4084-A743-B766D09DBF1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93658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0A03-293C-44B3-B0D2-8FE0E8028A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09416A-81E7-4219-AD6E-1234F745197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849E6-BE9E-4DF4-AE6C-B76A2F47875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5" name="Footer Placeholder 4">
            <a:extLst>
              <a:ext uri="{FF2B5EF4-FFF2-40B4-BE49-F238E27FC236}">
                <a16:creationId xmlns:a16="http://schemas.microsoft.com/office/drawing/2014/main" id="{7EEDF21B-95FB-45CE-9CAB-72467B6B6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7894EC-9C69-4D0D-98DA-97D360D9DB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114552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DF130-A2C5-4431-819E-AF4D30BBAFD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2857F-CA2B-452A-B364-7F521BDEA6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09F9F-3125-45E3-A48E-BFF7679AD4D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5/12/2025</a:t>
            </a:fld>
            <a:endParaRPr lang="en-US"/>
          </a:p>
        </p:txBody>
      </p:sp>
      <p:sp>
        <p:nvSpPr>
          <p:cNvPr id="5" name="Footer Placeholder 4">
            <a:extLst>
              <a:ext uri="{FF2B5EF4-FFF2-40B4-BE49-F238E27FC236}">
                <a16:creationId xmlns:a16="http://schemas.microsoft.com/office/drawing/2014/main" id="{90E1BBB7-3C50-4C28-A3ED-6D5D63D12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C04BF-730C-4575-AEFA-32DD753D57D8}"/>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0089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03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1682264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635132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991577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3570368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1628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71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2980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666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14078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41407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62952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0124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5/12/2025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3698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FF4ADD4-2E7B-E844-F78E-A620F5BE2FE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55190" y="321886"/>
            <a:ext cx="1365512" cy="1365512"/>
          </a:xfrm>
          <a:prstGeom prst="rect">
            <a:avLst/>
          </a:prstGeom>
        </p:spPr>
      </p:pic>
    </p:spTree>
    <p:extLst>
      <p:ext uri="{BB962C8B-B14F-4D97-AF65-F5344CB8AC3E}">
        <p14:creationId xmlns:p14="http://schemas.microsoft.com/office/powerpoint/2010/main" val="602876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087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1872650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23.jpe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slide" Target="slide4.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sp>
        <p:nvSpPr>
          <p:cNvPr id="2" name="Rectangle: Rounded Corners 1">
            <a:extLst>
              <a:ext uri="{FF2B5EF4-FFF2-40B4-BE49-F238E27FC236}">
                <a16:creationId xmlns:a16="http://schemas.microsoft.com/office/drawing/2014/main" id="{188C1046-5914-56A3-36D0-3517A01408AB}"/>
              </a:ext>
            </a:extLst>
          </p:cNvPr>
          <p:cNvSpPr/>
          <p:nvPr/>
        </p:nvSpPr>
        <p:spPr>
          <a:xfrm>
            <a:off x="704850" y="971550"/>
            <a:ext cx="10887075" cy="5162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FD95369C-7DC0-86EC-C1B5-BBFE012EC1EB}"/>
              </a:ext>
            </a:extLst>
          </p:cNvPr>
          <p:cNvPicPr>
            <a:picLocks noChangeAspect="1"/>
          </p:cNvPicPr>
          <p:nvPr/>
        </p:nvPicPr>
        <p:blipFill>
          <a:blip r:embed="rId3"/>
          <a:stretch>
            <a:fillRect/>
          </a:stretch>
        </p:blipFill>
        <p:spPr>
          <a:xfrm>
            <a:off x="1192090" y="3710495"/>
            <a:ext cx="10150720" cy="1475360"/>
          </a:xfrm>
          <a:prstGeom prst="rect">
            <a:avLst/>
          </a:prstGeom>
        </p:spPr>
      </p:pic>
      <p:pic>
        <p:nvPicPr>
          <p:cNvPr id="14" name="Picture 13">
            <a:extLst>
              <a:ext uri="{FF2B5EF4-FFF2-40B4-BE49-F238E27FC236}">
                <a16:creationId xmlns:a16="http://schemas.microsoft.com/office/drawing/2014/main" id="{8A11768A-B5B0-530B-170C-B9115B4CB51E}"/>
              </a:ext>
            </a:extLst>
          </p:cNvPr>
          <p:cNvPicPr>
            <a:picLocks noChangeAspect="1"/>
          </p:cNvPicPr>
          <p:nvPr/>
        </p:nvPicPr>
        <p:blipFill>
          <a:blip r:embed="rId4"/>
          <a:stretch>
            <a:fillRect/>
          </a:stretch>
        </p:blipFill>
        <p:spPr>
          <a:xfrm>
            <a:off x="3476675" y="2521037"/>
            <a:ext cx="7638950" cy="920576"/>
          </a:xfrm>
          <a:prstGeom prst="rect">
            <a:avLst/>
          </a:prstGeom>
        </p:spPr>
      </p:pic>
      <p:pic>
        <p:nvPicPr>
          <p:cNvPr id="26" name="Picture 25">
            <a:extLst>
              <a:ext uri="{FF2B5EF4-FFF2-40B4-BE49-F238E27FC236}">
                <a16:creationId xmlns:a16="http://schemas.microsoft.com/office/drawing/2014/main" id="{15AA9D95-AFDF-7BCF-5C2C-C42782C129FD}"/>
              </a:ext>
            </a:extLst>
          </p:cNvPr>
          <p:cNvPicPr>
            <a:picLocks noChangeAspect="1"/>
          </p:cNvPicPr>
          <p:nvPr/>
        </p:nvPicPr>
        <p:blipFill>
          <a:blip r:embed="rId5"/>
          <a:stretch>
            <a:fillRect/>
          </a:stretch>
        </p:blipFill>
        <p:spPr>
          <a:xfrm>
            <a:off x="3619669" y="1056088"/>
            <a:ext cx="4895512" cy="1012024"/>
          </a:xfrm>
          <a:prstGeom prst="rect">
            <a:avLst/>
          </a:prstGeom>
        </p:spPr>
      </p:pic>
    </p:spTree>
    <p:extLst>
      <p:ext uri="{BB962C8B-B14F-4D97-AF65-F5344CB8AC3E}">
        <p14:creationId xmlns:p14="http://schemas.microsoft.com/office/powerpoint/2010/main" val="2010593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579535" y="530627"/>
            <a:ext cx="3897216" cy="733360"/>
            <a:chOff x="579535" y="530627"/>
            <a:chExt cx="3897216" cy="733360"/>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418971" y="556101"/>
                  <a:ext cx="3057780"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defRPr/>
                  </a:pPr>
                  <a14:m>
                    <m:oMathPara xmlns:m="http://schemas.openxmlformats.org/officeDocument/2006/math">
                      <m:oMathParaPr>
                        <m:jc m:val="centerGroup"/>
                      </m:oMathParaPr>
                      <m:oMath xmlns:m="http://schemas.openxmlformats.org/officeDocument/2006/math">
                        <m:r>
                          <m:rPr>
                            <m:sty m:val="p"/>
                          </m:rPr>
                          <a:rPr lang="en-GB" sz="4000" b="0" i="0" smtClean="0">
                            <a:solidFill>
                              <a:srgbClr val="002060"/>
                            </a:solidFill>
                            <a:latin typeface="Cambria Math" panose="02040503050406030204" pitchFamily="18" charset="0"/>
                          </a:rPr>
                          <m:t>T</m:t>
                        </m:r>
                        <m:r>
                          <a:rPr lang="en-GB" sz="4000" b="0" i="0" smtClean="0">
                            <a:solidFill>
                              <a:srgbClr val="002060"/>
                            </a:solidFill>
                            <a:latin typeface="Cambria Math" panose="02040503050406030204" pitchFamily="18" charset="0"/>
                          </a:rPr>
                          <m:t>í</m:t>
                        </m:r>
                        <m:r>
                          <m:rPr>
                            <m:sty m:val="p"/>
                          </m:rPr>
                          <a:rPr lang="en-GB" sz="4000" b="0" i="0" smtClean="0">
                            <a:solidFill>
                              <a:srgbClr val="002060"/>
                            </a:solidFill>
                            <a:latin typeface="Cambria Math" panose="02040503050406030204" pitchFamily="18" charset="0"/>
                          </a:rPr>
                          <m:t>nh</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theo</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m</m:t>
                        </m:r>
                        <m:r>
                          <a:rPr lang="en-GB" sz="4000" b="0" i="0" smtClean="0">
                            <a:solidFill>
                              <a:srgbClr val="002060"/>
                            </a:solidFill>
                            <a:latin typeface="Cambria Math" panose="02040503050406030204" pitchFamily="18" charset="0"/>
                          </a:rPr>
                          <m:t>ẫ</m:t>
                        </m:r>
                        <m:r>
                          <m:rPr>
                            <m:sty m:val="p"/>
                          </m:rPr>
                          <a:rPr lang="en-GB" sz="4000" b="0" i="0" smtClean="0">
                            <a:solidFill>
                              <a:srgbClr val="002060"/>
                            </a:solidFill>
                            <a:latin typeface="Cambria Math" panose="02040503050406030204" pitchFamily="18" charset="0"/>
                          </a:rPr>
                          <m:t>u</m:t>
                        </m:r>
                        <m:r>
                          <a:rPr lang="en-GB" sz="4000" b="0" i="0" smtClean="0">
                            <a:solidFill>
                              <a:srgbClr val="002060"/>
                            </a:solidFill>
                            <a:latin typeface="Cambria Math" panose="02040503050406030204" pitchFamily="18" charset="0"/>
                          </a:rPr>
                          <m:t>)</m:t>
                        </m:r>
                      </m:oMath>
                    </m:oMathPara>
                  </a14:m>
                  <a:endParaRPr kumimoji="0" lang="vi-VN" sz="4000" u="none" strike="noStrike" kern="1200" cap="none" spc="0" normalizeH="0" baseline="0" noProof="0" dirty="0">
                    <a:ln>
                      <a:noFill/>
                    </a:ln>
                    <a:solidFill>
                      <a:srgbClr val="002060"/>
                    </a:solidFill>
                    <a:effectLst/>
                    <a:uLnTx/>
                    <a:uFillTx/>
                    <a:latin typeface="Arial" panose="020B0604020202020204" pitchFamily="34" charset="0"/>
                  </a:endParaRP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418971" y="556101"/>
                  <a:ext cx="3057780" cy="707886"/>
                </a:xfrm>
                <a:prstGeom prst="rect">
                  <a:avLst/>
                </a:prstGeom>
                <a:blipFill>
                  <a:blip r:embed="rId3"/>
                  <a:stretch>
                    <a:fillRect r="-18563"/>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sp>
        <p:nvSpPr>
          <p:cNvPr id="2" name="Rectangle 1">
            <a:extLst>
              <a:ext uri="{FF2B5EF4-FFF2-40B4-BE49-F238E27FC236}">
                <a16:creationId xmlns:a16="http://schemas.microsoft.com/office/drawing/2014/main" id="{F4B86342-A16C-424A-93E6-22F686420501}"/>
              </a:ext>
            </a:extLst>
          </p:cNvPr>
          <p:cNvSpPr/>
          <p:nvPr/>
        </p:nvSpPr>
        <p:spPr>
          <a:xfrm>
            <a:off x="647700" y="1628775"/>
            <a:ext cx="10972800" cy="2371725"/>
          </a:xfrm>
          <a:prstGeom prst="rect">
            <a:avLst/>
          </a:prstGeom>
          <a:solidFill>
            <a:srgbClr val="FED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2FA5496-4140-5259-4A56-94DA004CAD3A}"/>
              </a:ext>
            </a:extLst>
          </p:cNvPr>
          <p:cNvCxnSpPr>
            <a:cxnSpLocks/>
          </p:cNvCxnSpPr>
          <p:nvPr/>
        </p:nvCxnSpPr>
        <p:spPr>
          <a:xfrm>
            <a:off x="6362700" y="1876425"/>
            <a:ext cx="0" cy="1914525"/>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B45BFA-BD91-2A03-58FE-38997A088B1D}"/>
                  </a:ext>
                </a:extLst>
              </p:cNvPr>
              <p:cNvSpPr txBox="1"/>
              <p:nvPr/>
            </p:nvSpPr>
            <p:spPr>
              <a:xfrm>
                <a:off x="942975" y="179070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ea typeface="Calibri" panose="020F0502020204030204" pitchFamily="34" charset="0"/>
                        </a:rPr>
                        <m:t>𝟐</m:t>
                      </m:r>
                      <m:r>
                        <a:rPr lang="en-US" sz="2400" b="1" i="1" smtClean="0">
                          <a:effectLst/>
                          <a:latin typeface="Cambria Math" panose="02040503050406030204" pitchFamily="18" charset="0"/>
                          <a:ea typeface="Calibri" panose="020F0502020204030204" pitchFamily="34" charset="0"/>
                        </a:rPr>
                        <m:t> :</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𝟒</m:t>
                          </m:r>
                        </m:num>
                        <m:den>
                          <m:r>
                            <a:rPr lang="en-US" sz="2400" b="1" i="1">
                              <a:effectLst/>
                              <a:latin typeface="Cambria Math" panose="02040503050406030204" pitchFamily="18" charset="0"/>
                              <a:ea typeface="Calibri" panose="020F0502020204030204" pitchFamily="34" charset="0"/>
                            </a:rPr>
                            <m:t>𝟑</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𝟖</m:t>
                          </m:r>
                        </m:num>
                        <m:den>
                          <m:r>
                            <a:rPr lang="en-US" sz="2400" b="1" i="1">
                              <a:effectLst/>
                              <a:latin typeface="Cambria Math" panose="02040503050406030204" pitchFamily="18" charset="0"/>
                              <a:ea typeface="Calibri" panose="020F0502020204030204" pitchFamily="34" charset="0"/>
                            </a:rPr>
                            <m:t>𝟑</m:t>
                          </m:r>
                        </m:den>
                      </m:f>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7" name="TextBox 6">
                <a:extLst>
                  <a:ext uri="{FF2B5EF4-FFF2-40B4-BE49-F238E27FC236}">
                    <a16:creationId xmlns:a16="http://schemas.microsoft.com/office/drawing/2014/main" id="{64B45BFA-BD91-2A03-58FE-38997A088B1D}"/>
                  </a:ext>
                </a:extLst>
              </p:cNvPr>
              <p:cNvSpPr txBox="1">
                <a:spLocks noRot="1" noChangeAspect="1" noMove="1" noResize="1" noEditPoints="1" noAdjustHandles="1" noChangeArrowheads="1" noChangeShapeType="1" noTextEdit="1"/>
              </p:cNvSpPr>
              <p:nvPr/>
            </p:nvSpPr>
            <p:spPr>
              <a:xfrm>
                <a:off x="942975" y="1790700"/>
                <a:ext cx="4838700" cy="7861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54EFED-3C26-DB75-D68A-E43F965D7009}"/>
                  </a:ext>
                </a:extLst>
              </p:cNvPr>
              <p:cNvSpPr txBox="1"/>
              <p:nvPr/>
            </p:nvSpPr>
            <p:spPr>
              <a:xfrm>
                <a:off x="657225" y="2647950"/>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9" name="TextBox 8">
                <a:extLst>
                  <a:ext uri="{FF2B5EF4-FFF2-40B4-BE49-F238E27FC236}">
                    <a16:creationId xmlns:a16="http://schemas.microsoft.com/office/drawing/2014/main" id="{5354EFED-3C26-DB75-D68A-E43F965D7009}"/>
                  </a:ext>
                </a:extLst>
              </p:cNvPr>
              <p:cNvSpPr txBox="1">
                <a:spLocks noRot="1" noChangeAspect="1" noMove="1" noResize="1" noEditPoints="1" noAdjustHandles="1" noChangeArrowheads="1" noChangeShapeType="1" noTextEdit="1"/>
              </p:cNvSpPr>
              <p:nvPr/>
            </p:nvSpPr>
            <p:spPr>
              <a:xfrm>
                <a:off x="657225" y="2647950"/>
                <a:ext cx="4838700"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C0B4E7-4285-7FD3-59C8-F523127357FD}"/>
                  </a:ext>
                </a:extLst>
              </p:cNvPr>
              <p:cNvSpPr txBox="1"/>
              <p:nvPr/>
            </p:nvSpPr>
            <p:spPr>
              <a:xfrm>
                <a:off x="933450" y="310515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r>
                        <a:rPr lang="en-US" sz="2400" b="1" i="1" smtClean="0">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r>
                            <a:rPr lang="en-US" sz="2400" b="1" i="1">
                              <a:latin typeface="Cambria Math" panose="02040503050406030204" pitchFamily="18" charset="0"/>
                            </a:rPr>
                            <m:t> ×</m:t>
                          </m:r>
                          <m:r>
                            <a:rPr lang="en-US" sz="2400" b="1" i="1">
                              <a:latin typeface="Cambria Math" panose="02040503050406030204" pitchFamily="18" charset="0"/>
                            </a:rPr>
                            <m:t>𝟒</m:t>
                          </m:r>
                        </m:num>
                        <m:den>
                          <m:r>
                            <a:rPr lang="en-US" sz="2400" b="1" i="1">
                              <a:latin typeface="Cambria Math" panose="02040503050406030204" pitchFamily="18" charset="0"/>
                            </a:rPr>
                            <m:t>𝟑</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𝟖</m:t>
                          </m:r>
                        </m:num>
                        <m:den>
                          <m:r>
                            <a:rPr lang="en-US" sz="2400" b="1" i="1">
                              <a:latin typeface="Cambria Math" panose="02040503050406030204" pitchFamily="18" charset="0"/>
                            </a:rPr>
                            <m:t>𝟑</m:t>
                          </m:r>
                        </m:den>
                      </m:f>
                    </m:oMath>
                  </m:oMathPara>
                </a14:m>
                <a:endParaRPr lang="en-US" sz="2400" dirty="0"/>
              </a:p>
            </p:txBody>
          </p:sp>
        </mc:Choice>
        <mc:Fallback xmlns="">
          <p:sp>
            <p:nvSpPr>
              <p:cNvPr id="10" name="TextBox 9">
                <a:extLst>
                  <a:ext uri="{FF2B5EF4-FFF2-40B4-BE49-F238E27FC236}">
                    <a16:creationId xmlns:a16="http://schemas.microsoft.com/office/drawing/2014/main" id="{F5C0B4E7-4285-7FD3-59C8-F523127357FD}"/>
                  </a:ext>
                </a:extLst>
              </p:cNvPr>
              <p:cNvSpPr txBox="1">
                <a:spLocks noRot="1" noChangeAspect="1" noMove="1" noResize="1" noEditPoints="1" noAdjustHandles="1" noChangeArrowheads="1" noChangeShapeType="1" noTextEdit="1"/>
              </p:cNvSpPr>
              <p:nvPr/>
            </p:nvSpPr>
            <p:spPr>
              <a:xfrm>
                <a:off x="933450" y="3105150"/>
                <a:ext cx="4838700" cy="7861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C1FB89-F3E4-CF88-7968-1F7734E595F8}"/>
                  </a:ext>
                </a:extLst>
              </p:cNvPr>
              <p:cNvSpPr txBox="1"/>
              <p:nvPr/>
            </p:nvSpPr>
            <p:spPr>
              <a:xfrm>
                <a:off x="6781800" y="181927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𝟏</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1" name="TextBox 10">
                <a:extLst>
                  <a:ext uri="{FF2B5EF4-FFF2-40B4-BE49-F238E27FC236}">
                    <a16:creationId xmlns:a16="http://schemas.microsoft.com/office/drawing/2014/main" id="{5AC1FB89-F3E4-CF88-7968-1F7734E595F8}"/>
                  </a:ext>
                </a:extLst>
              </p:cNvPr>
              <p:cNvSpPr txBox="1">
                <a:spLocks noRot="1" noChangeAspect="1" noMove="1" noResize="1" noEditPoints="1" noAdjustHandles="1" noChangeArrowheads="1" noChangeShapeType="1" noTextEdit="1"/>
              </p:cNvSpPr>
              <p:nvPr/>
            </p:nvSpPr>
            <p:spPr>
              <a:xfrm>
                <a:off x="6781800" y="1819275"/>
                <a:ext cx="4838700" cy="7863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A3DC1B4-6E44-50BE-C85E-4B4A7CFF6C54}"/>
                  </a:ext>
                </a:extLst>
              </p:cNvPr>
              <p:cNvSpPr txBox="1"/>
              <p:nvPr/>
            </p:nvSpPr>
            <p:spPr>
              <a:xfrm>
                <a:off x="6496050" y="2676525"/>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12" name="TextBox 11">
                <a:extLst>
                  <a:ext uri="{FF2B5EF4-FFF2-40B4-BE49-F238E27FC236}">
                    <a16:creationId xmlns:a16="http://schemas.microsoft.com/office/drawing/2014/main" id="{DA3DC1B4-6E44-50BE-C85E-4B4A7CFF6C54}"/>
                  </a:ext>
                </a:extLst>
              </p:cNvPr>
              <p:cNvSpPr txBox="1">
                <a:spLocks noRot="1" noChangeAspect="1" noMove="1" noResize="1" noEditPoints="1" noAdjustHandles="1" noChangeArrowheads="1" noChangeShapeType="1" noTextEdit="1"/>
              </p:cNvSpPr>
              <p:nvPr/>
            </p:nvSpPr>
            <p:spPr>
              <a:xfrm>
                <a:off x="6496050" y="2676525"/>
                <a:ext cx="4838700" cy="461665"/>
              </a:xfrm>
              <a:prstGeom prst="rect">
                <a:avLst/>
              </a:prstGeom>
              <a:blipFill>
                <a:blip r:embed="rId8"/>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9F61562-2771-D9C9-08A1-765D36D9E006}"/>
                  </a:ext>
                </a:extLst>
              </p:cNvPr>
              <p:cNvSpPr txBox="1"/>
              <p:nvPr/>
            </p:nvSpPr>
            <p:spPr>
              <a:xfrm>
                <a:off x="6772275" y="313372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smtClean="0">
                          <a:latin typeface="Cambria Math" panose="02040503050406030204" pitchFamily="18" charset="0"/>
                        </a:rPr>
                        <m:t> </m:t>
                      </m:r>
                      <m:r>
                        <a:rPr lang="en-US" sz="2400" b="1" i="1">
                          <a:latin typeface="Cambria Math" panose="02040503050406030204" pitchFamily="18" charset="0"/>
                        </a:rPr>
                        <m:t>: </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 </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3" name="TextBox 12">
                <a:extLst>
                  <a:ext uri="{FF2B5EF4-FFF2-40B4-BE49-F238E27FC236}">
                    <a16:creationId xmlns:a16="http://schemas.microsoft.com/office/drawing/2014/main" id="{29F61562-2771-D9C9-08A1-765D36D9E006}"/>
                  </a:ext>
                </a:extLst>
              </p:cNvPr>
              <p:cNvSpPr txBox="1">
                <a:spLocks noRot="1" noChangeAspect="1" noMove="1" noResize="1" noEditPoints="1" noAdjustHandles="1" noChangeArrowheads="1" noChangeShapeType="1" noTextEdit="1"/>
              </p:cNvSpPr>
              <p:nvPr/>
            </p:nvSpPr>
            <p:spPr>
              <a:xfrm>
                <a:off x="6772275" y="3133725"/>
                <a:ext cx="4838700" cy="7863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8C6AD6-8ABF-98EC-FBA2-D5ABA41D366B}"/>
                  </a:ext>
                </a:extLst>
              </p:cNvPr>
              <p:cNvSpPr txBox="1"/>
              <p:nvPr/>
            </p:nvSpPr>
            <p:spPr>
              <a:xfrm>
                <a:off x="1362075" y="431482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7D8C6AD6-8ABF-98EC-FBA2-D5ABA41D366B}"/>
                  </a:ext>
                </a:extLst>
              </p:cNvPr>
              <p:cNvSpPr txBox="1">
                <a:spLocks noRot="1" noChangeAspect="1" noMove="1" noResize="1" noEditPoints="1" noAdjustHandles="1" noChangeArrowheads="1" noChangeShapeType="1" noTextEdit="1"/>
              </p:cNvSpPr>
              <p:nvPr/>
            </p:nvSpPr>
            <p:spPr>
              <a:xfrm>
                <a:off x="1362075" y="4314825"/>
                <a:ext cx="9582150" cy="990656"/>
              </a:xfrm>
              <a:prstGeom prst="rect">
                <a:avLst/>
              </a:prstGeom>
              <a:blipFill>
                <a:blip r:embed="rId10"/>
                <a:stretch>
                  <a:fillRect l="-2226" b="-11728"/>
                </a:stretch>
              </a:blipFill>
            </p:spPr>
            <p:txBody>
              <a:bodyPr/>
              <a:lstStyle/>
              <a:p>
                <a:r>
                  <a:rPr lang="en-US">
                    <a:noFill/>
                  </a:rPr>
                  <a:t> </a:t>
                </a:r>
              </a:p>
            </p:txBody>
          </p:sp>
        </mc:Fallback>
      </mc:AlternateContent>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633CA13-7A13-43E7-E795-3FBCE8C1D709}"/>
                  </a:ext>
                </a:extLst>
              </p:cNvPr>
              <p:cNvSpPr txBox="1"/>
              <p:nvPr/>
            </p:nvSpPr>
            <p:spPr>
              <a:xfrm>
                <a:off x="1571625" y="44767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633CA13-7A13-43E7-E795-3FBCE8C1D709}"/>
                  </a:ext>
                </a:extLst>
              </p:cNvPr>
              <p:cNvSpPr txBox="1">
                <a:spLocks noRot="1" noChangeAspect="1" noMove="1" noResize="1" noEditPoints="1" noAdjustHandles="1" noChangeArrowheads="1" noChangeShapeType="1" noTextEdit="1"/>
              </p:cNvSpPr>
              <p:nvPr/>
            </p:nvSpPr>
            <p:spPr>
              <a:xfrm>
                <a:off x="1571625" y="447675"/>
                <a:ext cx="9582150" cy="990656"/>
              </a:xfrm>
              <a:prstGeom prst="rect">
                <a:avLst/>
              </a:prstGeom>
              <a:blipFill>
                <a:blip r:embed="rId3"/>
                <a:stretch>
                  <a:fillRect l="-2290" b="-11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77C90A-310F-56EC-E8C0-26BAE4D4B296}"/>
                  </a:ext>
                </a:extLst>
              </p:cNvPr>
              <p:cNvSpPr txBox="1"/>
              <p:nvPr/>
            </p:nvSpPr>
            <p:spPr>
              <a:xfrm>
                <a:off x="1400175" y="1524000"/>
                <a:ext cx="2867025" cy="25191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2800" b="1" i="1">
                              <a:solidFill>
                                <a:srgbClr val="FF0000"/>
                              </a:solidFill>
                              <a:effectLst/>
                              <a:latin typeface="Cambria Math" panose="02040503050406030204" pitchFamily="18" charset="0"/>
                              <a:ea typeface="MS Mincho" panose="02020609040205080304" pitchFamily="49" charset="-128"/>
                            </a:rPr>
                          </m:ctrlPr>
                        </m:fPr>
                        <m:num>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𝟒</m:t>
                          </m:r>
                        </m:num>
                        <m:den>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m:t>
                          </m:r>
                        </m:den>
                      </m:f>
                    </m:oMath>
                  </m:oMathPara>
                </a14:m>
                <a:endParaRPr lang="en-US" sz="2800" b="1" dirty="0">
                  <a:solidFill>
                    <a:srgbClr val="FF0000"/>
                  </a:solidFill>
                </a:endParaRPr>
              </a:p>
            </p:txBody>
          </p:sp>
        </mc:Choice>
        <mc:Fallback xmlns="">
          <p:sp>
            <p:nvSpPr>
              <p:cNvPr id="3" name="TextBox 2">
                <a:extLst>
                  <a:ext uri="{FF2B5EF4-FFF2-40B4-BE49-F238E27FC236}">
                    <a16:creationId xmlns:a16="http://schemas.microsoft.com/office/drawing/2014/main" id="{C177C90A-310F-56EC-E8C0-26BAE4D4B296}"/>
                  </a:ext>
                </a:extLst>
              </p:cNvPr>
              <p:cNvSpPr txBox="1">
                <a:spLocks noRot="1" noChangeAspect="1" noMove="1" noResize="1" noEditPoints="1" noAdjustHandles="1" noChangeArrowheads="1" noChangeShapeType="1" noTextEdit="1"/>
              </p:cNvSpPr>
              <p:nvPr/>
            </p:nvSpPr>
            <p:spPr>
              <a:xfrm>
                <a:off x="1400175" y="1524000"/>
                <a:ext cx="2867025" cy="25191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7F53D3-390E-007A-A130-997F7718E2FD}"/>
                  </a:ext>
                </a:extLst>
              </p:cNvPr>
              <p:cNvSpPr txBox="1"/>
              <p:nvPr/>
            </p:nvSpPr>
            <p:spPr>
              <a:xfrm>
                <a:off x="4714875" y="1600200"/>
                <a:ext cx="2867025" cy="21364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𝟒</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28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𝟏𝟐</m:t>
                      </m:r>
                    </m:oMath>
                  </m:oMathPara>
                </a14:m>
                <a:endParaRPr lang="en-US" sz="2800" b="1" dirty="0">
                  <a:solidFill>
                    <a:srgbClr val="FF0000"/>
                  </a:solidFill>
                </a:endParaRPr>
              </a:p>
            </p:txBody>
          </p:sp>
        </mc:Choice>
        <mc:Fallback xmlns="">
          <p:sp>
            <p:nvSpPr>
              <p:cNvPr id="5" name="TextBox 4">
                <a:extLst>
                  <a:ext uri="{FF2B5EF4-FFF2-40B4-BE49-F238E27FC236}">
                    <a16:creationId xmlns:a16="http://schemas.microsoft.com/office/drawing/2014/main" id="{FB7F53D3-390E-007A-A130-997F7718E2FD}"/>
                  </a:ext>
                </a:extLst>
              </p:cNvPr>
              <p:cNvSpPr txBox="1">
                <a:spLocks noRot="1" noChangeAspect="1" noMove="1" noResize="1" noEditPoints="1" noAdjustHandles="1" noChangeArrowheads="1" noChangeShapeType="1" noTextEdit="1"/>
              </p:cNvSpPr>
              <p:nvPr/>
            </p:nvSpPr>
            <p:spPr>
              <a:xfrm>
                <a:off x="4714875" y="1600200"/>
                <a:ext cx="2867025" cy="21364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41E271-0C58-0469-9644-8FB2DEB97942}"/>
                  </a:ext>
                </a:extLst>
              </p:cNvPr>
              <p:cNvSpPr txBox="1"/>
              <p:nvPr/>
            </p:nvSpPr>
            <p:spPr>
              <a:xfrm>
                <a:off x="8829675" y="1571625"/>
                <a:ext cx="2867025" cy="17259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141E271-0C58-0469-9644-8FB2DEB97942}"/>
                  </a:ext>
                </a:extLst>
              </p:cNvPr>
              <p:cNvSpPr txBox="1">
                <a:spLocks noRot="1" noChangeAspect="1" noMove="1" noResize="1" noEditPoints="1" noAdjustHandles="1" noChangeArrowheads="1" noChangeShapeType="1" noTextEdit="1"/>
              </p:cNvSpPr>
              <p:nvPr/>
            </p:nvSpPr>
            <p:spPr>
              <a:xfrm>
                <a:off x="8829675" y="1571625"/>
                <a:ext cx="2867025" cy="172598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endPar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359177"/>
                <a:ext cx="10250796" cy="1458156"/>
              </a:xfrm>
              <a:prstGeom prst="rect">
                <a:avLst/>
              </a:prstGeom>
              <a:noFill/>
            </p:spPr>
            <p:txBody>
              <a:bodyPr wrap="square">
                <a:spAutoFit/>
              </a:bodyPr>
              <a:lstStyle/>
              <a:p>
                <a:pPr marL="0" marR="0" algn="just">
                  <a:lnSpc>
                    <a:spcPct val="110000"/>
                  </a:lnSpc>
                  <a:spcBef>
                    <a:spcPts val="0"/>
                  </a:spcBef>
                  <a:spcAft>
                    <a:spcPts val="0"/>
                  </a:spcAft>
                </a:pPr>
                <a:r>
                  <a:rPr lang="vi-VN" sz="2400" b="1" dirty="0">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o</a:t>
                </a:r>
                <a:r>
                  <a:rPr lang="vi-VN" sz="2400" b="1" dirty="0">
                    <a:effectLst/>
                    <a:latin typeface="Cambria" panose="02040503050406030204" pitchFamily="18" charset="0"/>
                    <a:ea typeface="Cambria" panose="02040503050406030204" pitchFamily="18" charset="0"/>
                  </a:rPr>
                  <a:t> một buổi chiều người ta đo được chiều dài cái bóng của ngọn tháp là  </a:t>
                </a:r>
                <a14:m>
                  <m:oMath xmlns:m="http://schemas.openxmlformats.org/officeDocument/2006/math">
                    <m:f>
                      <m:fPr>
                        <m:ctrlPr>
                          <a:rPr lang="en-US" sz="2400" b="1" i="1">
                            <a:effectLst/>
                            <a:latin typeface="Cambria Math" panose="02040503050406030204" pitchFamily="18" charset="0"/>
                          </a:rPr>
                        </m:ctrlPr>
                      </m:fPr>
                      <m:num>
                        <m:r>
                          <a:rPr lang="en-US" sz="2400" b="1" i="0">
                            <a:effectLst/>
                            <a:latin typeface="Cambria Math" panose="02040503050406030204" pitchFamily="18" charset="0"/>
                            <a:ea typeface="Calibri" panose="020F0502020204030204" pitchFamily="34" charset="0"/>
                            <a:cs typeface="Times New Roman" panose="02020603050405020304" pitchFamily="18" charset="0"/>
                          </a:rPr>
                          <m:t>𝟗𝟗</m:t>
                        </m:r>
                      </m:num>
                      <m:den>
                        <m:r>
                          <a:rPr lang="en-US" sz="2400" b="1" i="0">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2400" b="1" i="0">
                        <a:effectLst/>
                        <a:latin typeface="Cambria Math" panose="02040503050406030204" pitchFamily="18" charset="0"/>
                        <a:ea typeface="Calibri" panose="020F0502020204030204" pitchFamily="34" charset="0"/>
                        <a:cs typeface="Times New Roman" panose="02020603050405020304" pitchFamily="18" charset="0"/>
                      </a:rPr>
                      <m:t>𝐦</m:t>
                    </m:r>
                    <m:r>
                      <a:rPr lang="en-US" sz="2400" b="1" i="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b="1" dirty="0">
                    <a:effectLst/>
                    <a:latin typeface="Cambria" panose="02040503050406030204" pitchFamily="18" charset="0"/>
                    <a:ea typeface="Cambria" panose="02040503050406030204" pitchFamily="18" charset="0"/>
                  </a:rPr>
                  <a:t>. Biết chiều dài cái bóng của ngọn tháp gấp 2 lần chiều cao ngọn tháp</a:t>
                </a:r>
                <a:r>
                  <a:rPr lang="en-US" sz="2400" b="1" dirty="0">
                    <a:effectLst/>
                    <a:latin typeface="Cambria" panose="02040503050406030204" pitchFamily="18" charset="0"/>
                    <a:ea typeface="Cambria" panose="02040503050406030204" pitchFamily="18" charset="0"/>
                  </a:rPr>
                  <a:t>. </a:t>
                </a:r>
                <a:r>
                  <a:rPr lang="vi-VN" sz="2400" b="1" dirty="0">
                    <a:effectLst/>
                    <a:latin typeface="Cambria" panose="02040503050406030204" pitchFamily="18" charset="0"/>
                    <a:ea typeface="Cambria" panose="02040503050406030204" pitchFamily="18" charset="0"/>
                  </a:rPr>
                  <a:t>Tính chiều cao của ngọn tháp.?</a:t>
                </a:r>
                <a:endParaRPr kumimoji="0" lang="en-US" sz="36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359177"/>
                <a:ext cx="10250796" cy="1458156"/>
              </a:xfrm>
              <a:prstGeom prst="rect">
                <a:avLst/>
              </a:prstGeom>
              <a:blipFill>
                <a:blip r:embed="rId3"/>
                <a:stretch>
                  <a:fillRect l="-892" t="-2929" r="-892" b="-878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D70C251-04F3-2A54-17A9-32671528A469}"/>
              </a:ext>
            </a:extLst>
          </p:cNvPr>
          <p:cNvPicPr>
            <a:picLocks noChangeAspect="1"/>
          </p:cNvPicPr>
          <p:nvPr/>
        </p:nvPicPr>
        <p:blipFill>
          <a:blip r:embed="rId4"/>
          <a:stretch>
            <a:fillRect/>
          </a:stretch>
        </p:blipFill>
        <p:spPr>
          <a:xfrm>
            <a:off x="8515350" y="1514475"/>
            <a:ext cx="2876550" cy="21717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E2A475-3745-F386-BEAA-F996F061F409}"/>
                  </a:ext>
                </a:extLst>
              </p:cNvPr>
              <p:cNvSpPr txBox="1"/>
              <p:nvPr/>
            </p:nvSpPr>
            <p:spPr>
              <a:xfrm>
                <a:off x="1352550" y="2276475"/>
                <a:ext cx="6372225" cy="3026470"/>
              </a:xfrm>
              <a:prstGeom prst="rect">
                <a:avLst/>
              </a:prstGeom>
              <a:noFill/>
            </p:spPr>
            <p:txBody>
              <a:bodyPr wrap="square" rtlCol="0">
                <a:spAutoFit/>
              </a:bodyPr>
              <a:lstStyle/>
              <a:p>
                <a:pPr marL="0" marR="0" algn="ctr">
                  <a:lnSpc>
                    <a:spcPct val="11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Bài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Chiều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cao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của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ngọn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algn="ctr"/>
                <a14:m>
                  <m:oMathPara xmlns:m="http://schemas.openxmlformats.org/officeDocument/2006/math">
                    <m:oMathParaPr>
                      <m:jc m:val="centerGroup"/>
                    </m:oMathParaPr>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4</m:t>
                          </m:r>
                        </m:den>
                      </m:f>
                      <m:r>
                        <a:rPr lang="en-US" sz="3200" b="0" i="0" smtClean="0">
                          <a:solidFill>
                            <a:srgbClr val="FF0000"/>
                          </a:solidFill>
                          <a:effectLst/>
                          <a:latin typeface="Cambria Math" panose="02040503050406030204" pitchFamily="18" charset="0"/>
                          <a:ea typeface="Calibri" panose="020F0502020204030204" pitchFamily="34" charset="0"/>
                        </a:rPr>
                        <m:t>:2=</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a:rPr lang="en-US" sz="3200" b="0" i="0" smtClean="0">
                          <a:solidFill>
                            <a:srgbClr val="FF0000"/>
                          </a:solidFill>
                          <a:effectLst/>
                          <a:latin typeface="Cambria Math" panose="02040503050406030204" pitchFamily="18" charset="0"/>
                          <a:ea typeface="Calibri" panose="020F0502020204030204" pitchFamily="34" charset="0"/>
                        </a:rPr>
                        <m:t>(</m:t>
                      </m:r>
                      <m:r>
                        <m:rPr>
                          <m:sty m:val="p"/>
                        </m:rPr>
                        <a:rPr lang="en-US" sz="3200" b="0" i="0" smtClean="0">
                          <a:solidFill>
                            <a:srgbClr val="FF0000"/>
                          </a:solidFill>
                          <a:effectLst/>
                          <a:latin typeface="Cambria Math" panose="02040503050406030204" pitchFamily="18" charset="0"/>
                          <a:ea typeface="Calibri" panose="020F0502020204030204" pitchFamily="34" charset="0"/>
                        </a:rPr>
                        <m:t>m</m:t>
                      </m:r>
                      <m:r>
                        <a:rPr lang="en-US" sz="3200" b="0" i="0" smtClean="0">
                          <a:solidFill>
                            <a:srgbClr val="FF0000"/>
                          </a:solidFill>
                          <a:effectLst/>
                          <a:latin typeface="Cambria Math" panose="02040503050406030204" pitchFamily="18" charset="0"/>
                          <a:ea typeface="Calibri" panose="020F0502020204030204" pitchFamily="34" charset="0"/>
                        </a:rPr>
                        <m:t>)</m:t>
                      </m:r>
                    </m:oMath>
                  </m:oMathPara>
                </a14:m>
                <a:endParaRPr lang="en-US" sz="3200" dirty="0">
                  <a:solidFill>
                    <a:srgbClr val="FF0000"/>
                  </a:solidFill>
                  <a:latin typeface="Cambria" panose="02040503050406030204" pitchFamily="18" charset="0"/>
                  <a:ea typeface="Cambria" panose="02040503050406030204" pitchFamily="18" charset="0"/>
                </a:endParaRPr>
              </a:p>
              <a:p>
                <a:pPr algn="ctr"/>
                <a14:m>
                  <m:oMathPara xmlns:m="http://schemas.openxmlformats.org/officeDocument/2006/math">
                    <m:oMathParaPr>
                      <m:jc m:val="right"/>
                    </m:oMathParaPr>
                    <m:oMath xmlns:m="http://schemas.openxmlformats.org/officeDocument/2006/math">
                      <m:r>
                        <a:rPr lang="en-US" sz="3200" b="0" i="0" smtClean="0">
                          <a:solidFill>
                            <a:srgbClr val="FF0000"/>
                          </a:solidFill>
                          <a:effectLst/>
                          <a:latin typeface="Cambria Math" panose="02040503050406030204" pitchFamily="18" charset="0"/>
                          <a:ea typeface="Calibri" panose="020F0502020204030204" pitchFamily="34" charset="0"/>
                        </a:rPr>
                        <m:t>Đá</m:t>
                      </m:r>
                      <m:r>
                        <m:rPr>
                          <m:sty m:val="p"/>
                        </m:rPr>
                        <a:rPr lang="en-US" sz="3200" b="0" i="0" smtClean="0">
                          <a:solidFill>
                            <a:srgbClr val="FF0000"/>
                          </a:solidFill>
                          <a:effectLst/>
                          <a:latin typeface="Cambria Math" panose="02040503050406030204" pitchFamily="18" charset="0"/>
                          <a:ea typeface="Calibri" panose="020F0502020204030204" pitchFamily="34" charset="0"/>
                        </a:rPr>
                        <m:t>p</m:t>
                      </m:r>
                      <m:r>
                        <a:rPr lang="en-US" sz="3200" b="0" i="0" smtClean="0">
                          <a:solidFill>
                            <a:srgbClr val="FF0000"/>
                          </a:solidFill>
                          <a:effectLst/>
                          <a:latin typeface="Cambria Math" panose="02040503050406030204" pitchFamily="18" charset="0"/>
                          <a:ea typeface="Calibri" panose="020F0502020204030204" pitchFamily="34" charset="0"/>
                        </a:rPr>
                        <m:t> </m:t>
                      </m:r>
                      <m:r>
                        <m:rPr>
                          <m:sty m:val="p"/>
                        </m:rPr>
                        <a:rPr lang="en-US" sz="3200" b="0" i="0" smtClean="0">
                          <a:solidFill>
                            <a:srgbClr val="FF0000"/>
                          </a:solidFill>
                          <a:effectLst/>
                          <a:latin typeface="Cambria Math" panose="02040503050406030204" pitchFamily="18" charset="0"/>
                          <a:ea typeface="Calibri" panose="020F0502020204030204" pitchFamily="34" charset="0"/>
                        </a:rPr>
                        <m:t>s</m:t>
                      </m:r>
                      <m:r>
                        <a:rPr lang="en-US" sz="3200" b="0" i="0" smtClean="0">
                          <a:solidFill>
                            <a:srgbClr val="FF0000"/>
                          </a:solidFill>
                          <a:effectLst/>
                          <a:latin typeface="Cambria Math" panose="02040503050406030204" pitchFamily="18" charset="0"/>
                          <a:ea typeface="Calibri" panose="020F0502020204030204" pitchFamily="34" charset="0"/>
                        </a:rPr>
                        <m:t>ố:</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m:rPr>
                          <m:sty m:val="p"/>
                        </m:rPr>
                        <a:rPr lang="en-US" sz="3200" b="0" i="0" smtClean="0">
                          <a:solidFill>
                            <a:srgbClr val="FF0000"/>
                          </a:solidFill>
                          <a:effectLst/>
                          <a:latin typeface="Cambria Math" panose="02040503050406030204" pitchFamily="18" charset="0"/>
                          <a:ea typeface="Calibri" panose="020F0502020204030204" pitchFamily="34" charset="0"/>
                        </a:rPr>
                        <m:t>m</m:t>
                      </m:r>
                    </m:oMath>
                  </m:oMathPara>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7AE2A475-3745-F386-BEAA-F996F061F409}"/>
                  </a:ext>
                </a:extLst>
              </p:cNvPr>
              <p:cNvSpPr txBox="1">
                <a:spLocks noRot="1" noChangeAspect="1" noMove="1" noResize="1" noEditPoints="1" noAdjustHandles="1" noChangeArrowheads="1" noChangeShapeType="1" noTextEdit="1"/>
              </p:cNvSpPr>
              <p:nvPr/>
            </p:nvSpPr>
            <p:spPr>
              <a:xfrm>
                <a:off x="1352550" y="2276475"/>
                <a:ext cx="6372225" cy="3026470"/>
              </a:xfrm>
              <a:prstGeom prst="rect">
                <a:avLst/>
              </a:prstGeom>
              <a:blipFill>
                <a:blip r:embed="rId5"/>
                <a:stretch>
                  <a:fillRect t="-2414"/>
                </a:stretch>
              </a:blipFill>
            </p:spPr>
            <p:txBody>
              <a:bodyPr/>
              <a:lstStyle/>
              <a:p>
                <a:r>
                  <a:rPr lang="en-US">
                    <a:noFill/>
                  </a:rPr>
                  <a:t> </a:t>
                </a:r>
              </a:p>
            </p:txBody>
          </p:sp>
        </mc:Fallback>
      </mc:AlternateContent>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UTM God's Word" pitchFamily="18" charset="0"/>
                <a:ea typeface="+mj-ea"/>
                <a:cs typeface="+mj-cs"/>
              </a:rPr>
              <a:t>CẶP TẤM THẺ ANH EM</a:t>
            </a:r>
          </a:p>
        </p:txBody>
      </p:sp>
      <p:sp>
        <p:nvSpPr>
          <p:cNvPr id="135" name="Rounded Rectangle 26">
            <a:extLst>
              <a:ext uri="{FF2B5EF4-FFF2-40B4-BE49-F238E27FC236}">
                <a16:creationId xmlns:a16="http://schemas.microsoft.com/office/drawing/2014/main" id="{BE5D2969-2A01-5EBA-558B-A98440391DEC}"/>
              </a:ext>
            </a:extLst>
          </p:cNvPr>
          <p:cNvSpPr/>
          <p:nvPr/>
        </p:nvSpPr>
        <p:spPr>
          <a:xfrm>
            <a:off x="790575" y="1657350"/>
            <a:ext cx="10972799" cy="414337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Cách</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chơi</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lang="en-US" sz="2800" kern="0" dirty="0">
                <a:solidFill>
                  <a:srgbClr val="002060"/>
                </a:solidFill>
                <a:latin typeface="Arial" pitchFamily="34" charset="0"/>
                <a:cs typeface="Arial" pitchFamily="34" charset="0"/>
                <a:sym typeface="Arial"/>
              </a:rPr>
              <a:t>C</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hơi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endPar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Úp</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tấm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thẻ</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dưới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đây</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thành</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một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thứ</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tự</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bất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kì</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Khi đến lượt, người chơi lấy ra 2 tấm thẻ bất kì. Nếu là cặp tấm thẻ anh em (cặp tấm thẻ ghi hai phân số, trong đó có một phân số là phân số đảo ngược của phân số còn lại) thì người chơi được giữ lấy, nếu không thì xếp trả lại.</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Trò chơi kết thúc khi có người lấy được 2 cặp tấm thẻ anh em.</a:t>
            </a:r>
          </a:p>
        </p:txBody>
      </p:sp>
    </p:spTree>
    <p:extLst>
      <p:ext uri="{BB962C8B-B14F-4D97-AF65-F5344CB8AC3E}">
        <p14:creationId xmlns:p14="http://schemas.microsoft.com/office/powerpoint/2010/main" val="2512763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down)">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UTM God's Word" pitchFamily="18" charset="0"/>
              </a:rPr>
              <a:t>CẶP TẤM THẺ ANH EM</a:t>
            </a:r>
          </a:p>
        </p:txBody>
      </p:sp>
      <mc:AlternateContent xmlns:mc="http://schemas.openxmlformats.org/markup-compatibility/2006" xmlns:a14="http://schemas.microsoft.com/office/drawing/2010/main">
        <mc:Choice Requires="a14">
          <p:sp>
            <p:nvSpPr>
              <p:cNvPr id="135" name="Rounded Rectangle 26">
                <a:extLst>
                  <a:ext uri="{FF2B5EF4-FFF2-40B4-BE49-F238E27FC236}">
                    <a16:creationId xmlns:a16="http://schemas.microsoft.com/office/drawing/2014/main" id="{BE5D2969-2A01-5EBA-558B-A98440391DEC}"/>
                  </a:ext>
                </a:extLst>
              </p:cNvPr>
              <p:cNvSpPr/>
              <p:nvPr/>
            </p:nvSpPr>
            <p:spPr>
              <a:xfrm>
                <a:off x="24738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35" name="Rounded Rectangle 26">
                <a:extLst>
                  <a:ext uri="{FF2B5EF4-FFF2-40B4-BE49-F238E27FC236}">
                    <a16:creationId xmlns:a16="http://schemas.microsoft.com/office/drawing/2014/main" id="{BE5D2969-2A01-5EBA-558B-A98440391DEC}"/>
                  </a:ext>
                </a:extLst>
              </p:cNvPr>
              <p:cNvSpPr>
                <a:spLocks noRot="1" noChangeAspect="1" noMove="1" noResize="1" noEditPoints="1" noAdjustHandles="1" noChangeArrowheads="1" noChangeShapeType="1" noTextEdit="1"/>
              </p:cNvSpPr>
              <p:nvPr/>
            </p:nvSpPr>
            <p:spPr>
              <a:xfrm>
                <a:off x="2473830" y="1390650"/>
                <a:ext cx="888495" cy="145732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ounded Rectangle 26">
                <a:extLst>
                  <a:ext uri="{FF2B5EF4-FFF2-40B4-BE49-F238E27FC236}">
                    <a16:creationId xmlns:a16="http://schemas.microsoft.com/office/drawing/2014/main" id="{5BE6334B-0D8B-428D-7BEE-72BE67D7B28E}"/>
                  </a:ext>
                </a:extLst>
              </p:cNvPr>
              <p:cNvSpPr/>
              <p:nvPr/>
            </p:nvSpPr>
            <p:spPr>
              <a:xfrm>
                <a:off x="37692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𝟏𝟑</m:t>
                          </m:r>
                        </m:num>
                        <m:den>
                          <m:r>
                            <a:rPr lang="en-US" sz="4000" b="1" i="1" smtClean="0">
                              <a:solidFill>
                                <a:srgbClr val="002060"/>
                              </a:solidFill>
                              <a:latin typeface="Cambria Math" panose="02040503050406030204" pitchFamily="18" charset="0"/>
                              <a:ea typeface="Calibri" panose="020F0502020204030204" pitchFamily="34" charset="0"/>
                            </a:rPr>
                            <m:t>𝟐𝟐</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8" name="Rounded Rectangle 26">
                <a:extLst>
                  <a:ext uri="{FF2B5EF4-FFF2-40B4-BE49-F238E27FC236}">
                    <a16:creationId xmlns:a16="http://schemas.microsoft.com/office/drawing/2014/main" id="{5BE6334B-0D8B-428D-7BEE-72BE67D7B28E}"/>
                  </a:ext>
                </a:extLst>
              </p:cNvPr>
              <p:cNvSpPr>
                <a:spLocks noRot="1" noChangeAspect="1" noMove="1" noResize="1" noEditPoints="1" noAdjustHandles="1" noChangeArrowheads="1" noChangeShapeType="1" noTextEdit="1"/>
              </p:cNvSpPr>
              <p:nvPr/>
            </p:nvSpPr>
            <p:spPr>
              <a:xfrm>
                <a:off x="3769230" y="1390650"/>
                <a:ext cx="888495" cy="145732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Rounded Rectangle 26">
                <a:extLst>
                  <a:ext uri="{FF2B5EF4-FFF2-40B4-BE49-F238E27FC236}">
                    <a16:creationId xmlns:a16="http://schemas.microsoft.com/office/drawing/2014/main" id="{F9CE4253-D4C0-782F-9770-5A52D18F6C1F}"/>
                  </a:ext>
                </a:extLst>
              </p:cNvPr>
              <p:cNvSpPr/>
              <p:nvPr/>
            </p:nvSpPr>
            <p:spPr>
              <a:xfrm>
                <a:off x="5140830" y="13906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𝟏𝟎𝟎</m:t>
                          </m:r>
                        </m:num>
                        <m:den>
                          <m:r>
                            <a:rPr lang="en-US" sz="4000" b="1" i="1" smtClean="0">
                              <a:solidFill>
                                <a:srgbClr val="002060"/>
                              </a:solidFill>
                              <a:latin typeface="Cambria Math" panose="02040503050406030204" pitchFamily="18" charset="0"/>
                              <a:ea typeface="Calibri" panose="020F0502020204030204" pitchFamily="34" charset="0"/>
                            </a:rPr>
                            <m:t>𝟏𝟎𝟏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9" name="Rounded Rectangle 26">
                <a:extLst>
                  <a:ext uri="{FF2B5EF4-FFF2-40B4-BE49-F238E27FC236}">
                    <a16:creationId xmlns:a16="http://schemas.microsoft.com/office/drawing/2014/main" id="{F9CE4253-D4C0-782F-9770-5A52D18F6C1F}"/>
                  </a:ext>
                </a:extLst>
              </p:cNvPr>
              <p:cNvSpPr>
                <a:spLocks noRot="1" noChangeAspect="1" noMove="1" noResize="1" noEditPoints="1" noAdjustHandles="1" noChangeArrowheads="1" noChangeShapeType="1" noTextEdit="1"/>
              </p:cNvSpPr>
              <p:nvPr/>
            </p:nvSpPr>
            <p:spPr>
              <a:xfrm>
                <a:off x="5140830" y="1390650"/>
                <a:ext cx="1021845" cy="1457325"/>
              </a:xfrm>
              <a:prstGeom prst="roundRect">
                <a:avLst/>
              </a:prstGeom>
              <a:blipFill>
                <a:blip r:embed="rId6"/>
                <a:stretch>
                  <a:fillRect l="-17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Rounded Rectangle 26">
                <a:extLst>
                  <a:ext uri="{FF2B5EF4-FFF2-40B4-BE49-F238E27FC236}">
                    <a16:creationId xmlns:a16="http://schemas.microsoft.com/office/drawing/2014/main" id="{34BA8933-1F49-F090-FEEE-74CF525B69CC}"/>
                  </a:ext>
                </a:extLst>
              </p:cNvPr>
              <p:cNvSpPr/>
              <p:nvPr/>
            </p:nvSpPr>
            <p:spPr>
              <a:xfrm>
                <a:off x="6645780" y="13906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m:t>
                          </m:r>
                        </m:num>
                        <m:den>
                          <m:r>
                            <a:rPr lang="en-US" sz="4000" b="1" i="1" smtClean="0">
                              <a:solidFill>
                                <a:srgbClr val="002060"/>
                              </a:solidFill>
                              <a:latin typeface="Cambria Math" panose="02040503050406030204" pitchFamily="18" charset="0"/>
                              <a:ea typeface="Calibri" panose="020F0502020204030204" pitchFamily="34" charset="0"/>
                            </a:rPr>
                            <m:t>𝟕</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0" name="Rounded Rectangle 26">
                <a:extLst>
                  <a:ext uri="{FF2B5EF4-FFF2-40B4-BE49-F238E27FC236}">
                    <a16:creationId xmlns:a16="http://schemas.microsoft.com/office/drawing/2014/main" id="{34BA8933-1F49-F090-FEEE-74CF525B69CC}"/>
                  </a:ext>
                </a:extLst>
              </p:cNvPr>
              <p:cNvSpPr>
                <a:spLocks noRot="1" noChangeAspect="1" noMove="1" noResize="1" noEditPoints="1" noAdjustHandles="1" noChangeArrowheads="1" noChangeShapeType="1" noTextEdit="1"/>
              </p:cNvSpPr>
              <p:nvPr/>
            </p:nvSpPr>
            <p:spPr>
              <a:xfrm>
                <a:off x="6645780" y="1390650"/>
                <a:ext cx="793245" cy="1457325"/>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ounded Rectangle 26">
                <a:extLst>
                  <a:ext uri="{FF2B5EF4-FFF2-40B4-BE49-F238E27FC236}">
                    <a16:creationId xmlns:a16="http://schemas.microsoft.com/office/drawing/2014/main" id="{ADA975FF-2768-4DEF-B5A6-335E63D4137B}"/>
                  </a:ext>
                </a:extLst>
              </p:cNvPr>
              <p:cNvSpPr/>
              <p:nvPr/>
            </p:nvSpPr>
            <p:spPr>
              <a:xfrm>
                <a:off x="786498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𝟖</m:t>
                          </m:r>
                        </m:num>
                        <m:den>
                          <m:r>
                            <a:rPr lang="en-US" sz="4000" b="1" i="1" smtClean="0">
                              <a:solidFill>
                                <a:srgbClr val="002060"/>
                              </a:solidFill>
                              <a:latin typeface="Cambria Math" panose="02040503050406030204" pitchFamily="18" charset="0"/>
                              <a:ea typeface="Calibri" panose="020F0502020204030204" pitchFamily="34" charset="0"/>
                            </a:rPr>
                            <m:t>𝟓𝟗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1" name="Rounded Rectangle 26">
                <a:extLst>
                  <a:ext uri="{FF2B5EF4-FFF2-40B4-BE49-F238E27FC236}">
                    <a16:creationId xmlns:a16="http://schemas.microsoft.com/office/drawing/2014/main" id="{ADA975FF-2768-4DEF-B5A6-335E63D4137B}"/>
                  </a:ext>
                </a:extLst>
              </p:cNvPr>
              <p:cNvSpPr>
                <a:spLocks noRot="1" noChangeAspect="1" noMove="1" noResize="1" noEditPoints="1" noAdjustHandles="1" noChangeArrowheads="1" noChangeShapeType="1" noTextEdit="1"/>
              </p:cNvSpPr>
              <p:nvPr/>
            </p:nvSpPr>
            <p:spPr>
              <a:xfrm>
                <a:off x="7864980" y="1390650"/>
                <a:ext cx="888495" cy="1457325"/>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ounded Rectangle 26">
                <a:extLst>
                  <a:ext uri="{FF2B5EF4-FFF2-40B4-BE49-F238E27FC236}">
                    <a16:creationId xmlns:a16="http://schemas.microsoft.com/office/drawing/2014/main" id="{F7F22BAD-858E-C0DD-C1CD-D5811224378E}"/>
                  </a:ext>
                </a:extLst>
              </p:cNvPr>
              <p:cNvSpPr/>
              <p:nvPr/>
            </p:nvSpPr>
            <p:spPr>
              <a:xfrm>
                <a:off x="9236580" y="13620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2" name="Rounded Rectangle 26">
                <a:extLst>
                  <a:ext uri="{FF2B5EF4-FFF2-40B4-BE49-F238E27FC236}">
                    <a16:creationId xmlns:a16="http://schemas.microsoft.com/office/drawing/2014/main" id="{F7F22BAD-858E-C0DD-C1CD-D5811224378E}"/>
                  </a:ext>
                </a:extLst>
              </p:cNvPr>
              <p:cNvSpPr>
                <a:spLocks noRot="1" noChangeAspect="1" noMove="1" noResize="1" noEditPoints="1" noAdjustHandles="1" noChangeArrowheads="1" noChangeShapeType="1" noTextEdit="1"/>
              </p:cNvSpPr>
              <p:nvPr/>
            </p:nvSpPr>
            <p:spPr>
              <a:xfrm>
                <a:off x="9236580" y="1362075"/>
                <a:ext cx="888495" cy="1457325"/>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ounded Rectangle 26">
                <a:extLst>
                  <a:ext uri="{FF2B5EF4-FFF2-40B4-BE49-F238E27FC236}">
                    <a16:creationId xmlns:a16="http://schemas.microsoft.com/office/drawing/2014/main" id="{08287C63-A6E7-F076-6E73-405894C0FE7D}"/>
                  </a:ext>
                </a:extLst>
              </p:cNvPr>
              <p:cNvSpPr/>
              <p:nvPr/>
            </p:nvSpPr>
            <p:spPr>
              <a:xfrm>
                <a:off x="25024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𝟔</m:t>
                          </m:r>
                        </m:num>
                        <m:den>
                          <m:r>
                            <a:rPr lang="en-US" sz="4000" b="1" i="1" smtClean="0">
                              <a:solidFill>
                                <a:srgbClr val="002060"/>
                              </a:solidFill>
                              <a:latin typeface="Cambria Math" panose="02040503050406030204" pitchFamily="18" charset="0"/>
                              <a:ea typeface="Calibri" panose="020F0502020204030204" pitchFamily="34" charset="0"/>
                            </a:rPr>
                            <m:t>𝟗𝟏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3" name="Rounded Rectangle 26">
                <a:extLst>
                  <a:ext uri="{FF2B5EF4-FFF2-40B4-BE49-F238E27FC236}">
                    <a16:creationId xmlns:a16="http://schemas.microsoft.com/office/drawing/2014/main" id="{08287C63-A6E7-F076-6E73-405894C0FE7D}"/>
                  </a:ext>
                </a:extLst>
              </p:cNvPr>
              <p:cNvSpPr>
                <a:spLocks noRot="1" noChangeAspect="1" noMove="1" noResize="1" noEditPoints="1" noAdjustHandles="1" noChangeArrowheads="1" noChangeShapeType="1" noTextEdit="1"/>
              </p:cNvSpPr>
              <p:nvPr/>
            </p:nvSpPr>
            <p:spPr>
              <a:xfrm>
                <a:off x="2502405" y="3190875"/>
                <a:ext cx="888495" cy="1457325"/>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ounded Rectangle 26">
                <a:extLst>
                  <a:ext uri="{FF2B5EF4-FFF2-40B4-BE49-F238E27FC236}">
                    <a16:creationId xmlns:a16="http://schemas.microsoft.com/office/drawing/2014/main" id="{F575AC14-9FC5-B7B5-3E9F-70B3482C511F}"/>
                  </a:ext>
                </a:extLst>
              </p:cNvPr>
              <p:cNvSpPr/>
              <p:nvPr/>
            </p:nvSpPr>
            <p:spPr>
              <a:xfrm>
                <a:off x="37978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4" name="Rounded Rectangle 26">
                <a:extLst>
                  <a:ext uri="{FF2B5EF4-FFF2-40B4-BE49-F238E27FC236}">
                    <a16:creationId xmlns:a16="http://schemas.microsoft.com/office/drawing/2014/main" id="{F575AC14-9FC5-B7B5-3E9F-70B3482C511F}"/>
                  </a:ext>
                </a:extLst>
              </p:cNvPr>
              <p:cNvSpPr>
                <a:spLocks noRot="1" noChangeAspect="1" noMove="1" noResize="1" noEditPoints="1" noAdjustHandles="1" noChangeArrowheads="1" noChangeShapeType="1" noTextEdit="1"/>
              </p:cNvSpPr>
              <p:nvPr/>
            </p:nvSpPr>
            <p:spPr>
              <a:xfrm>
                <a:off x="3797805" y="3190875"/>
                <a:ext cx="888495" cy="1457325"/>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ounded Rectangle 26">
                <a:extLst>
                  <a:ext uri="{FF2B5EF4-FFF2-40B4-BE49-F238E27FC236}">
                    <a16:creationId xmlns:a16="http://schemas.microsoft.com/office/drawing/2014/main" id="{D9017449-E4F3-F0A8-2684-79D4D67AEDB4}"/>
                  </a:ext>
                </a:extLst>
              </p:cNvPr>
              <p:cNvSpPr/>
              <p:nvPr/>
            </p:nvSpPr>
            <p:spPr>
              <a:xfrm>
                <a:off x="5169405" y="3190875"/>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𝟐𝟖</m:t>
                          </m:r>
                        </m:num>
                        <m:den>
                          <m:r>
                            <a:rPr lang="en-US" sz="4000" b="1" i="1" smtClean="0">
                              <a:solidFill>
                                <a:srgbClr val="002060"/>
                              </a:solidFill>
                              <a:latin typeface="Cambria Math" panose="02040503050406030204" pitchFamily="18" charset="0"/>
                              <a:ea typeface="Calibri" panose="020F0502020204030204" pitchFamily="34" charset="0"/>
                            </a:rPr>
                            <m:t>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5" name="Rounded Rectangle 26">
                <a:extLst>
                  <a:ext uri="{FF2B5EF4-FFF2-40B4-BE49-F238E27FC236}">
                    <a16:creationId xmlns:a16="http://schemas.microsoft.com/office/drawing/2014/main" id="{D9017449-E4F3-F0A8-2684-79D4D67AEDB4}"/>
                  </a:ext>
                </a:extLst>
              </p:cNvPr>
              <p:cNvSpPr>
                <a:spLocks noRot="1" noChangeAspect="1" noMove="1" noResize="1" noEditPoints="1" noAdjustHandles="1" noChangeArrowheads="1" noChangeShapeType="1" noTextEdit="1"/>
              </p:cNvSpPr>
              <p:nvPr/>
            </p:nvSpPr>
            <p:spPr>
              <a:xfrm>
                <a:off x="5169405" y="3190875"/>
                <a:ext cx="1021845" cy="1457325"/>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Rounded Rectangle 26">
                <a:extLst>
                  <a:ext uri="{FF2B5EF4-FFF2-40B4-BE49-F238E27FC236}">
                    <a16:creationId xmlns:a16="http://schemas.microsoft.com/office/drawing/2014/main" id="{D26CFDB0-984B-EAEE-C99E-D50F5F16DDC4}"/>
                  </a:ext>
                </a:extLst>
              </p:cNvPr>
              <p:cNvSpPr/>
              <p:nvPr/>
            </p:nvSpPr>
            <p:spPr>
              <a:xfrm>
                <a:off x="6674355" y="3190875"/>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𝟐𝟐</m:t>
                          </m:r>
                        </m:num>
                        <m:den>
                          <m:r>
                            <a:rPr lang="en-US" sz="4000" b="1" i="1" smtClean="0">
                              <a:solidFill>
                                <a:srgbClr val="002060"/>
                              </a:solidFill>
                              <a:latin typeface="Cambria Math" panose="02040503050406030204" pitchFamily="18" charset="0"/>
                              <a:ea typeface="Calibri" panose="020F0502020204030204" pitchFamily="34" charset="0"/>
                            </a:rPr>
                            <m:t>𝟏𝟑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6" name="Rounded Rectangle 26">
                <a:extLst>
                  <a:ext uri="{FF2B5EF4-FFF2-40B4-BE49-F238E27FC236}">
                    <a16:creationId xmlns:a16="http://schemas.microsoft.com/office/drawing/2014/main" id="{D26CFDB0-984B-EAEE-C99E-D50F5F16DDC4}"/>
                  </a:ext>
                </a:extLst>
              </p:cNvPr>
              <p:cNvSpPr>
                <a:spLocks noRot="1" noChangeAspect="1" noMove="1" noResize="1" noEditPoints="1" noAdjustHandles="1" noChangeArrowheads="1" noChangeShapeType="1" noTextEdit="1"/>
              </p:cNvSpPr>
              <p:nvPr/>
            </p:nvSpPr>
            <p:spPr>
              <a:xfrm>
                <a:off x="6674355" y="3190875"/>
                <a:ext cx="793245" cy="1457325"/>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ounded Rectangle 26">
                <a:extLst>
                  <a:ext uri="{FF2B5EF4-FFF2-40B4-BE49-F238E27FC236}">
                    <a16:creationId xmlns:a16="http://schemas.microsoft.com/office/drawing/2014/main" id="{8F8654ED-025A-C258-432C-C19B26546C50}"/>
                  </a:ext>
                </a:extLst>
              </p:cNvPr>
              <p:cNvSpPr/>
              <p:nvPr/>
            </p:nvSpPr>
            <p:spPr>
              <a:xfrm>
                <a:off x="789355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𝟕</m:t>
                          </m:r>
                        </m:num>
                        <m:den>
                          <m:r>
                            <a:rPr lang="en-US" sz="4000" b="1" i="1" smtClean="0">
                              <a:solidFill>
                                <a:srgbClr val="002060"/>
                              </a:solidFill>
                              <a:latin typeface="Cambria Math" panose="02040503050406030204" pitchFamily="18" charset="0"/>
                              <a:ea typeface="Calibri" panose="020F0502020204030204" pitchFamily="34" charset="0"/>
                            </a:rPr>
                            <m:t>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7" name="Rounded Rectangle 26">
                <a:extLst>
                  <a:ext uri="{FF2B5EF4-FFF2-40B4-BE49-F238E27FC236}">
                    <a16:creationId xmlns:a16="http://schemas.microsoft.com/office/drawing/2014/main" id="{8F8654ED-025A-C258-432C-C19B26546C50}"/>
                  </a:ext>
                </a:extLst>
              </p:cNvPr>
              <p:cNvSpPr>
                <a:spLocks noRot="1" noChangeAspect="1" noMove="1" noResize="1" noEditPoints="1" noAdjustHandles="1" noChangeArrowheads="1" noChangeShapeType="1" noTextEdit="1"/>
              </p:cNvSpPr>
              <p:nvPr/>
            </p:nvSpPr>
            <p:spPr>
              <a:xfrm>
                <a:off x="7893555" y="3190875"/>
                <a:ext cx="888495" cy="1457325"/>
              </a:xfrm>
              <a:prstGeom prst="round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ounded Rectangle 26">
                <a:extLst>
                  <a:ext uri="{FF2B5EF4-FFF2-40B4-BE49-F238E27FC236}">
                    <a16:creationId xmlns:a16="http://schemas.microsoft.com/office/drawing/2014/main" id="{D1B55F75-7F78-84D9-E97A-5977A2C72731}"/>
                  </a:ext>
                </a:extLst>
              </p:cNvPr>
              <p:cNvSpPr/>
              <p:nvPr/>
            </p:nvSpPr>
            <p:spPr>
              <a:xfrm>
                <a:off x="9265155" y="316230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𝟑</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8" name="Rounded Rectangle 26">
                <a:extLst>
                  <a:ext uri="{FF2B5EF4-FFF2-40B4-BE49-F238E27FC236}">
                    <a16:creationId xmlns:a16="http://schemas.microsoft.com/office/drawing/2014/main" id="{D1B55F75-7F78-84D9-E97A-5977A2C72731}"/>
                  </a:ext>
                </a:extLst>
              </p:cNvPr>
              <p:cNvSpPr>
                <a:spLocks noRot="1" noChangeAspect="1" noMove="1" noResize="1" noEditPoints="1" noAdjustHandles="1" noChangeArrowheads="1" noChangeShapeType="1" noTextEdit="1"/>
              </p:cNvSpPr>
              <p:nvPr/>
            </p:nvSpPr>
            <p:spPr>
              <a:xfrm>
                <a:off x="9265155" y="3162300"/>
                <a:ext cx="888495" cy="1457325"/>
              </a:xfrm>
              <a:prstGeom prst="round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ounded Rectangle 26">
                <a:extLst>
                  <a:ext uri="{FF2B5EF4-FFF2-40B4-BE49-F238E27FC236}">
                    <a16:creationId xmlns:a16="http://schemas.microsoft.com/office/drawing/2014/main" id="{E6CC2431-3B8C-B0AF-92F2-CE76A48BA7D8}"/>
                  </a:ext>
                </a:extLst>
              </p:cNvPr>
              <p:cNvSpPr/>
              <p:nvPr/>
            </p:nvSpPr>
            <p:spPr>
              <a:xfrm>
                <a:off x="25309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m:t>
                          </m:r>
                        </m:num>
                        <m:den>
                          <m:r>
                            <a:rPr lang="en-US" sz="4000" b="1" i="1" smtClean="0">
                              <a:solidFill>
                                <a:srgbClr val="002060"/>
                              </a:solidFill>
                              <a:latin typeface="Cambria Math" panose="02040503050406030204" pitchFamily="18" charset="0"/>
                              <a:ea typeface="Calibri" panose="020F0502020204030204" pitchFamily="34" charset="0"/>
                            </a:rPr>
                            <m:t>𝟐𝟖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9" name="Rounded Rectangle 26">
                <a:extLst>
                  <a:ext uri="{FF2B5EF4-FFF2-40B4-BE49-F238E27FC236}">
                    <a16:creationId xmlns:a16="http://schemas.microsoft.com/office/drawing/2014/main" id="{E6CC2431-3B8C-B0AF-92F2-CE76A48BA7D8}"/>
                  </a:ext>
                </a:extLst>
              </p:cNvPr>
              <p:cNvSpPr>
                <a:spLocks noRot="1" noChangeAspect="1" noMove="1" noResize="1" noEditPoints="1" noAdjustHandles="1" noChangeArrowheads="1" noChangeShapeType="1" noTextEdit="1"/>
              </p:cNvSpPr>
              <p:nvPr/>
            </p:nvSpPr>
            <p:spPr>
              <a:xfrm>
                <a:off x="2530980" y="4933950"/>
                <a:ext cx="888495" cy="1457325"/>
              </a:xfrm>
              <a:prstGeom prst="round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ounded Rectangle 26">
                <a:extLst>
                  <a:ext uri="{FF2B5EF4-FFF2-40B4-BE49-F238E27FC236}">
                    <a16:creationId xmlns:a16="http://schemas.microsoft.com/office/drawing/2014/main" id="{A3681D22-849E-20FF-46C2-E5343BC1678E}"/>
                  </a:ext>
                </a:extLst>
              </p:cNvPr>
              <p:cNvSpPr/>
              <p:nvPr/>
            </p:nvSpPr>
            <p:spPr>
              <a:xfrm>
                <a:off x="38263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0" name="Rounded Rectangle 26">
                <a:extLst>
                  <a:ext uri="{FF2B5EF4-FFF2-40B4-BE49-F238E27FC236}">
                    <a16:creationId xmlns:a16="http://schemas.microsoft.com/office/drawing/2014/main" id="{A3681D22-849E-20FF-46C2-E5343BC1678E}"/>
                  </a:ext>
                </a:extLst>
              </p:cNvPr>
              <p:cNvSpPr>
                <a:spLocks noRot="1" noChangeAspect="1" noMove="1" noResize="1" noEditPoints="1" noAdjustHandles="1" noChangeArrowheads="1" noChangeShapeType="1" noTextEdit="1"/>
              </p:cNvSpPr>
              <p:nvPr/>
            </p:nvSpPr>
            <p:spPr>
              <a:xfrm>
                <a:off x="3826380" y="4933950"/>
                <a:ext cx="888495" cy="1457325"/>
              </a:xfrm>
              <a:prstGeom prst="round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ounded Rectangle 26">
                <a:extLst>
                  <a:ext uri="{FF2B5EF4-FFF2-40B4-BE49-F238E27FC236}">
                    <a16:creationId xmlns:a16="http://schemas.microsoft.com/office/drawing/2014/main" id="{C269D3F2-F94B-D6CA-D18C-65150974AA2B}"/>
                  </a:ext>
                </a:extLst>
              </p:cNvPr>
              <p:cNvSpPr/>
              <p:nvPr/>
            </p:nvSpPr>
            <p:spPr>
              <a:xfrm>
                <a:off x="5197980" y="49339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𝟏𝟎𝟏</m:t>
                          </m:r>
                        </m:num>
                        <m:den>
                          <m:r>
                            <a:rPr lang="en-US" sz="4000" b="1" i="1" smtClean="0">
                              <a:solidFill>
                                <a:srgbClr val="002060"/>
                              </a:solidFill>
                              <a:latin typeface="Cambria Math" panose="02040503050406030204" pitchFamily="18" charset="0"/>
                              <a:ea typeface="Calibri" panose="020F0502020204030204" pitchFamily="34" charset="0"/>
                            </a:rPr>
                            <m:t>𝟏𝟎𝟎</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1" name="Rounded Rectangle 26">
                <a:extLst>
                  <a:ext uri="{FF2B5EF4-FFF2-40B4-BE49-F238E27FC236}">
                    <a16:creationId xmlns:a16="http://schemas.microsoft.com/office/drawing/2014/main" id="{C269D3F2-F94B-D6CA-D18C-65150974AA2B}"/>
                  </a:ext>
                </a:extLst>
              </p:cNvPr>
              <p:cNvSpPr>
                <a:spLocks noRot="1" noChangeAspect="1" noMove="1" noResize="1" noEditPoints="1" noAdjustHandles="1" noChangeArrowheads="1" noChangeShapeType="1" noTextEdit="1"/>
              </p:cNvSpPr>
              <p:nvPr/>
            </p:nvSpPr>
            <p:spPr>
              <a:xfrm>
                <a:off x="5197980" y="4933950"/>
                <a:ext cx="1021845" cy="1457325"/>
              </a:xfrm>
              <a:prstGeom prst="roundRect">
                <a:avLst/>
              </a:prstGeom>
              <a:blipFill>
                <a:blip r:embed="rId18"/>
                <a:stretch>
                  <a:fillRect l="-17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ounded Rectangle 26">
                <a:extLst>
                  <a:ext uri="{FF2B5EF4-FFF2-40B4-BE49-F238E27FC236}">
                    <a16:creationId xmlns:a16="http://schemas.microsoft.com/office/drawing/2014/main" id="{D9167DBE-06F3-ED66-314D-9E340A856CB2}"/>
                  </a:ext>
                </a:extLst>
              </p:cNvPr>
              <p:cNvSpPr/>
              <p:nvPr/>
            </p:nvSpPr>
            <p:spPr>
              <a:xfrm>
                <a:off x="6702930" y="49339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𝟓𝟗</m:t>
                          </m:r>
                        </m:num>
                        <m:den>
                          <m:r>
                            <a:rPr lang="en-US" sz="4000" b="1" i="1" smtClean="0">
                              <a:solidFill>
                                <a:srgbClr val="002060"/>
                              </a:solidFill>
                              <a:latin typeface="Cambria Math" panose="02040503050406030204" pitchFamily="18" charset="0"/>
                              <a:ea typeface="Calibri" panose="020F0502020204030204" pitchFamily="34" charset="0"/>
                            </a:rPr>
                            <m:t>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2" name="Rounded Rectangle 26">
                <a:extLst>
                  <a:ext uri="{FF2B5EF4-FFF2-40B4-BE49-F238E27FC236}">
                    <a16:creationId xmlns:a16="http://schemas.microsoft.com/office/drawing/2014/main" id="{D9167DBE-06F3-ED66-314D-9E340A856CB2}"/>
                  </a:ext>
                </a:extLst>
              </p:cNvPr>
              <p:cNvSpPr>
                <a:spLocks noRot="1" noChangeAspect="1" noMove="1" noResize="1" noEditPoints="1" noAdjustHandles="1" noChangeArrowheads="1" noChangeShapeType="1" noTextEdit="1"/>
              </p:cNvSpPr>
              <p:nvPr/>
            </p:nvSpPr>
            <p:spPr>
              <a:xfrm>
                <a:off x="6702930" y="4933950"/>
                <a:ext cx="793245" cy="1457325"/>
              </a:xfrm>
              <a:prstGeom prst="round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ounded Rectangle 26">
                <a:extLst>
                  <a:ext uri="{FF2B5EF4-FFF2-40B4-BE49-F238E27FC236}">
                    <a16:creationId xmlns:a16="http://schemas.microsoft.com/office/drawing/2014/main" id="{CD495881-8993-0C52-8E53-1FE852CA3DFB}"/>
                  </a:ext>
                </a:extLst>
              </p:cNvPr>
              <p:cNvSpPr/>
              <p:nvPr/>
            </p:nvSpPr>
            <p:spPr>
              <a:xfrm>
                <a:off x="792213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3" name="Rounded Rectangle 26">
                <a:extLst>
                  <a:ext uri="{FF2B5EF4-FFF2-40B4-BE49-F238E27FC236}">
                    <a16:creationId xmlns:a16="http://schemas.microsoft.com/office/drawing/2014/main" id="{CD495881-8993-0C52-8E53-1FE852CA3DFB}"/>
                  </a:ext>
                </a:extLst>
              </p:cNvPr>
              <p:cNvSpPr>
                <a:spLocks noRot="1" noChangeAspect="1" noMove="1" noResize="1" noEditPoints="1" noAdjustHandles="1" noChangeArrowheads="1" noChangeShapeType="1" noTextEdit="1"/>
              </p:cNvSpPr>
              <p:nvPr/>
            </p:nvSpPr>
            <p:spPr>
              <a:xfrm>
                <a:off x="7922130" y="4933950"/>
                <a:ext cx="888495" cy="1457325"/>
              </a:xfrm>
              <a:prstGeom prst="round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Rounded Rectangle 26">
                <a:extLst>
                  <a:ext uri="{FF2B5EF4-FFF2-40B4-BE49-F238E27FC236}">
                    <a16:creationId xmlns:a16="http://schemas.microsoft.com/office/drawing/2014/main" id="{BF2C5C42-DE65-94A1-A9A5-5B404E6987A6}"/>
                  </a:ext>
                </a:extLst>
              </p:cNvPr>
              <p:cNvSpPr/>
              <p:nvPr/>
            </p:nvSpPr>
            <p:spPr>
              <a:xfrm>
                <a:off x="9293730" y="49053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𝟗𝟏</m:t>
                          </m:r>
                        </m:num>
                        <m:den>
                          <m:r>
                            <a:rPr lang="en-US" sz="4000" b="1" i="1" smtClean="0">
                              <a:solidFill>
                                <a:srgbClr val="002060"/>
                              </a:solidFill>
                              <a:latin typeface="Cambria Math" panose="02040503050406030204" pitchFamily="18" charset="0"/>
                              <a:ea typeface="Calibri" panose="020F0502020204030204" pitchFamily="34" charset="0"/>
                            </a:rPr>
                            <m:t>𝟔</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4" name="Rounded Rectangle 26">
                <a:extLst>
                  <a:ext uri="{FF2B5EF4-FFF2-40B4-BE49-F238E27FC236}">
                    <a16:creationId xmlns:a16="http://schemas.microsoft.com/office/drawing/2014/main" id="{BF2C5C42-DE65-94A1-A9A5-5B404E6987A6}"/>
                  </a:ext>
                </a:extLst>
              </p:cNvPr>
              <p:cNvSpPr>
                <a:spLocks noRot="1" noChangeAspect="1" noMove="1" noResize="1" noEditPoints="1" noAdjustHandles="1" noChangeArrowheads="1" noChangeShapeType="1" noTextEdit="1"/>
              </p:cNvSpPr>
              <p:nvPr/>
            </p:nvSpPr>
            <p:spPr>
              <a:xfrm>
                <a:off x="9293730" y="4905375"/>
                <a:ext cx="888495" cy="1457325"/>
              </a:xfrm>
              <a:prstGeom prst="roundRect">
                <a:avLst/>
              </a:prstGeom>
              <a:blipFill>
                <a:blip r:embed="rId2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230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4" name="Picture 3"/>
          <p:cNvPicPr>
            <a:picLocks noChangeAspect="1"/>
          </p:cNvPicPr>
          <p:nvPr/>
        </p:nvPicPr>
        <p:blipFill>
          <a:blip r:embed="rId10"/>
          <a:stretch>
            <a:fillRect/>
          </a:stretch>
        </p:blipFill>
        <p:spPr>
          <a:xfrm>
            <a:off x="370031" y="1909639"/>
            <a:ext cx="11430991" cy="2231329"/>
          </a:xfrm>
          <a:prstGeom prst="rect">
            <a:avLst/>
          </a:prstGeom>
        </p:spPr>
      </p:pic>
    </p:spTree>
    <p:extLst>
      <p:ext uri="{BB962C8B-B14F-4D97-AF65-F5344CB8AC3E}">
        <p14:creationId xmlns:p14="http://schemas.microsoft.com/office/powerpoint/2010/main" val="125747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686"/>
        <p:cNvGrpSpPr/>
        <p:nvPr/>
      </p:nvGrpSpPr>
      <p:grpSpPr>
        <a:xfrm>
          <a:off x="0" y="0"/>
          <a:ext cx="0" cy="0"/>
          <a:chOff x="0" y="0"/>
          <a:chExt cx="0" cy="0"/>
        </a:xfrm>
      </p:grpSpPr>
      <p:grpSp>
        <p:nvGrpSpPr>
          <p:cNvPr id="687" name="Google Shape;687;p31"/>
          <p:cNvGrpSpPr/>
          <p:nvPr/>
        </p:nvGrpSpPr>
        <p:grpSpPr>
          <a:xfrm>
            <a:off x="5082733" y="3555269"/>
            <a:ext cx="7124265" cy="3302732"/>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chemeClr val="dk1">
                <a:alpha val="250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7144300" y="3249853"/>
              <a:ext cx="534543" cy="455348"/>
            </a:xfrm>
            <a:custGeom>
              <a:avLst/>
              <a:gdLst/>
              <a:ahLst/>
              <a:cxnLst/>
              <a:rect l="l" t="t" r="r" b="b"/>
              <a:pathLst>
                <a:path w="10111" h="8613" extrusionOk="0">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945;p31"/>
            <p:cNvSpPr/>
            <p:nvPr/>
          </p:nvSpPr>
          <p:spPr>
            <a:xfrm>
              <a:off x="7235285" y="3684211"/>
              <a:ext cx="351780" cy="329735"/>
            </a:xfrm>
            <a:custGeom>
              <a:avLst/>
              <a:gdLst/>
              <a:ahLst/>
              <a:cxnLst/>
              <a:rect l="l" t="t" r="r" b="b"/>
              <a:pathLst>
                <a:path w="6654" h="6237" extrusionOk="0">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7" name="Google Shape;947;p31"/>
          <p:cNvGrpSpPr/>
          <p:nvPr/>
        </p:nvGrpSpPr>
        <p:grpSpPr>
          <a:xfrm>
            <a:off x="465967" y="5242269"/>
            <a:ext cx="616235" cy="583723"/>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51" name="Google Shape;951;p31"/>
          <p:cNvGrpSpPr/>
          <p:nvPr/>
        </p:nvGrpSpPr>
        <p:grpSpPr>
          <a:xfrm>
            <a:off x="10646788" y="569203"/>
            <a:ext cx="922069" cy="1012992"/>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59" name="Google Shape;959;p31"/>
          <p:cNvGrpSpPr/>
          <p:nvPr/>
        </p:nvGrpSpPr>
        <p:grpSpPr>
          <a:xfrm>
            <a:off x="652579" y="231169"/>
            <a:ext cx="847143" cy="847143"/>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070;p33">
            <a:extLst>
              <a:ext uri="{FF2B5EF4-FFF2-40B4-BE49-F238E27FC236}">
                <a16:creationId xmlns:a16="http://schemas.microsoft.com/office/drawing/2014/main" id="{42922258-585B-6FBD-9C46-DF1D1AD80678}"/>
              </a:ext>
            </a:extLst>
          </p:cNvPr>
          <p:cNvGrpSpPr/>
          <p:nvPr/>
        </p:nvGrpSpPr>
        <p:grpSpPr>
          <a:xfrm flipH="1">
            <a:off x="251808" y="826340"/>
            <a:ext cx="3165941" cy="3768869"/>
            <a:chOff x="6713494" y="1625656"/>
            <a:chExt cx="2118793" cy="2754287"/>
          </a:xfrm>
        </p:grpSpPr>
        <p:sp>
          <p:nvSpPr>
            <p:cNvPr id="3" name="Google Shape;1071;p33">
              <a:extLst>
                <a:ext uri="{FF2B5EF4-FFF2-40B4-BE49-F238E27FC236}">
                  <a16:creationId xmlns:a16="http://schemas.microsoft.com/office/drawing/2014/main" id="{49AB4D3A-3551-DE7E-B6BF-4277E769B81C}"/>
                </a:ext>
              </a:extLst>
            </p:cNvPr>
            <p:cNvSpPr/>
            <p:nvPr/>
          </p:nvSpPr>
          <p:spPr>
            <a:xfrm>
              <a:off x="6739331" y="4070186"/>
              <a:ext cx="2067119" cy="309757"/>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1072;p33">
              <a:extLst>
                <a:ext uri="{FF2B5EF4-FFF2-40B4-BE49-F238E27FC236}">
                  <a16:creationId xmlns:a16="http://schemas.microsoft.com/office/drawing/2014/main" id="{6EB0DA4E-C812-90E1-C656-774A5A387A9D}"/>
                </a:ext>
              </a:extLst>
            </p:cNvPr>
            <p:cNvGrpSpPr/>
            <p:nvPr/>
          </p:nvGrpSpPr>
          <p:grpSpPr>
            <a:xfrm>
              <a:off x="6713494" y="1625656"/>
              <a:ext cx="2118793" cy="2530445"/>
              <a:chOff x="6630230" y="1553531"/>
              <a:chExt cx="2118793" cy="2530445"/>
            </a:xfrm>
          </p:grpSpPr>
          <p:sp>
            <p:nvSpPr>
              <p:cNvPr id="5" name="Google Shape;1073;p33">
                <a:extLst>
                  <a:ext uri="{FF2B5EF4-FFF2-40B4-BE49-F238E27FC236}">
                    <a16:creationId xmlns:a16="http://schemas.microsoft.com/office/drawing/2014/main" id="{6F3AF785-E65A-B442-FBCF-9108DF5C4785}"/>
                  </a:ext>
                </a:extLst>
              </p:cNvPr>
              <p:cNvSpPr/>
              <p:nvPr/>
            </p:nvSpPr>
            <p:spPr>
              <a:xfrm flipH="1">
                <a:off x="6922189" y="1553531"/>
                <a:ext cx="997730" cy="828778"/>
              </a:xfrm>
              <a:custGeom>
                <a:avLst/>
                <a:gdLst/>
                <a:ahLst/>
                <a:cxnLst/>
                <a:rect l="l" t="t" r="r" b="b"/>
                <a:pathLst>
                  <a:path w="11551" h="9595"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1"/>
                      <a:pt x="4892" y="164"/>
                      <a:pt x="4510" y="164"/>
                    </a:cubicBezTo>
                    <a:cubicBezTo>
                      <a:pt x="4365" y="164"/>
                      <a:pt x="4135" y="230"/>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930" y="9070"/>
                      <a:pt x="1578" y="9386"/>
                      <a:pt x="2564" y="9523"/>
                    </a:cubicBezTo>
                    <a:cubicBezTo>
                      <a:pt x="2885" y="9569"/>
                      <a:pt x="3242" y="9594"/>
                      <a:pt x="3638" y="9594"/>
                    </a:cubicBezTo>
                    <a:cubicBezTo>
                      <a:pt x="4494" y="9594"/>
                      <a:pt x="5531" y="9475"/>
                      <a:pt x="6777" y="9185"/>
                    </a:cubicBezTo>
                    <a:cubicBezTo>
                      <a:pt x="10687" y="8263"/>
                      <a:pt x="11479" y="6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74;p33">
                <a:extLst>
                  <a:ext uri="{FF2B5EF4-FFF2-40B4-BE49-F238E27FC236}">
                    <a16:creationId xmlns:a16="http://schemas.microsoft.com/office/drawing/2014/main" id="{CB72EBEE-74DE-9541-BE4F-0D2FDA7DECD7}"/>
                  </a:ext>
                </a:extLst>
              </p:cNvPr>
              <p:cNvSpPr/>
              <p:nvPr/>
            </p:nvSpPr>
            <p:spPr>
              <a:xfrm flipH="1">
                <a:off x="6922189" y="1553531"/>
                <a:ext cx="997730" cy="753545"/>
              </a:xfrm>
              <a:custGeom>
                <a:avLst/>
                <a:gdLst/>
                <a:ahLst/>
                <a:cxnLst/>
                <a:rect l="l" t="t" r="r" b="b"/>
                <a:pathLst>
                  <a:path w="11551" h="8724"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6"/>
                      <a:pt x="4892" y="165"/>
                      <a:pt x="4508" y="165"/>
                    </a:cubicBezTo>
                    <a:cubicBezTo>
                      <a:pt x="4363" y="165"/>
                      <a:pt x="4134" y="231"/>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440" y="8457"/>
                      <a:pt x="310" y="8040"/>
                      <a:pt x="454" y="8025"/>
                    </a:cubicBezTo>
                    <a:cubicBezTo>
                      <a:pt x="460" y="8025"/>
                      <a:pt x="467" y="8025"/>
                      <a:pt x="474" y="8025"/>
                    </a:cubicBezTo>
                    <a:cubicBezTo>
                      <a:pt x="538" y="8025"/>
                      <a:pt x="653" y="8039"/>
                      <a:pt x="797" y="8039"/>
                    </a:cubicBezTo>
                    <a:cubicBezTo>
                      <a:pt x="1214" y="8039"/>
                      <a:pt x="1872" y="7920"/>
                      <a:pt x="2226" y="6989"/>
                    </a:cubicBezTo>
                    <a:cubicBezTo>
                      <a:pt x="2715" y="5700"/>
                      <a:pt x="1347" y="5426"/>
                      <a:pt x="1311" y="4115"/>
                    </a:cubicBezTo>
                    <a:cubicBezTo>
                      <a:pt x="1282" y="3201"/>
                      <a:pt x="2082" y="2250"/>
                      <a:pt x="2795" y="1624"/>
                    </a:cubicBezTo>
                    <a:cubicBezTo>
                      <a:pt x="3111" y="1343"/>
                      <a:pt x="3414" y="1127"/>
                      <a:pt x="3616" y="997"/>
                    </a:cubicBezTo>
                    <a:cubicBezTo>
                      <a:pt x="3898" y="822"/>
                      <a:pt x="4064" y="743"/>
                      <a:pt x="4146" y="743"/>
                    </a:cubicBezTo>
                    <a:cubicBezTo>
                      <a:pt x="4257" y="743"/>
                      <a:pt x="4217" y="887"/>
                      <a:pt x="4105" y="1134"/>
                    </a:cubicBezTo>
                    <a:cubicBezTo>
                      <a:pt x="3911" y="1566"/>
                      <a:pt x="3767" y="3057"/>
                      <a:pt x="5128" y="3136"/>
                    </a:cubicBezTo>
                    <a:cubicBezTo>
                      <a:pt x="5172" y="3138"/>
                      <a:pt x="5214" y="3140"/>
                      <a:pt x="5256" y="3140"/>
                    </a:cubicBezTo>
                    <a:cubicBezTo>
                      <a:pt x="6518" y="3140"/>
                      <a:pt x="6838" y="2109"/>
                      <a:pt x="6510" y="1314"/>
                    </a:cubicBezTo>
                    <a:cubicBezTo>
                      <a:pt x="6179" y="486"/>
                      <a:pt x="5963" y="335"/>
                      <a:pt x="6143" y="256"/>
                    </a:cubicBezTo>
                    <a:cubicBezTo>
                      <a:pt x="6168" y="244"/>
                      <a:pt x="6225" y="238"/>
                      <a:pt x="6307" y="238"/>
                    </a:cubicBezTo>
                    <a:cubicBezTo>
                      <a:pt x="6782" y="238"/>
                      <a:pt x="8091" y="460"/>
                      <a:pt x="8742" y="1192"/>
                    </a:cubicBezTo>
                    <a:cubicBezTo>
                      <a:pt x="9506" y="2056"/>
                      <a:pt x="9499" y="2704"/>
                      <a:pt x="9030" y="4367"/>
                    </a:cubicBezTo>
                    <a:cubicBezTo>
                      <a:pt x="8748" y="5385"/>
                      <a:pt x="9356" y="5691"/>
                      <a:pt x="9993" y="5691"/>
                    </a:cubicBezTo>
                    <a:cubicBezTo>
                      <a:pt x="10396" y="5691"/>
                      <a:pt x="10811" y="5568"/>
                      <a:pt x="11018" y="5426"/>
                    </a:cubicBezTo>
                    <a:cubicBezTo>
                      <a:pt x="11168" y="5319"/>
                      <a:pt x="11274" y="5281"/>
                      <a:pt x="11349" y="5281"/>
                    </a:cubicBezTo>
                    <a:cubicBezTo>
                      <a:pt x="11522" y="5281"/>
                      <a:pt x="11529" y="5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75;p33">
                <a:extLst>
                  <a:ext uri="{FF2B5EF4-FFF2-40B4-BE49-F238E27FC236}">
                    <a16:creationId xmlns:a16="http://schemas.microsoft.com/office/drawing/2014/main" id="{07593C7E-787F-274E-A7CF-FCC1DCDB9B5E}"/>
                  </a:ext>
                </a:extLst>
              </p:cNvPr>
              <p:cNvSpPr/>
              <p:nvPr/>
            </p:nvSpPr>
            <p:spPr>
              <a:xfrm flipH="1">
                <a:off x="6965118" y="1606652"/>
                <a:ext cx="954801" cy="769524"/>
              </a:xfrm>
              <a:custGeom>
                <a:avLst/>
                <a:gdLst/>
                <a:ahLst/>
                <a:cxnLst/>
                <a:rect l="l" t="t" r="r" b="b"/>
                <a:pathLst>
                  <a:path w="11054" h="8909" extrusionOk="0">
                    <a:moveTo>
                      <a:pt x="3378" y="1"/>
                    </a:moveTo>
                    <a:cubicBezTo>
                      <a:pt x="2190" y="728"/>
                      <a:pt x="829" y="2240"/>
                      <a:pt x="937" y="3536"/>
                    </a:cubicBezTo>
                    <a:cubicBezTo>
                      <a:pt x="1052" y="4984"/>
                      <a:pt x="2341" y="5315"/>
                      <a:pt x="1794" y="6374"/>
                    </a:cubicBezTo>
                    <a:cubicBezTo>
                      <a:pt x="1471" y="6994"/>
                      <a:pt x="950" y="7078"/>
                      <a:pt x="565" y="7078"/>
                    </a:cubicBezTo>
                    <a:cubicBezTo>
                      <a:pt x="423" y="7078"/>
                      <a:pt x="299" y="7066"/>
                      <a:pt x="211" y="7066"/>
                    </a:cubicBezTo>
                    <a:cubicBezTo>
                      <a:pt x="134" y="7066"/>
                      <a:pt x="84" y="7075"/>
                      <a:pt x="73" y="7108"/>
                    </a:cubicBezTo>
                    <a:cubicBezTo>
                      <a:pt x="1" y="7338"/>
                      <a:pt x="123" y="7734"/>
                      <a:pt x="541" y="8109"/>
                    </a:cubicBezTo>
                    <a:cubicBezTo>
                      <a:pt x="930" y="8455"/>
                      <a:pt x="1578" y="8779"/>
                      <a:pt x="2564" y="8908"/>
                    </a:cubicBezTo>
                    <a:cubicBezTo>
                      <a:pt x="5409" y="8282"/>
                      <a:pt x="10967" y="6064"/>
                      <a:pt x="11003" y="6021"/>
                    </a:cubicBezTo>
                    <a:cubicBezTo>
                      <a:pt x="11054" y="5977"/>
                      <a:pt x="8656" y="5819"/>
                      <a:pt x="7871" y="5704"/>
                    </a:cubicBezTo>
                    <a:cubicBezTo>
                      <a:pt x="7467" y="5648"/>
                      <a:pt x="7132" y="5551"/>
                      <a:pt x="6680" y="5551"/>
                    </a:cubicBezTo>
                    <a:cubicBezTo>
                      <a:pt x="6255" y="5551"/>
                      <a:pt x="5726" y="5637"/>
                      <a:pt x="4940" y="5927"/>
                    </a:cubicBezTo>
                    <a:cubicBezTo>
                      <a:pt x="4449" y="6108"/>
                      <a:pt x="4096" y="6188"/>
                      <a:pt x="3850" y="6188"/>
                    </a:cubicBezTo>
                    <a:cubicBezTo>
                      <a:pt x="3283" y="6188"/>
                      <a:pt x="3273" y="5767"/>
                      <a:pt x="3414" y="5185"/>
                    </a:cubicBezTo>
                    <a:cubicBezTo>
                      <a:pt x="3616" y="4350"/>
                      <a:pt x="3335" y="3976"/>
                      <a:pt x="2643" y="2744"/>
                    </a:cubicBezTo>
                    <a:cubicBezTo>
                      <a:pt x="2406" y="2327"/>
                      <a:pt x="2507" y="1671"/>
                      <a:pt x="2795" y="1009"/>
                    </a:cubicBezTo>
                    <a:cubicBezTo>
                      <a:pt x="2946" y="663"/>
                      <a:pt x="3147" y="318"/>
                      <a:pt x="3378"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76;p33">
                <a:extLst>
                  <a:ext uri="{FF2B5EF4-FFF2-40B4-BE49-F238E27FC236}">
                    <a16:creationId xmlns:a16="http://schemas.microsoft.com/office/drawing/2014/main" id="{74D6F82A-9263-3F39-9C99-7418A575430D}"/>
                  </a:ext>
                </a:extLst>
              </p:cNvPr>
              <p:cNvSpPr/>
              <p:nvPr/>
            </p:nvSpPr>
            <p:spPr>
              <a:xfrm flipH="1">
                <a:off x="8251455" y="3810002"/>
                <a:ext cx="497568" cy="273974"/>
              </a:xfrm>
              <a:custGeom>
                <a:avLst/>
                <a:gdLst/>
                <a:ahLst/>
                <a:cxnLst/>
                <a:rect l="l" t="t" r="r" b="b"/>
                <a:pathLst>
                  <a:path w="9511" h="5237" extrusionOk="0">
                    <a:moveTo>
                      <a:pt x="6025" y="0"/>
                    </a:moveTo>
                    <a:cubicBezTo>
                      <a:pt x="4726" y="0"/>
                      <a:pt x="3151" y="1205"/>
                      <a:pt x="1971" y="2397"/>
                    </a:cubicBezTo>
                    <a:cubicBezTo>
                      <a:pt x="1503" y="2866"/>
                      <a:pt x="1093" y="3341"/>
                      <a:pt x="798" y="3730"/>
                    </a:cubicBezTo>
                    <a:cubicBezTo>
                      <a:pt x="1" y="4778"/>
                      <a:pt x="41" y="5075"/>
                      <a:pt x="286" y="5075"/>
                    </a:cubicBezTo>
                    <a:cubicBezTo>
                      <a:pt x="384" y="5075"/>
                      <a:pt x="515" y="5027"/>
                      <a:pt x="639" y="4961"/>
                    </a:cubicBezTo>
                    <a:cubicBezTo>
                      <a:pt x="1064" y="4738"/>
                      <a:pt x="4463" y="2441"/>
                      <a:pt x="5341" y="1980"/>
                    </a:cubicBezTo>
                    <a:cubicBezTo>
                      <a:pt x="5684" y="1797"/>
                      <a:pt x="5962" y="1701"/>
                      <a:pt x="6227" y="1701"/>
                    </a:cubicBezTo>
                    <a:cubicBezTo>
                      <a:pt x="6641" y="1701"/>
                      <a:pt x="7022" y="1936"/>
                      <a:pt x="7566" y="2441"/>
                    </a:cubicBezTo>
                    <a:cubicBezTo>
                      <a:pt x="8459" y="3263"/>
                      <a:pt x="8843" y="5236"/>
                      <a:pt x="9178" y="5236"/>
                    </a:cubicBezTo>
                    <a:cubicBezTo>
                      <a:pt x="9183" y="5236"/>
                      <a:pt x="9188" y="5236"/>
                      <a:pt x="9194" y="5235"/>
                    </a:cubicBezTo>
                    <a:cubicBezTo>
                      <a:pt x="9266" y="5220"/>
                      <a:pt x="9323" y="5170"/>
                      <a:pt x="9359" y="5083"/>
                    </a:cubicBezTo>
                    <a:lnTo>
                      <a:pt x="9359" y="5076"/>
                    </a:lnTo>
                    <a:cubicBezTo>
                      <a:pt x="9510" y="4752"/>
                      <a:pt x="9417" y="3938"/>
                      <a:pt x="8855" y="2671"/>
                    </a:cubicBezTo>
                    <a:cubicBezTo>
                      <a:pt x="8135" y="1051"/>
                      <a:pt x="6897" y="122"/>
                      <a:pt x="6357" y="28"/>
                    </a:cubicBezTo>
                    <a:cubicBezTo>
                      <a:pt x="6248" y="9"/>
                      <a:pt x="6137" y="0"/>
                      <a:pt x="60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077;p33">
                <a:extLst>
                  <a:ext uri="{FF2B5EF4-FFF2-40B4-BE49-F238E27FC236}">
                    <a16:creationId xmlns:a16="http://schemas.microsoft.com/office/drawing/2014/main" id="{4E7D6214-E32B-FA6A-604A-C8308F6DD47E}"/>
                  </a:ext>
                </a:extLst>
              </p:cNvPr>
              <p:cNvSpPr/>
              <p:nvPr/>
            </p:nvSpPr>
            <p:spPr>
              <a:xfrm flipH="1">
                <a:off x="8259355" y="3850494"/>
                <a:ext cx="489668" cy="233482"/>
              </a:xfrm>
              <a:custGeom>
                <a:avLst/>
                <a:gdLst/>
                <a:ahLst/>
                <a:cxnLst/>
                <a:rect l="l" t="t" r="r" b="b"/>
                <a:pathLst>
                  <a:path w="9360" h="4463" extrusionOk="0">
                    <a:moveTo>
                      <a:pt x="6201" y="0"/>
                    </a:moveTo>
                    <a:cubicBezTo>
                      <a:pt x="5640" y="0"/>
                      <a:pt x="5038" y="213"/>
                      <a:pt x="4340" y="529"/>
                    </a:cubicBezTo>
                    <a:cubicBezTo>
                      <a:pt x="3570" y="875"/>
                      <a:pt x="2598" y="1443"/>
                      <a:pt x="1971" y="1623"/>
                    </a:cubicBezTo>
                    <a:cubicBezTo>
                      <a:pt x="1503" y="2092"/>
                      <a:pt x="1093" y="2567"/>
                      <a:pt x="798" y="2956"/>
                    </a:cubicBezTo>
                    <a:cubicBezTo>
                      <a:pt x="1" y="4004"/>
                      <a:pt x="41" y="4301"/>
                      <a:pt x="286" y="4301"/>
                    </a:cubicBezTo>
                    <a:cubicBezTo>
                      <a:pt x="384" y="4301"/>
                      <a:pt x="515" y="4253"/>
                      <a:pt x="639" y="4187"/>
                    </a:cubicBezTo>
                    <a:cubicBezTo>
                      <a:pt x="1064" y="3964"/>
                      <a:pt x="4463" y="1667"/>
                      <a:pt x="5341" y="1206"/>
                    </a:cubicBezTo>
                    <a:cubicBezTo>
                      <a:pt x="5684" y="1023"/>
                      <a:pt x="5962" y="927"/>
                      <a:pt x="6227" y="927"/>
                    </a:cubicBezTo>
                    <a:cubicBezTo>
                      <a:pt x="6641" y="927"/>
                      <a:pt x="7022" y="1162"/>
                      <a:pt x="7566" y="1667"/>
                    </a:cubicBezTo>
                    <a:cubicBezTo>
                      <a:pt x="8459" y="2489"/>
                      <a:pt x="8843" y="4462"/>
                      <a:pt x="9178" y="4462"/>
                    </a:cubicBezTo>
                    <a:cubicBezTo>
                      <a:pt x="9183" y="4462"/>
                      <a:pt x="9188" y="4462"/>
                      <a:pt x="9194" y="4461"/>
                    </a:cubicBezTo>
                    <a:cubicBezTo>
                      <a:pt x="9266" y="4446"/>
                      <a:pt x="9323" y="4396"/>
                      <a:pt x="9359" y="4309"/>
                    </a:cubicBezTo>
                    <a:lnTo>
                      <a:pt x="9359" y="4302"/>
                    </a:lnTo>
                    <a:cubicBezTo>
                      <a:pt x="8769" y="3733"/>
                      <a:pt x="8985" y="2070"/>
                      <a:pt x="7962" y="911"/>
                    </a:cubicBezTo>
                    <a:cubicBezTo>
                      <a:pt x="7379" y="256"/>
                      <a:pt x="6815" y="0"/>
                      <a:pt x="620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78;p33">
                <a:extLst>
                  <a:ext uri="{FF2B5EF4-FFF2-40B4-BE49-F238E27FC236}">
                    <a16:creationId xmlns:a16="http://schemas.microsoft.com/office/drawing/2014/main" id="{E320B76F-3F91-2F97-EE58-1FFADF1D9956}"/>
                  </a:ext>
                </a:extLst>
              </p:cNvPr>
              <p:cNvSpPr/>
              <p:nvPr/>
            </p:nvSpPr>
            <p:spPr>
              <a:xfrm flipH="1">
                <a:off x="6630230" y="1992056"/>
                <a:ext cx="1835664" cy="1957108"/>
              </a:xfrm>
              <a:custGeom>
                <a:avLst/>
                <a:gdLst/>
                <a:ahLst/>
                <a:cxnLst/>
                <a:rect l="l" t="t" r="r" b="b"/>
                <a:pathLst>
                  <a:path w="21252" h="22658" extrusionOk="0">
                    <a:moveTo>
                      <a:pt x="20938" y="1"/>
                    </a:moveTo>
                    <a:cubicBezTo>
                      <a:pt x="20686" y="1"/>
                      <a:pt x="20307" y="289"/>
                      <a:pt x="19910" y="630"/>
                    </a:cubicBezTo>
                    <a:cubicBezTo>
                      <a:pt x="19204" y="1227"/>
                      <a:pt x="15755" y="1407"/>
                      <a:pt x="13515" y="1465"/>
                    </a:cubicBezTo>
                    <a:cubicBezTo>
                      <a:pt x="12291" y="1494"/>
                      <a:pt x="10729" y="1818"/>
                      <a:pt x="9324" y="2660"/>
                    </a:cubicBezTo>
                    <a:cubicBezTo>
                      <a:pt x="8468" y="3186"/>
                      <a:pt x="7668" y="3899"/>
                      <a:pt x="7042" y="4871"/>
                    </a:cubicBezTo>
                    <a:cubicBezTo>
                      <a:pt x="6991" y="4936"/>
                      <a:pt x="6955" y="5008"/>
                      <a:pt x="6912" y="5080"/>
                    </a:cubicBezTo>
                    <a:cubicBezTo>
                      <a:pt x="6833" y="5209"/>
                      <a:pt x="6754" y="5346"/>
                      <a:pt x="6682" y="5490"/>
                    </a:cubicBezTo>
                    <a:cubicBezTo>
                      <a:pt x="6639" y="5570"/>
                      <a:pt x="6603" y="5642"/>
                      <a:pt x="6567" y="5728"/>
                    </a:cubicBezTo>
                    <a:cubicBezTo>
                      <a:pt x="6523" y="5814"/>
                      <a:pt x="6480" y="5908"/>
                      <a:pt x="6437" y="6002"/>
                    </a:cubicBezTo>
                    <a:cubicBezTo>
                      <a:pt x="6394" y="6110"/>
                      <a:pt x="6351" y="6218"/>
                      <a:pt x="6307" y="6326"/>
                    </a:cubicBezTo>
                    <a:cubicBezTo>
                      <a:pt x="6271" y="6419"/>
                      <a:pt x="6243" y="6506"/>
                      <a:pt x="6207" y="6599"/>
                    </a:cubicBezTo>
                    <a:cubicBezTo>
                      <a:pt x="4982" y="10012"/>
                      <a:pt x="5054" y="14671"/>
                      <a:pt x="5551" y="16918"/>
                    </a:cubicBezTo>
                    <a:cubicBezTo>
                      <a:pt x="6070" y="19294"/>
                      <a:pt x="6595" y="20021"/>
                      <a:pt x="5342" y="20598"/>
                    </a:cubicBezTo>
                    <a:cubicBezTo>
                      <a:pt x="5154" y="20684"/>
                      <a:pt x="4960" y="20722"/>
                      <a:pt x="4765" y="20722"/>
                    </a:cubicBezTo>
                    <a:cubicBezTo>
                      <a:pt x="3662" y="20722"/>
                      <a:pt x="2513" y="19519"/>
                      <a:pt x="2030" y="19165"/>
                    </a:cubicBezTo>
                    <a:cubicBezTo>
                      <a:pt x="1844" y="19030"/>
                      <a:pt x="1579" y="18949"/>
                      <a:pt x="1303" y="18949"/>
                    </a:cubicBezTo>
                    <a:cubicBezTo>
                      <a:pt x="724" y="18949"/>
                      <a:pt x="96" y="19304"/>
                      <a:pt x="43" y="20259"/>
                    </a:cubicBezTo>
                    <a:cubicBezTo>
                      <a:pt x="1" y="21005"/>
                      <a:pt x="152" y="21300"/>
                      <a:pt x="303" y="21300"/>
                    </a:cubicBezTo>
                    <a:cubicBezTo>
                      <a:pt x="436" y="21300"/>
                      <a:pt x="568" y="21071"/>
                      <a:pt x="568" y="20720"/>
                    </a:cubicBezTo>
                    <a:cubicBezTo>
                      <a:pt x="568" y="20086"/>
                      <a:pt x="790" y="19452"/>
                      <a:pt x="1208" y="19452"/>
                    </a:cubicBezTo>
                    <a:cubicBezTo>
                      <a:pt x="1284" y="19452"/>
                      <a:pt x="1366" y="19472"/>
                      <a:pt x="1454" y="19517"/>
                    </a:cubicBezTo>
                    <a:cubicBezTo>
                      <a:pt x="1720" y="19654"/>
                      <a:pt x="2225" y="20346"/>
                      <a:pt x="3031" y="21051"/>
                    </a:cubicBezTo>
                    <a:cubicBezTo>
                      <a:pt x="3038" y="21051"/>
                      <a:pt x="3045" y="21058"/>
                      <a:pt x="3053" y="21066"/>
                    </a:cubicBezTo>
                    <a:cubicBezTo>
                      <a:pt x="3060" y="21073"/>
                      <a:pt x="3074" y="21087"/>
                      <a:pt x="3096" y="21102"/>
                    </a:cubicBezTo>
                    <a:cubicBezTo>
                      <a:pt x="3110" y="21109"/>
                      <a:pt x="3117" y="21116"/>
                      <a:pt x="3125" y="21123"/>
                    </a:cubicBezTo>
                    <a:cubicBezTo>
                      <a:pt x="4045" y="21901"/>
                      <a:pt x="5326" y="22657"/>
                      <a:pt x="7044" y="22657"/>
                    </a:cubicBezTo>
                    <a:cubicBezTo>
                      <a:pt x="7060" y="22657"/>
                      <a:pt x="7076" y="22657"/>
                      <a:pt x="7092" y="22657"/>
                    </a:cubicBezTo>
                    <a:cubicBezTo>
                      <a:pt x="9440" y="22643"/>
                      <a:pt x="11888" y="21750"/>
                      <a:pt x="13551" y="19532"/>
                    </a:cubicBezTo>
                    <a:cubicBezTo>
                      <a:pt x="14279" y="18560"/>
                      <a:pt x="14855" y="17336"/>
                      <a:pt x="15207" y="15823"/>
                    </a:cubicBezTo>
                    <a:cubicBezTo>
                      <a:pt x="16331" y="10992"/>
                      <a:pt x="15784" y="5771"/>
                      <a:pt x="15784" y="5771"/>
                    </a:cubicBezTo>
                    <a:cubicBezTo>
                      <a:pt x="19528" y="4785"/>
                      <a:pt x="20810" y="2567"/>
                      <a:pt x="21141" y="1263"/>
                    </a:cubicBezTo>
                    <a:cubicBezTo>
                      <a:pt x="21206" y="1011"/>
                      <a:pt x="21235" y="795"/>
                      <a:pt x="21242" y="630"/>
                    </a:cubicBezTo>
                    <a:cubicBezTo>
                      <a:pt x="21251" y="174"/>
                      <a:pt x="21133" y="1"/>
                      <a:pt x="209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079;p33">
                <a:extLst>
                  <a:ext uri="{FF2B5EF4-FFF2-40B4-BE49-F238E27FC236}">
                    <a16:creationId xmlns:a16="http://schemas.microsoft.com/office/drawing/2014/main" id="{F119893F-80C2-0F40-6FF2-B63F83DB3D88}"/>
                  </a:ext>
                </a:extLst>
              </p:cNvPr>
              <p:cNvSpPr/>
              <p:nvPr/>
            </p:nvSpPr>
            <p:spPr>
              <a:xfrm flipH="1">
                <a:off x="6639822" y="2101148"/>
                <a:ext cx="1555632" cy="1848015"/>
              </a:xfrm>
              <a:custGeom>
                <a:avLst/>
                <a:gdLst/>
                <a:ahLst/>
                <a:cxnLst/>
                <a:rect l="l" t="t" r="r" b="b"/>
                <a:pathLst>
                  <a:path w="18010" h="21395" extrusionOk="0">
                    <a:moveTo>
                      <a:pt x="18010" y="0"/>
                    </a:moveTo>
                    <a:cubicBezTo>
                      <a:pt x="17419" y="1354"/>
                      <a:pt x="14532" y="3507"/>
                      <a:pt x="11140" y="3579"/>
                    </a:cubicBezTo>
                    <a:cubicBezTo>
                      <a:pt x="11030" y="3581"/>
                      <a:pt x="10923" y="3582"/>
                      <a:pt x="10818" y="3582"/>
                    </a:cubicBezTo>
                    <a:cubicBezTo>
                      <a:pt x="9139" y="3582"/>
                      <a:pt x="8142" y="3328"/>
                      <a:pt x="7317" y="3328"/>
                    </a:cubicBezTo>
                    <a:cubicBezTo>
                      <a:pt x="6606" y="3328"/>
                      <a:pt x="6023" y="3517"/>
                      <a:pt x="5243" y="4220"/>
                    </a:cubicBezTo>
                    <a:cubicBezTo>
                      <a:pt x="3493" y="5790"/>
                      <a:pt x="4062" y="12206"/>
                      <a:pt x="4559" y="15209"/>
                    </a:cubicBezTo>
                    <a:cubicBezTo>
                      <a:pt x="4689" y="16001"/>
                      <a:pt x="4833" y="16692"/>
                      <a:pt x="4941" y="17297"/>
                    </a:cubicBezTo>
                    <a:cubicBezTo>
                      <a:pt x="5229" y="18975"/>
                      <a:pt x="5243" y="19997"/>
                      <a:pt x="3932" y="20746"/>
                    </a:cubicBezTo>
                    <a:cubicBezTo>
                      <a:pt x="3569" y="20954"/>
                      <a:pt x="3186" y="21036"/>
                      <a:pt x="2806" y="21036"/>
                    </a:cubicBezTo>
                    <a:cubicBezTo>
                      <a:pt x="1553" y="21036"/>
                      <a:pt x="338" y="20137"/>
                      <a:pt x="1" y="19860"/>
                    </a:cubicBezTo>
                    <a:lnTo>
                      <a:pt x="1" y="19860"/>
                    </a:lnTo>
                    <a:cubicBezTo>
                      <a:pt x="914" y="20638"/>
                      <a:pt x="2195" y="21394"/>
                      <a:pt x="3913" y="21394"/>
                    </a:cubicBezTo>
                    <a:cubicBezTo>
                      <a:pt x="3929" y="21394"/>
                      <a:pt x="3945" y="21394"/>
                      <a:pt x="3961" y="21394"/>
                    </a:cubicBezTo>
                    <a:cubicBezTo>
                      <a:pt x="6309" y="21380"/>
                      <a:pt x="8757" y="20487"/>
                      <a:pt x="10420" y="18269"/>
                    </a:cubicBezTo>
                    <a:cubicBezTo>
                      <a:pt x="11148" y="17297"/>
                      <a:pt x="11724" y="16073"/>
                      <a:pt x="12076" y="14560"/>
                    </a:cubicBezTo>
                    <a:cubicBezTo>
                      <a:pt x="13200" y="9729"/>
                      <a:pt x="12653" y="4508"/>
                      <a:pt x="12653" y="4508"/>
                    </a:cubicBezTo>
                    <a:cubicBezTo>
                      <a:pt x="16397" y="3522"/>
                      <a:pt x="17679" y="1304"/>
                      <a:pt x="18010" y="0"/>
                    </a:cubicBezTo>
                    <a:close/>
                  </a:path>
                </a:pathLst>
              </a:custGeom>
              <a:solidFill>
                <a:srgbClr val="FFFFFF">
                  <a:alpha val="56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80;p33">
                <a:extLst>
                  <a:ext uri="{FF2B5EF4-FFF2-40B4-BE49-F238E27FC236}">
                    <a16:creationId xmlns:a16="http://schemas.microsoft.com/office/drawing/2014/main" id="{30A29F94-E6E3-29B7-C5EF-0619D2351F08}"/>
                  </a:ext>
                </a:extLst>
              </p:cNvPr>
              <p:cNvSpPr/>
              <p:nvPr/>
            </p:nvSpPr>
            <p:spPr>
              <a:xfrm flipH="1">
                <a:off x="7295326" y="2221813"/>
                <a:ext cx="1170568" cy="1727348"/>
              </a:xfrm>
              <a:custGeom>
                <a:avLst/>
                <a:gdLst/>
                <a:ahLst/>
                <a:cxnLst/>
                <a:rect l="l" t="t" r="r" b="b"/>
                <a:pathLst>
                  <a:path w="13552" h="19998" extrusionOk="0">
                    <a:moveTo>
                      <a:pt x="9324" y="0"/>
                    </a:moveTo>
                    <a:lnTo>
                      <a:pt x="9324" y="0"/>
                    </a:lnTo>
                    <a:cubicBezTo>
                      <a:pt x="8468" y="526"/>
                      <a:pt x="7668" y="1239"/>
                      <a:pt x="7042" y="2211"/>
                    </a:cubicBezTo>
                    <a:cubicBezTo>
                      <a:pt x="6991" y="2276"/>
                      <a:pt x="6955" y="2348"/>
                      <a:pt x="6912" y="2420"/>
                    </a:cubicBezTo>
                    <a:cubicBezTo>
                      <a:pt x="6833" y="2549"/>
                      <a:pt x="6754" y="2686"/>
                      <a:pt x="6682" y="2830"/>
                    </a:cubicBezTo>
                    <a:cubicBezTo>
                      <a:pt x="6639" y="2910"/>
                      <a:pt x="6603" y="2982"/>
                      <a:pt x="6567" y="3068"/>
                    </a:cubicBezTo>
                    <a:cubicBezTo>
                      <a:pt x="6523" y="3154"/>
                      <a:pt x="6480" y="3248"/>
                      <a:pt x="6437" y="3342"/>
                    </a:cubicBezTo>
                    <a:cubicBezTo>
                      <a:pt x="6394" y="3450"/>
                      <a:pt x="6351" y="3558"/>
                      <a:pt x="6307" y="3666"/>
                    </a:cubicBezTo>
                    <a:cubicBezTo>
                      <a:pt x="6271" y="3759"/>
                      <a:pt x="6243" y="3846"/>
                      <a:pt x="6207" y="3939"/>
                    </a:cubicBezTo>
                    <a:cubicBezTo>
                      <a:pt x="4982" y="7352"/>
                      <a:pt x="5062" y="12011"/>
                      <a:pt x="5551" y="14258"/>
                    </a:cubicBezTo>
                    <a:cubicBezTo>
                      <a:pt x="6070" y="16634"/>
                      <a:pt x="6595" y="17361"/>
                      <a:pt x="5342" y="17938"/>
                    </a:cubicBezTo>
                    <a:cubicBezTo>
                      <a:pt x="5154" y="18024"/>
                      <a:pt x="4960" y="18062"/>
                      <a:pt x="4765" y="18062"/>
                    </a:cubicBezTo>
                    <a:cubicBezTo>
                      <a:pt x="3662" y="18062"/>
                      <a:pt x="2513" y="16859"/>
                      <a:pt x="2030" y="16505"/>
                    </a:cubicBezTo>
                    <a:cubicBezTo>
                      <a:pt x="1844" y="16370"/>
                      <a:pt x="1579" y="16289"/>
                      <a:pt x="1303" y="16289"/>
                    </a:cubicBezTo>
                    <a:cubicBezTo>
                      <a:pt x="724" y="16289"/>
                      <a:pt x="96" y="16644"/>
                      <a:pt x="43" y="17599"/>
                    </a:cubicBezTo>
                    <a:cubicBezTo>
                      <a:pt x="1" y="18345"/>
                      <a:pt x="152" y="18640"/>
                      <a:pt x="303" y="18640"/>
                    </a:cubicBezTo>
                    <a:cubicBezTo>
                      <a:pt x="436" y="18640"/>
                      <a:pt x="568" y="18411"/>
                      <a:pt x="568" y="18060"/>
                    </a:cubicBezTo>
                    <a:cubicBezTo>
                      <a:pt x="568" y="17426"/>
                      <a:pt x="790" y="16792"/>
                      <a:pt x="1208" y="16792"/>
                    </a:cubicBezTo>
                    <a:cubicBezTo>
                      <a:pt x="1284" y="16792"/>
                      <a:pt x="1366" y="16812"/>
                      <a:pt x="1454" y="16857"/>
                    </a:cubicBezTo>
                    <a:cubicBezTo>
                      <a:pt x="1720" y="16994"/>
                      <a:pt x="2225" y="17686"/>
                      <a:pt x="3031" y="18391"/>
                    </a:cubicBezTo>
                    <a:cubicBezTo>
                      <a:pt x="3038" y="18391"/>
                      <a:pt x="3045" y="18398"/>
                      <a:pt x="3053" y="18406"/>
                    </a:cubicBezTo>
                    <a:cubicBezTo>
                      <a:pt x="3060" y="18413"/>
                      <a:pt x="3081" y="18427"/>
                      <a:pt x="3096" y="18442"/>
                    </a:cubicBezTo>
                    <a:cubicBezTo>
                      <a:pt x="3110" y="18449"/>
                      <a:pt x="3117" y="18456"/>
                      <a:pt x="3132" y="18463"/>
                    </a:cubicBezTo>
                    <a:cubicBezTo>
                      <a:pt x="4045" y="19241"/>
                      <a:pt x="5326" y="19997"/>
                      <a:pt x="7044" y="19997"/>
                    </a:cubicBezTo>
                    <a:cubicBezTo>
                      <a:pt x="7060" y="19997"/>
                      <a:pt x="7076" y="19997"/>
                      <a:pt x="7092" y="19997"/>
                    </a:cubicBezTo>
                    <a:cubicBezTo>
                      <a:pt x="9440" y="19983"/>
                      <a:pt x="11888" y="19090"/>
                      <a:pt x="13551" y="16872"/>
                    </a:cubicBezTo>
                    <a:lnTo>
                      <a:pt x="13551" y="16872"/>
                    </a:lnTo>
                    <a:cubicBezTo>
                      <a:pt x="12576" y="17500"/>
                      <a:pt x="11674" y="17764"/>
                      <a:pt x="10889" y="17764"/>
                    </a:cubicBezTo>
                    <a:cubicBezTo>
                      <a:pt x="9521" y="17764"/>
                      <a:pt x="8506" y="16965"/>
                      <a:pt x="8072" y="15900"/>
                    </a:cubicBezTo>
                    <a:cubicBezTo>
                      <a:pt x="8007" y="15741"/>
                      <a:pt x="7949" y="15583"/>
                      <a:pt x="7913" y="15417"/>
                    </a:cubicBezTo>
                    <a:cubicBezTo>
                      <a:pt x="7395" y="13156"/>
                      <a:pt x="6034" y="9081"/>
                      <a:pt x="6768" y="5603"/>
                    </a:cubicBezTo>
                    <a:cubicBezTo>
                      <a:pt x="7279" y="3140"/>
                      <a:pt x="8604" y="1030"/>
                      <a:pt x="9324"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081;p33">
                <a:extLst>
                  <a:ext uri="{FF2B5EF4-FFF2-40B4-BE49-F238E27FC236}">
                    <a16:creationId xmlns:a16="http://schemas.microsoft.com/office/drawing/2014/main" id="{A47CFB34-04A8-18F7-B584-D9C84E9BFEF2}"/>
                  </a:ext>
                </a:extLst>
              </p:cNvPr>
              <p:cNvSpPr/>
              <p:nvPr/>
            </p:nvSpPr>
            <p:spPr>
              <a:xfrm flipH="1">
                <a:off x="7154203" y="2947535"/>
                <a:ext cx="279167" cy="723227"/>
              </a:xfrm>
              <a:custGeom>
                <a:avLst/>
                <a:gdLst/>
                <a:ahLst/>
                <a:cxnLst/>
                <a:rect l="l" t="t" r="r" b="b"/>
                <a:pathLst>
                  <a:path w="3232" h="8373" extrusionOk="0">
                    <a:moveTo>
                      <a:pt x="512" y="1"/>
                    </a:moveTo>
                    <a:cubicBezTo>
                      <a:pt x="0" y="1"/>
                      <a:pt x="107" y="6441"/>
                      <a:pt x="107" y="7656"/>
                    </a:cubicBezTo>
                    <a:cubicBezTo>
                      <a:pt x="107" y="8128"/>
                      <a:pt x="302" y="8372"/>
                      <a:pt x="587" y="8372"/>
                    </a:cubicBezTo>
                    <a:cubicBezTo>
                      <a:pt x="1045" y="8372"/>
                      <a:pt x="1734" y="7738"/>
                      <a:pt x="2209" y="6396"/>
                    </a:cubicBezTo>
                    <a:cubicBezTo>
                      <a:pt x="2987" y="4214"/>
                      <a:pt x="3232" y="707"/>
                      <a:pt x="2987" y="283"/>
                    </a:cubicBezTo>
                    <a:cubicBezTo>
                      <a:pt x="2896" y="128"/>
                      <a:pt x="2750" y="92"/>
                      <a:pt x="2521" y="92"/>
                    </a:cubicBezTo>
                    <a:cubicBezTo>
                      <a:pt x="2320" y="92"/>
                      <a:pt x="2055" y="120"/>
                      <a:pt x="1710" y="120"/>
                    </a:cubicBezTo>
                    <a:cubicBezTo>
                      <a:pt x="1389" y="120"/>
                      <a:pt x="998" y="96"/>
                      <a:pt x="524" y="2"/>
                    </a:cubicBezTo>
                    <a:cubicBezTo>
                      <a:pt x="520" y="1"/>
                      <a:pt x="516" y="1"/>
                      <a:pt x="512" y="1"/>
                    </a:cubicBezTo>
                    <a:close/>
                  </a:path>
                </a:pathLst>
              </a:custGeom>
              <a:solidFill>
                <a:schemeClr val="dk2">
                  <a:alpha val="1882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82;p33">
                <a:extLst>
                  <a:ext uri="{FF2B5EF4-FFF2-40B4-BE49-F238E27FC236}">
                    <a16:creationId xmlns:a16="http://schemas.microsoft.com/office/drawing/2014/main" id="{50E11CC0-D538-E143-4BBB-153B75F8E994}"/>
                  </a:ext>
                </a:extLst>
              </p:cNvPr>
              <p:cNvSpPr/>
              <p:nvPr/>
            </p:nvSpPr>
            <p:spPr>
              <a:xfrm flipH="1">
                <a:off x="7873786" y="2465650"/>
                <a:ext cx="608692" cy="563604"/>
              </a:xfrm>
              <a:custGeom>
                <a:avLst/>
                <a:gdLst/>
                <a:ahLst/>
                <a:cxnLst/>
                <a:rect l="l" t="t" r="r" b="b"/>
                <a:pathLst>
                  <a:path w="7047" h="6525" extrusionOk="0">
                    <a:moveTo>
                      <a:pt x="7047" y="0"/>
                    </a:moveTo>
                    <a:cubicBezTo>
                      <a:pt x="7046" y="0"/>
                      <a:pt x="4101" y="915"/>
                      <a:pt x="2085" y="2988"/>
                    </a:cubicBezTo>
                    <a:cubicBezTo>
                      <a:pt x="1178" y="3925"/>
                      <a:pt x="631" y="4717"/>
                      <a:pt x="343" y="5293"/>
                    </a:cubicBezTo>
                    <a:cubicBezTo>
                      <a:pt x="1" y="5963"/>
                      <a:pt x="10" y="6347"/>
                      <a:pt x="196" y="6347"/>
                    </a:cubicBezTo>
                    <a:cubicBezTo>
                      <a:pt x="206" y="6347"/>
                      <a:pt x="217" y="6346"/>
                      <a:pt x="227" y="6344"/>
                    </a:cubicBezTo>
                    <a:cubicBezTo>
                      <a:pt x="474" y="6295"/>
                      <a:pt x="1775" y="5851"/>
                      <a:pt x="3167" y="5851"/>
                    </a:cubicBezTo>
                    <a:cubicBezTo>
                      <a:pt x="4010" y="5851"/>
                      <a:pt x="4887" y="6014"/>
                      <a:pt x="5585" y="6524"/>
                    </a:cubicBezTo>
                    <a:cubicBezTo>
                      <a:pt x="5585" y="6524"/>
                      <a:pt x="5786" y="6099"/>
                      <a:pt x="6967" y="403"/>
                    </a:cubicBezTo>
                    <a:cubicBezTo>
                      <a:pt x="6996" y="267"/>
                      <a:pt x="7018" y="137"/>
                      <a:pt x="70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83;p33">
                <a:extLst>
                  <a:ext uri="{FF2B5EF4-FFF2-40B4-BE49-F238E27FC236}">
                    <a16:creationId xmlns:a16="http://schemas.microsoft.com/office/drawing/2014/main" id="{A8D4A2E5-CE05-843C-CC4E-A91AFAB2B1A5}"/>
                  </a:ext>
                </a:extLst>
              </p:cNvPr>
              <p:cNvSpPr/>
              <p:nvPr/>
            </p:nvSpPr>
            <p:spPr>
              <a:xfrm flipH="1">
                <a:off x="7880609" y="2500459"/>
                <a:ext cx="601868" cy="528794"/>
              </a:xfrm>
              <a:custGeom>
                <a:avLst/>
                <a:gdLst/>
                <a:ahLst/>
                <a:cxnLst/>
                <a:rect l="l" t="t" r="r" b="b"/>
                <a:pathLst>
                  <a:path w="6968" h="6122" extrusionOk="0">
                    <a:moveTo>
                      <a:pt x="6967" y="0"/>
                    </a:moveTo>
                    <a:cubicBezTo>
                      <a:pt x="5441" y="1549"/>
                      <a:pt x="5657" y="2679"/>
                      <a:pt x="4814" y="3406"/>
                    </a:cubicBezTo>
                    <a:cubicBezTo>
                      <a:pt x="3929" y="4177"/>
                      <a:pt x="2561" y="4033"/>
                      <a:pt x="1610" y="4710"/>
                    </a:cubicBezTo>
                    <a:cubicBezTo>
                      <a:pt x="1344" y="4899"/>
                      <a:pt x="1072" y="4967"/>
                      <a:pt x="820" y="4967"/>
                    </a:cubicBezTo>
                    <a:cubicBezTo>
                      <a:pt x="649" y="4967"/>
                      <a:pt x="488" y="4936"/>
                      <a:pt x="343" y="4890"/>
                    </a:cubicBezTo>
                    <a:cubicBezTo>
                      <a:pt x="1" y="5560"/>
                      <a:pt x="10" y="5944"/>
                      <a:pt x="196" y="5944"/>
                    </a:cubicBezTo>
                    <a:cubicBezTo>
                      <a:pt x="206" y="5944"/>
                      <a:pt x="217" y="5943"/>
                      <a:pt x="227" y="5941"/>
                    </a:cubicBezTo>
                    <a:cubicBezTo>
                      <a:pt x="474" y="5892"/>
                      <a:pt x="1775" y="5448"/>
                      <a:pt x="3167" y="5448"/>
                    </a:cubicBezTo>
                    <a:cubicBezTo>
                      <a:pt x="4010" y="5448"/>
                      <a:pt x="4887" y="5611"/>
                      <a:pt x="5585" y="6121"/>
                    </a:cubicBezTo>
                    <a:cubicBezTo>
                      <a:pt x="5585" y="6121"/>
                      <a:pt x="5786" y="5696"/>
                      <a:pt x="6967"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4;p33">
                <a:extLst>
                  <a:ext uri="{FF2B5EF4-FFF2-40B4-BE49-F238E27FC236}">
                    <a16:creationId xmlns:a16="http://schemas.microsoft.com/office/drawing/2014/main" id="{0B2605E7-58E9-AAC9-F112-85AF44D50F83}"/>
                  </a:ext>
                </a:extLst>
              </p:cNvPr>
              <p:cNvSpPr/>
              <p:nvPr/>
            </p:nvSpPr>
            <p:spPr>
              <a:xfrm flipH="1">
                <a:off x="6815786" y="2916526"/>
                <a:ext cx="307412" cy="279081"/>
              </a:xfrm>
              <a:custGeom>
                <a:avLst/>
                <a:gdLst/>
                <a:ahLst/>
                <a:cxnLst/>
                <a:rect l="l" t="t" r="r" b="b"/>
                <a:pathLst>
                  <a:path w="3559" h="3231" extrusionOk="0">
                    <a:moveTo>
                      <a:pt x="210" y="1"/>
                    </a:moveTo>
                    <a:lnTo>
                      <a:pt x="102" y="1398"/>
                    </a:lnTo>
                    <a:lnTo>
                      <a:pt x="1" y="2715"/>
                    </a:lnTo>
                    <a:cubicBezTo>
                      <a:pt x="230" y="2683"/>
                      <a:pt x="454" y="2669"/>
                      <a:pt x="669" y="2669"/>
                    </a:cubicBezTo>
                    <a:cubicBezTo>
                      <a:pt x="2032" y="2669"/>
                      <a:pt x="3077" y="3231"/>
                      <a:pt x="3343" y="3231"/>
                    </a:cubicBezTo>
                    <a:cubicBezTo>
                      <a:pt x="3370" y="3231"/>
                      <a:pt x="3389" y="3225"/>
                      <a:pt x="3400" y="3212"/>
                    </a:cubicBezTo>
                    <a:cubicBezTo>
                      <a:pt x="3493" y="3097"/>
                      <a:pt x="3558" y="2903"/>
                      <a:pt x="3306" y="2427"/>
                    </a:cubicBezTo>
                    <a:cubicBezTo>
                      <a:pt x="3212" y="2240"/>
                      <a:pt x="3061" y="2010"/>
                      <a:pt x="2845" y="1722"/>
                    </a:cubicBezTo>
                    <a:cubicBezTo>
                      <a:pt x="2089" y="706"/>
                      <a:pt x="210"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85;p33">
                <a:extLst>
                  <a:ext uri="{FF2B5EF4-FFF2-40B4-BE49-F238E27FC236}">
                    <a16:creationId xmlns:a16="http://schemas.microsoft.com/office/drawing/2014/main" id="{F3FDCEDE-2387-AE61-8A33-9D3F3EA8E870}"/>
                  </a:ext>
                </a:extLst>
              </p:cNvPr>
              <p:cNvSpPr/>
              <p:nvPr/>
            </p:nvSpPr>
            <p:spPr>
              <a:xfrm flipH="1">
                <a:off x="6815786" y="3037192"/>
                <a:ext cx="307412" cy="158414"/>
              </a:xfrm>
              <a:custGeom>
                <a:avLst/>
                <a:gdLst/>
                <a:ahLst/>
                <a:cxnLst/>
                <a:rect l="l" t="t" r="r" b="b"/>
                <a:pathLst>
                  <a:path w="3559" h="1834" extrusionOk="0">
                    <a:moveTo>
                      <a:pt x="102" y="1"/>
                    </a:moveTo>
                    <a:lnTo>
                      <a:pt x="1" y="1318"/>
                    </a:lnTo>
                    <a:cubicBezTo>
                      <a:pt x="230" y="1286"/>
                      <a:pt x="454" y="1272"/>
                      <a:pt x="669" y="1272"/>
                    </a:cubicBezTo>
                    <a:cubicBezTo>
                      <a:pt x="2032" y="1272"/>
                      <a:pt x="3077" y="1834"/>
                      <a:pt x="3343" y="1834"/>
                    </a:cubicBezTo>
                    <a:cubicBezTo>
                      <a:pt x="3370" y="1834"/>
                      <a:pt x="3389" y="1828"/>
                      <a:pt x="3400" y="1815"/>
                    </a:cubicBezTo>
                    <a:cubicBezTo>
                      <a:pt x="3493" y="1700"/>
                      <a:pt x="3558" y="1506"/>
                      <a:pt x="3306" y="1030"/>
                    </a:cubicBezTo>
                    <a:cubicBezTo>
                      <a:pt x="3258" y="1038"/>
                      <a:pt x="3208" y="1042"/>
                      <a:pt x="3156" y="1042"/>
                    </a:cubicBezTo>
                    <a:cubicBezTo>
                      <a:pt x="2809" y="1042"/>
                      <a:pt x="2356" y="878"/>
                      <a:pt x="1592" y="584"/>
                    </a:cubicBezTo>
                    <a:cubicBezTo>
                      <a:pt x="1059" y="375"/>
                      <a:pt x="555" y="166"/>
                      <a:pt x="10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86;p33">
                <a:extLst>
                  <a:ext uri="{FF2B5EF4-FFF2-40B4-BE49-F238E27FC236}">
                    <a16:creationId xmlns:a16="http://schemas.microsoft.com/office/drawing/2014/main" id="{E56E6580-90C1-3AAA-8A69-B8C766AF1393}"/>
                  </a:ext>
                </a:extLst>
              </p:cNvPr>
              <p:cNvSpPr/>
              <p:nvPr/>
            </p:nvSpPr>
            <p:spPr>
              <a:xfrm flipH="1">
                <a:off x="6805857" y="2173875"/>
                <a:ext cx="20644" cy="20644"/>
              </a:xfrm>
              <a:custGeom>
                <a:avLst/>
                <a:gdLst/>
                <a:ahLst/>
                <a:cxnLst/>
                <a:rect l="l" t="t" r="r" b="b"/>
                <a:pathLst>
                  <a:path w="239" h="239" extrusionOk="0">
                    <a:moveTo>
                      <a:pt x="116" y="1"/>
                    </a:moveTo>
                    <a:cubicBezTo>
                      <a:pt x="51" y="1"/>
                      <a:pt x="1" y="59"/>
                      <a:pt x="1" y="123"/>
                    </a:cubicBezTo>
                    <a:cubicBezTo>
                      <a:pt x="1" y="188"/>
                      <a:pt x="51" y="239"/>
                      <a:pt x="116" y="239"/>
                    </a:cubicBezTo>
                    <a:cubicBezTo>
                      <a:pt x="181" y="239"/>
                      <a:pt x="238" y="188"/>
                      <a:pt x="238" y="123"/>
                    </a:cubicBezTo>
                    <a:cubicBezTo>
                      <a:pt x="238" y="59"/>
                      <a:pt x="181" y="1"/>
                      <a:pt x="1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7;p33">
                <a:extLst>
                  <a:ext uri="{FF2B5EF4-FFF2-40B4-BE49-F238E27FC236}">
                    <a16:creationId xmlns:a16="http://schemas.microsoft.com/office/drawing/2014/main" id="{744205DB-9DFC-CE36-410C-5DBFC469AF44}"/>
                  </a:ext>
                </a:extLst>
              </p:cNvPr>
              <p:cNvSpPr/>
              <p:nvPr/>
            </p:nvSpPr>
            <p:spPr>
              <a:xfrm flipH="1">
                <a:off x="7732570" y="2412788"/>
                <a:ext cx="136301" cy="107106"/>
              </a:xfrm>
              <a:custGeom>
                <a:avLst/>
                <a:gdLst/>
                <a:ahLst/>
                <a:cxnLst/>
                <a:rect l="l" t="t" r="r" b="b"/>
                <a:pathLst>
                  <a:path w="1578" h="1240" extrusionOk="0">
                    <a:moveTo>
                      <a:pt x="130" y="0"/>
                    </a:moveTo>
                    <a:cubicBezTo>
                      <a:pt x="79" y="65"/>
                      <a:pt x="43" y="137"/>
                      <a:pt x="0" y="209"/>
                    </a:cubicBezTo>
                    <a:cubicBezTo>
                      <a:pt x="611" y="1179"/>
                      <a:pt x="1360" y="1240"/>
                      <a:pt x="1538" y="1240"/>
                    </a:cubicBezTo>
                    <a:cubicBezTo>
                      <a:pt x="1563" y="1240"/>
                      <a:pt x="1577" y="1239"/>
                      <a:pt x="1577" y="1239"/>
                    </a:cubicBezTo>
                    <a:cubicBezTo>
                      <a:pt x="727" y="886"/>
                      <a:pt x="310" y="324"/>
                      <a:pt x="1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88;p33">
                <a:extLst>
                  <a:ext uri="{FF2B5EF4-FFF2-40B4-BE49-F238E27FC236}">
                    <a16:creationId xmlns:a16="http://schemas.microsoft.com/office/drawing/2014/main" id="{5D4F03EF-391F-0049-A1FB-BE5079C1323B}"/>
                  </a:ext>
                </a:extLst>
              </p:cNvPr>
              <p:cNvSpPr/>
              <p:nvPr/>
            </p:nvSpPr>
            <p:spPr>
              <a:xfrm flipH="1">
                <a:off x="7761246" y="2466254"/>
                <a:ext cx="137511" cy="111511"/>
              </a:xfrm>
              <a:custGeom>
                <a:avLst/>
                <a:gdLst/>
                <a:ahLst/>
                <a:cxnLst/>
                <a:rect l="l" t="t" r="r" b="b"/>
                <a:pathLst>
                  <a:path w="1592" h="1291" extrusionOk="0">
                    <a:moveTo>
                      <a:pt x="116" y="0"/>
                    </a:moveTo>
                    <a:cubicBezTo>
                      <a:pt x="73" y="80"/>
                      <a:pt x="37" y="152"/>
                      <a:pt x="1" y="238"/>
                    </a:cubicBezTo>
                    <a:cubicBezTo>
                      <a:pt x="613" y="1230"/>
                      <a:pt x="1375" y="1290"/>
                      <a:pt x="1553" y="1290"/>
                    </a:cubicBezTo>
                    <a:cubicBezTo>
                      <a:pt x="1578" y="1290"/>
                      <a:pt x="1592" y="1289"/>
                      <a:pt x="1592" y="1289"/>
                    </a:cubicBezTo>
                    <a:cubicBezTo>
                      <a:pt x="692" y="915"/>
                      <a:pt x="281" y="310"/>
                      <a:pt x="1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89;p33">
                <a:extLst>
                  <a:ext uri="{FF2B5EF4-FFF2-40B4-BE49-F238E27FC236}">
                    <a16:creationId xmlns:a16="http://schemas.microsoft.com/office/drawing/2014/main" id="{ABDB3FB9-BE8D-31C1-15DD-6FDF75958D9B}"/>
                  </a:ext>
                </a:extLst>
              </p:cNvPr>
              <p:cNvSpPr/>
              <p:nvPr/>
            </p:nvSpPr>
            <p:spPr>
              <a:xfrm flipH="1">
                <a:off x="7791650" y="2538377"/>
                <a:ext cx="138202" cy="115917"/>
              </a:xfrm>
              <a:custGeom>
                <a:avLst/>
                <a:gdLst/>
                <a:ahLst/>
                <a:cxnLst/>
                <a:rect l="l" t="t" r="r" b="b"/>
                <a:pathLst>
                  <a:path w="1600" h="1342" extrusionOk="0">
                    <a:moveTo>
                      <a:pt x="101" y="1"/>
                    </a:moveTo>
                    <a:cubicBezTo>
                      <a:pt x="65" y="94"/>
                      <a:pt x="37" y="181"/>
                      <a:pt x="1" y="274"/>
                    </a:cubicBezTo>
                    <a:cubicBezTo>
                      <a:pt x="614" y="1280"/>
                      <a:pt x="1383" y="1341"/>
                      <a:pt x="1561" y="1341"/>
                    </a:cubicBezTo>
                    <a:cubicBezTo>
                      <a:pt x="1586" y="1341"/>
                      <a:pt x="1599" y="1340"/>
                      <a:pt x="1599" y="1340"/>
                    </a:cubicBezTo>
                    <a:cubicBezTo>
                      <a:pt x="656" y="944"/>
                      <a:pt x="245" y="296"/>
                      <a:pt x="1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90;p33">
                <a:extLst>
                  <a:ext uri="{FF2B5EF4-FFF2-40B4-BE49-F238E27FC236}">
                    <a16:creationId xmlns:a16="http://schemas.microsoft.com/office/drawing/2014/main" id="{36C406C6-8DD1-F0F6-0CDC-67800CFB9881}"/>
                  </a:ext>
                </a:extLst>
              </p:cNvPr>
              <p:cNvSpPr/>
              <p:nvPr/>
            </p:nvSpPr>
            <p:spPr>
              <a:xfrm flipH="1">
                <a:off x="7571483" y="2251699"/>
                <a:ext cx="40510" cy="65387"/>
              </a:xfrm>
              <a:custGeom>
                <a:avLst/>
                <a:gdLst/>
                <a:ahLst/>
                <a:cxnLst/>
                <a:rect l="l" t="t" r="r" b="b"/>
                <a:pathLst>
                  <a:path w="469" h="757" extrusionOk="0">
                    <a:moveTo>
                      <a:pt x="231" y="0"/>
                    </a:moveTo>
                    <a:cubicBezTo>
                      <a:pt x="101" y="0"/>
                      <a:pt x="0" y="166"/>
                      <a:pt x="0" y="374"/>
                    </a:cubicBezTo>
                    <a:cubicBezTo>
                      <a:pt x="0" y="583"/>
                      <a:pt x="101" y="756"/>
                      <a:pt x="231" y="756"/>
                    </a:cubicBezTo>
                    <a:cubicBezTo>
                      <a:pt x="360" y="756"/>
                      <a:pt x="468" y="583"/>
                      <a:pt x="468" y="374"/>
                    </a:cubicBezTo>
                    <a:cubicBezTo>
                      <a:pt x="468" y="166"/>
                      <a:pt x="360" y="0"/>
                      <a:pt x="2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091;p33">
                <a:extLst>
                  <a:ext uri="{FF2B5EF4-FFF2-40B4-BE49-F238E27FC236}">
                    <a16:creationId xmlns:a16="http://schemas.microsoft.com/office/drawing/2014/main" id="{FF487625-F9B2-4FE6-727D-ADF3A57DEAAD}"/>
                  </a:ext>
                </a:extLst>
              </p:cNvPr>
              <p:cNvSpPr/>
              <p:nvPr/>
            </p:nvSpPr>
            <p:spPr>
              <a:xfrm flipH="1">
                <a:off x="7119311" y="2209375"/>
                <a:ext cx="40510" cy="65387"/>
              </a:xfrm>
              <a:custGeom>
                <a:avLst/>
                <a:gdLst/>
                <a:ahLst/>
                <a:cxnLst/>
                <a:rect l="l" t="t" r="r" b="b"/>
                <a:pathLst>
                  <a:path w="469" h="757" extrusionOk="0">
                    <a:moveTo>
                      <a:pt x="230" y="0"/>
                    </a:moveTo>
                    <a:cubicBezTo>
                      <a:pt x="101" y="0"/>
                      <a:pt x="0" y="166"/>
                      <a:pt x="0" y="375"/>
                    </a:cubicBezTo>
                    <a:cubicBezTo>
                      <a:pt x="0" y="584"/>
                      <a:pt x="101" y="756"/>
                      <a:pt x="230" y="756"/>
                    </a:cubicBezTo>
                    <a:cubicBezTo>
                      <a:pt x="360" y="756"/>
                      <a:pt x="468" y="584"/>
                      <a:pt x="468" y="375"/>
                    </a:cubicBezTo>
                    <a:cubicBezTo>
                      <a:pt x="468" y="166"/>
                      <a:pt x="360" y="0"/>
                      <a:pt x="2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92;p33">
                <a:extLst>
                  <a:ext uri="{FF2B5EF4-FFF2-40B4-BE49-F238E27FC236}">
                    <a16:creationId xmlns:a16="http://schemas.microsoft.com/office/drawing/2014/main" id="{5CD9DE8E-FEDF-5369-44FC-BA1EBAA6A733}"/>
                  </a:ext>
                </a:extLst>
              </p:cNvPr>
              <p:cNvSpPr/>
              <p:nvPr/>
            </p:nvSpPr>
            <p:spPr>
              <a:xfrm flipH="1">
                <a:off x="7527602" y="2189596"/>
                <a:ext cx="156600" cy="62363"/>
              </a:xfrm>
              <a:custGeom>
                <a:avLst/>
                <a:gdLst/>
                <a:ahLst/>
                <a:cxnLst/>
                <a:rect l="l" t="t" r="r" b="b"/>
                <a:pathLst>
                  <a:path w="1813" h="722" extrusionOk="0">
                    <a:moveTo>
                      <a:pt x="1431" y="1"/>
                    </a:moveTo>
                    <a:cubicBezTo>
                      <a:pt x="1290" y="1"/>
                      <a:pt x="1122" y="22"/>
                      <a:pt x="966" y="64"/>
                    </a:cubicBezTo>
                    <a:cubicBezTo>
                      <a:pt x="555" y="165"/>
                      <a:pt x="1" y="661"/>
                      <a:pt x="210" y="719"/>
                    </a:cubicBezTo>
                    <a:cubicBezTo>
                      <a:pt x="218" y="721"/>
                      <a:pt x="227" y="722"/>
                      <a:pt x="235" y="722"/>
                    </a:cubicBezTo>
                    <a:cubicBezTo>
                      <a:pt x="397" y="722"/>
                      <a:pt x="604" y="419"/>
                      <a:pt x="966" y="323"/>
                    </a:cubicBezTo>
                    <a:cubicBezTo>
                      <a:pt x="1304" y="229"/>
                      <a:pt x="1643" y="352"/>
                      <a:pt x="1751" y="165"/>
                    </a:cubicBezTo>
                    <a:cubicBezTo>
                      <a:pt x="1812" y="54"/>
                      <a:pt x="1655" y="1"/>
                      <a:pt x="14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93;p33">
                <a:extLst>
                  <a:ext uri="{FF2B5EF4-FFF2-40B4-BE49-F238E27FC236}">
                    <a16:creationId xmlns:a16="http://schemas.microsoft.com/office/drawing/2014/main" id="{3E8F9CF9-5631-FAE2-FA0E-6A0E6C2C450C}"/>
                  </a:ext>
                </a:extLst>
              </p:cNvPr>
              <p:cNvSpPr/>
              <p:nvPr/>
            </p:nvSpPr>
            <p:spPr>
              <a:xfrm flipH="1">
                <a:off x="7052887" y="2129738"/>
                <a:ext cx="167310" cy="54762"/>
              </a:xfrm>
              <a:custGeom>
                <a:avLst/>
                <a:gdLst/>
                <a:ahLst/>
                <a:cxnLst/>
                <a:rect l="l" t="t" r="r" b="b"/>
                <a:pathLst>
                  <a:path w="1937" h="634" extrusionOk="0">
                    <a:moveTo>
                      <a:pt x="868" y="1"/>
                    </a:moveTo>
                    <a:cubicBezTo>
                      <a:pt x="865" y="1"/>
                      <a:pt x="861" y="1"/>
                      <a:pt x="857" y="1"/>
                    </a:cubicBezTo>
                    <a:cubicBezTo>
                      <a:pt x="440" y="1"/>
                      <a:pt x="1" y="166"/>
                      <a:pt x="130" y="325"/>
                    </a:cubicBezTo>
                    <a:cubicBezTo>
                      <a:pt x="167" y="369"/>
                      <a:pt x="209" y="386"/>
                      <a:pt x="257" y="386"/>
                    </a:cubicBezTo>
                    <a:cubicBezTo>
                      <a:pt x="390" y="386"/>
                      <a:pt x="575" y="265"/>
                      <a:pt x="865" y="260"/>
                    </a:cubicBezTo>
                    <a:cubicBezTo>
                      <a:pt x="868" y="260"/>
                      <a:pt x="871" y="260"/>
                      <a:pt x="874" y="260"/>
                    </a:cubicBezTo>
                    <a:cubicBezTo>
                      <a:pt x="1239" y="260"/>
                      <a:pt x="1535" y="634"/>
                      <a:pt x="1707" y="634"/>
                    </a:cubicBezTo>
                    <a:cubicBezTo>
                      <a:pt x="1720" y="634"/>
                      <a:pt x="1732" y="632"/>
                      <a:pt x="1743" y="627"/>
                    </a:cubicBezTo>
                    <a:cubicBezTo>
                      <a:pt x="1936" y="541"/>
                      <a:pt x="1419" y="1"/>
                      <a:pt x="8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94;p33">
                <a:extLst>
                  <a:ext uri="{FF2B5EF4-FFF2-40B4-BE49-F238E27FC236}">
                    <a16:creationId xmlns:a16="http://schemas.microsoft.com/office/drawing/2014/main" id="{9B754FF6-C653-5A26-8A19-0E6B6980A350}"/>
                  </a:ext>
                </a:extLst>
              </p:cNvPr>
              <p:cNvSpPr/>
              <p:nvPr/>
            </p:nvSpPr>
            <p:spPr>
              <a:xfrm flipH="1">
                <a:off x="7129324" y="2465650"/>
                <a:ext cx="474032" cy="384892"/>
              </a:xfrm>
              <a:custGeom>
                <a:avLst/>
                <a:gdLst/>
                <a:ahLst/>
                <a:cxnLst/>
                <a:rect l="l" t="t" r="r" b="b"/>
                <a:pathLst>
                  <a:path w="5488"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911" y="4436"/>
                      <a:pt x="4120" y="4407"/>
                      <a:pt x="4314" y="4371"/>
                    </a:cubicBezTo>
                    <a:cubicBezTo>
                      <a:pt x="4609" y="4313"/>
                      <a:pt x="4869" y="4234"/>
                      <a:pt x="5070" y="4155"/>
                    </a:cubicBezTo>
                    <a:cubicBezTo>
                      <a:pt x="5221" y="4097"/>
                      <a:pt x="5344" y="4033"/>
                      <a:pt x="5416" y="3982"/>
                    </a:cubicBezTo>
                    <a:cubicBezTo>
                      <a:pt x="5452" y="3961"/>
                      <a:pt x="5474" y="3939"/>
                      <a:pt x="5488" y="3917"/>
                    </a:cubicBezTo>
                    <a:cubicBezTo>
                      <a:pt x="5488" y="3917"/>
                      <a:pt x="5279" y="3910"/>
                      <a:pt x="5005" y="3831"/>
                    </a:cubicBezTo>
                    <a:cubicBezTo>
                      <a:pt x="4833" y="3788"/>
                      <a:pt x="4624" y="3716"/>
                      <a:pt x="4429" y="3608"/>
                    </a:cubicBezTo>
                    <a:cubicBezTo>
                      <a:pt x="3832" y="3276"/>
                      <a:pt x="3248" y="2607"/>
                      <a:pt x="3472" y="1231"/>
                    </a:cubicBezTo>
                    <a:cubicBezTo>
                      <a:pt x="3479" y="1188"/>
                      <a:pt x="3486" y="1138"/>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95;p33">
                <a:extLst>
                  <a:ext uri="{FF2B5EF4-FFF2-40B4-BE49-F238E27FC236}">
                    <a16:creationId xmlns:a16="http://schemas.microsoft.com/office/drawing/2014/main" id="{AC78A19D-A91D-E21C-AA61-BF67CFBC38FC}"/>
                  </a:ext>
                </a:extLst>
              </p:cNvPr>
              <p:cNvSpPr/>
              <p:nvPr/>
            </p:nvSpPr>
            <p:spPr>
              <a:xfrm flipH="1">
                <a:off x="7283505" y="2465650"/>
                <a:ext cx="319850" cy="384892"/>
              </a:xfrm>
              <a:custGeom>
                <a:avLst/>
                <a:gdLst/>
                <a:ahLst/>
                <a:cxnLst/>
                <a:rect l="l" t="t" r="r" b="b"/>
                <a:pathLst>
                  <a:path w="3703"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601" y="3989"/>
                      <a:pt x="3335" y="3060"/>
                      <a:pt x="2752" y="2700"/>
                    </a:cubicBezTo>
                    <a:cubicBezTo>
                      <a:pt x="1967" y="2211"/>
                      <a:pt x="1729" y="1721"/>
                      <a:pt x="1967" y="1354"/>
                    </a:cubicBezTo>
                    <a:cubicBezTo>
                      <a:pt x="2104" y="1131"/>
                      <a:pt x="2845" y="1145"/>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096;p33">
                <a:extLst>
                  <a:ext uri="{FF2B5EF4-FFF2-40B4-BE49-F238E27FC236}">
                    <a16:creationId xmlns:a16="http://schemas.microsoft.com/office/drawing/2014/main" id="{FEB599B8-FEC7-64D9-CEF8-DDEE1C2BB173}"/>
                  </a:ext>
                </a:extLst>
              </p:cNvPr>
              <p:cNvSpPr/>
              <p:nvPr/>
            </p:nvSpPr>
            <p:spPr>
              <a:xfrm flipH="1">
                <a:off x="7477593" y="2644705"/>
                <a:ext cx="51048" cy="148740"/>
              </a:xfrm>
              <a:custGeom>
                <a:avLst/>
                <a:gdLst/>
                <a:ahLst/>
                <a:cxnLst/>
                <a:rect l="l" t="t" r="r" b="b"/>
                <a:pathLst>
                  <a:path w="591" h="1722" extrusionOk="0">
                    <a:moveTo>
                      <a:pt x="467" y="1"/>
                    </a:moveTo>
                    <a:cubicBezTo>
                      <a:pt x="415" y="1"/>
                      <a:pt x="158" y="630"/>
                      <a:pt x="0" y="1031"/>
                    </a:cubicBezTo>
                    <a:cubicBezTo>
                      <a:pt x="144" y="1254"/>
                      <a:pt x="317" y="1470"/>
                      <a:pt x="518" y="1657"/>
                    </a:cubicBezTo>
                    <a:cubicBezTo>
                      <a:pt x="547" y="1679"/>
                      <a:pt x="569" y="1700"/>
                      <a:pt x="590" y="1722"/>
                    </a:cubicBezTo>
                    <a:cubicBezTo>
                      <a:pt x="576" y="1175"/>
                      <a:pt x="526" y="8"/>
                      <a:pt x="468" y="1"/>
                    </a:cubicBezTo>
                    <a:cubicBezTo>
                      <a:pt x="468" y="1"/>
                      <a:pt x="467"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097;p33">
                <a:extLst>
                  <a:ext uri="{FF2B5EF4-FFF2-40B4-BE49-F238E27FC236}">
                    <a16:creationId xmlns:a16="http://schemas.microsoft.com/office/drawing/2014/main" id="{B7F0FC67-F9CB-3176-7F22-4E64B1931B8C}"/>
                  </a:ext>
                </a:extLst>
              </p:cNvPr>
              <p:cNvSpPr/>
              <p:nvPr/>
            </p:nvSpPr>
            <p:spPr>
              <a:xfrm flipH="1">
                <a:off x="7317108" y="2677700"/>
                <a:ext cx="73506" cy="172407"/>
              </a:xfrm>
              <a:custGeom>
                <a:avLst/>
                <a:gdLst/>
                <a:ahLst/>
                <a:cxnLst/>
                <a:rect l="l" t="t" r="r" b="b"/>
                <a:pathLst>
                  <a:path w="851" h="1996" extrusionOk="0">
                    <a:moveTo>
                      <a:pt x="463" y="0"/>
                    </a:moveTo>
                    <a:cubicBezTo>
                      <a:pt x="462" y="0"/>
                      <a:pt x="462" y="0"/>
                      <a:pt x="461" y="1"/>
                    </a:cubicBezTo>
                    <a:cubicBezTo>
                      <a:pt x="397" y="22"/>
                      <a:pt x="101" y="1390"/>
                      <a:pt x="1" y="1873"/>
                    </a:cubicBezTo>
                    <a:cubicBezTo>
                      <a:pt x="281" y="1952"/>
                      <a:pt x="569" y="1988"/>
                      <a:pt x="850" y="1995"/>
                    </a:cubicBezTo>
                    <a:cubicBezTo>
                      <a:pt x="807" y="1716"/>
                      <a:pt x="537" y="0"/>
                      <a:pt x="4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98;p33">
                <a:extLst>
                  <a:ext uri="{FF2B5EF4-FFF2-40B4-BE49-F238E27FC236}">
                    <a16:creationId xmlns:a16="http://schemas.microsoft.com/office/drawing/2014/main" id="{A132A505-7514-FF7C-BF10-437DC06C6BF8}"/>
                  </a:ext>
                </a:extLst>
              </p:cNvPr>
              <p:cNvSpPr/>
              <p:nvPr/>
            </p:nvSpPr>
            <p:spPr>
              <a:xfrm flipH="1">
                <a:off x="7165348" y="2690743"/>
                <a:ext cx="65387" cy="152454"/>
              </a:xfrm>
              <a:custGeom>
                <a:avLst/>
                <a:gdLst/>
                <a:ahLst/>
                <a:cxnLst/>
                <a:rect l="l" t="t" r="r" b="b"/>
                <a:pathLst>
                  <a:path w="757" h="1765" extrusionOk="0">
                    <a:moveTo>
                      <a:pt x="340" y="1"/>
                    </a:moveTo>
                    <a:cubicBezTo>
                      <a:pt x="340" y="1"/>
                      <a:pt x="339" y="1"/>
                      <a:pt x="339" y="1"/>
                    </a:cubicBezTo>
                    <a:cubicBezTo>
                      <a:pt x="281" y="15"/>
                      <a:pt x="187" y="512"/>
                      <a:pt x="115" y="1002"/>
                    </a:cubicBezTo>
                    <a:cubicBezTo>
                      <a:pt x="65" y="1290"/>
                      <a:pt x="22" y="1585"/>
                      <a:pt x="0" y="1765"/>
                    </a:cubicBezTo>
                    <a:cubicBezTo>
                      <a:pt x="295" y="1707"/>
                      <a:pt x="555" y="1628"/>
                      <a:pt x="756" y="1549"/>
                    </a:cubicBezTo>
                    <a:cubicBezTo>
                      <a:pt x="735" y="1455"/>
                      <a:pt x="713" y="1347"/>
                      <a:pt x="691" y="1225"/>
                    </a:cubicBezTo>
                    <a:cubicBezTo>
                      <a:pt x="570" y="690"/>
                      <a:pt x="400" y="1"/>
                      <a:pt x="34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99;p33">
                <a:extLst>
                  <a:ext uri="{FF2B5EF4-FFF2-40B4-BE49-F238E27FC236}">
                    <a16:creationId xmlns:a16="http://schemas.microsoft.com/office/drawing/2014/main" id="{70A8362B-B497-D8E1-2474-ED91E5F27BFA}"/>
                  </a:ext>
                </a:extLst>
              </p:cNvPr>
              <p:cNvSpPr/>
              <p:nvPr/>
            </p:nvSpPr>
            <p:spPr>
              <a:xfrm flipH="1">
                <a:off x="7480098" y="2494844"/>
                <a:ext cx="71001" cy="128873"/>
              </a:xfrm>
              <a:custGeom>
                <a:avLst/>
                <a:gdLst/>
                <a:ahLst/>
                <a:cxnLst/>
                <a:rect l="l" t="t" r="r" b="b"/>
                <a:pathLst>
                  <a:path w="822" h="1492" extrusionOk="0">
                    <a:moveTo>
                      <a:pt x="1" y="1"/>
                    </a:moveTo>
                    <a:cubicBezTo>
                      <a:pt x="73" y="411"/>
                      <a:pt x="282" y="1491"/>
                      <a:pt x="390" y="1491"/>
                    </a:cubicBezTo>
                    <a:cubicBezTo>
                      <a:pt x="498" y="1491"/>
                      <a:pt x="728" y="641"/>
                      <a:pt x="822" y="296"/>
                    </a:cubicBezTo>
                    <a:cubicBezTo>
                      <a:pt x="541" y="238"/>
                      <a:pt x="260" y="145"/>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100;p33">
                <a:extLst>
                  <a:ext uri="{FF2B5EF4-FFF2-40B4-BE49-F238E27FC236}">
                    <a16:creationId xmlns:a16="http://schemas.microsoft.com/office/drawing/2014/main" id="{97FDD3C7-2777-09F9-7930-CEEF933CD9C8}"/>
                  </a:ext>
                </a:extLst>
              </p:cNvPr>
              <p:cNvSpPr/>
              <p:nvPr/>
            </p:nvSpPr>
            <p:spPr>
              <a:xfrm flipH="1">
                <a:off x="7338875" y="2526544"/>
                <a:ext cx="67287" cy="90954"/>
              </a:xfrm>
              <a:custGeom>
                <a:avLst/>
                <a:gdLst/>
                <a:ahLst/>
                <a:cxnLst/>
                <a:rect l="l" t="t" r="r" b="b"/>
                <a:pathLst>
                  <a:path w="779" h="1053" extrusionOk="0">
                    <a:moveTo>
                      <a:pt x="778" y="1"/>
                    </a:moveTo>
                    <a:lnTo>
                      <a:pt x="778" y="1"/>
                    </a:lnTo>
                    <a:cubicBezTo>
                      <a:pt x="600" y="19"/>
                      <a:pt x="389" y="31"/>
                      <a:pt x="155" y="31"/>
                    </a:cubicBezTo>
                    <a:cubicBezTo>
                      <a:pt x="104" y="31"/>
                      <a:pt x="53" y="31"/>
                      <a:pt x="1" y="30"/>
                    </a:cubicBezTo>
                    <a:lnTo>
                      <a:pt x="1" y="30"/>
                    </a:lnTo>
                    <a:cubicBezTo>
                      <a:pt x="73" y="361"/>
                      <a:pt x="231" y="1038"/>
                      <a:pt x="332" y="1052"/>
                    </a:cubicBezTo>
                    <a:cubicBezTo>
                      <a:pt x="333" y="1052"/>
                      <a:pt x="334" y="1052"/>
                      <a:pt x="335" y="1052"/>
                    </a:cubicBezTo>
                    <a:cubicBezTo>
                      <a:pt x="437" y="1052"/>
                      <a:pt x="678" y="322"/>
                      <a:pt x="7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101;p33">
                <a:extLst>
                  <a:ext uri="{FF2B5EF4-FFF2-40B4-BE49-F238E27FC236}">
                    <a16:creationId xmlns:a16="http://schemas.microsoft.com/office/drawing/2014/main" id="{E9022D66-0AFC-9794-A787-77B4698C0727}"/>
                  </a:ext>
                </a:extLst>
              </p:cNvPr>
              <p:cNvSpPr/>
              <p:nvPr/>
            </p:nvSpPr>
            <p:spPr>
              <a:xfrm flipH="1">
                <a:off x="7213286" y="2511601"/>
                <a:ext cx="56058" cy="87240"/>
              </a:xfrm>
              <a:custGeom>
                <a:avLst/>
                <a:gdLst/>
                <a:ahLst/>
                <a:cxnLst/>
                <a:rect l="l" t="t" r="r" b="b"/>
                <a:pathLst>
                  <a:path w="649" h="1010" extrusionOk="0">
                    <a:moveTo>
                      <a:pt x="649" y="1"/>
                    </a:moveTo>
                    <a:lnTo>
                      <a:pt x="649" y="1"/>
                    </a:lnTo>
                    <a:cubicBezTo>
                      <a:pt x="418" y="37"/>
                      <a:pt x="195" y="66"/>
                      <a:pt x="1" y="80"/>
                    </a:cubicBezTo>
                    <a:cubicBezTo>
                      <a:pt x="100" y="378"/>
                      <a:pt x="331" y="1010"/>
                      <a:pt x="414" y="1010"/>
                    </a:cubicBezTo>
                    <a:cubicBezTo>
                      <a:pt x="416" y="1010"/>
                      <a:pt x="417" y="1009"/>
                      <a:pt x="418" y="1009"/>
                    </a:cubicBezTo>
                    <a:cubicBezTo>
                      <a:pt x="498" y="987"/>
                      <a:pt x="598" y="332"/>
                      <a:pt x="6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02;p33">
                <a:extLst>
                  <a:ext uri="{FF2B5EF4-FFF2-40B4-BE49-F238E27FC236}">
                    <a16:creationId xmlns:a16="http://schemas.microsoft.com/office/drawing/2014/main" id="{FA3EC88F-EBDA-D4FD-3531-B8B91347FF6D}"/>
                  </a:ext>
                </a:extLst>
              </p:cNvPr>
              <p:cNvSpPr/>
              <p:nvPr/>
            </p:nvSpPr>
            <p:spPr>
              <a:xfrm flipH="1">
                <a:off x="7071459" y="2481197"/>
                <a:ext cx="62277" cy="117731"/>
              </a:xfrm>
              <a:custGeom>
                <a:avLst/>
                <a:gdLst/>
                <a:ahLst/>
                <a:cxnLst/>
                <a:rect l="l" t="t" r="r" b="b"/>
                <a:pathLst>
                  <a:path w="721" h="1363" extrusionOk="0">
                    <a:moveTo>
                      <a:pt x="721" y="0"/>
                    </a:moveTo>
                    <a:cubicBezTo>
                      <a:pt x="620" y="29"/>
                      <a:pt x="497" y="65"/>
                      <a:pt x="361" y="108"/>
                    </a:cubicBezTo>
                    <a:cubicBezTo>
                      <a:pt x="224" y="144"/>
                      <a:pt x="101" y="173"/>
                      <a:pt x="0" y="195"/>
                    </a:cubicBezTo>
                    <a:cubicBezTo>
                      <a:pt x="134" y="568"/>
                      <a:pt x="427" y="1362"/>
                      <a:pt x="514" y="1362"/>
                    </a:cubicBezTo>
                    <a:cubicBezTo>
                      <a:pt x="515" y="1362"/>
                      <a:pt x="517" y="1362"/>
                      <a:pt x="519" y="1361"/>
                    </a:cubicBezTo>
                    <a:cubicBezTo>
                      <a:pt x="605" y="1311"/>
                      <a:pt x="699" y="267"/>
                      <a:pt x="7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03;p33">
                <a:extLst>
                  <a:ext uri="{FF2B5EF4-FFF2-40B4-BE49-F238E27FC236}">
                    <a16:creationId xmlns:a16="http://schemas.microsoft.com/office/drawing/2014/main" id="{087503AF-5E2E-19FF-CE12-AE71EE5910CE}"/>
                  </a:ext>
                </a:extLst>
              </p:cNvPr>
              <p:cNvSpPr/>
              <p:nvPr/>
            </p:nvSpPr>
            <p:spPr>
              <a:xfrm flipH="1">
                <a:off x="6937146" y="2430150"/>
                <a:ext cx="58477" cy="116435"/>
              </a:xfrm>
              <a:custGeom>
                <a:avLst/>
                <a:gdLst/>
                <a:ahLst/>
                <a:cxnLst/>
                <a:rect l="l" t="t" r="r" b="b"/>
                <a:pathLst>
                  <a:path w="677" h="1348" extrusionOk="0">
                    <a:moveTo>
                      <a:pt x="677" y="1"/>
                    </a:moveTo>
                    <a:lnTo>
                      <a:pt x="677" y="1"/>
                    </a:lnTo>
                    <a:cubicBezTo>
                      <a:pt x="461" y="101"/>
                      <a:pt x="238" y="202"/>
                      <a:pt x="0" y="296"/>
                    </a:cubicBezTo>
                    <a:cubicBezTo>
                      <a:pt x="128" y="615"/>
                      <a:pt x="438" y="1348"/>
                      <a:pt x="508" y="1348"/>
                    </a:cubicBezTo>
                    <a:cubicBezTo>
                      <a:pt x="509" y="1348"/>
                      <a:pt x="510" y="1348"/>
                      <a:pt x="511" y="1347"/>
                    </a:cubicBezTo>
                    <a:cubicBezTo>
                      <a:pt x="569" y="1333"/>
                      <a:pt x="648" y="404"/>
                      <a:pt x="6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04;p33">
                <a:extLst>
                  <a:ext uri="{FF2B5EF4-FFF2-40B4-BE49-F238E27FC236}">
                    <a16:creationId xmlns:a16="http://schemas.microsoft.com/office/drawing/2014/main" id="{8F32D4AD-806C-D6C1-7E0E-AAB111536055}"/>
                  </a:ext>
                </a:extLst>
              </p:cNvPr>
              <p:cNvSpPr/>
              <p:nvPr/>
            </p:nvSpPr>
            <p:spPr>
              <a:xfrm flipH="1">
                <a:off x="6811471" y="2356126"/>
                <a:ext cx="58563" cy="120408"/>
              </a:xfrm>
              <a:custGeom>
                <a:avLst/>
                <a:gdLst/>
                <a:ahLst/>
                <a:cxnLst/>
                <a:rect l="l" t="t" r="r" b="b"/>
                <a:pathLst>
                  <a:path w="678" h="1394" extrusionOk="0">
                    <a:moveTo>
                      <a:pt x="605" y="1"/>
                    </a:moveTo>
                    <a:lnTo>
                      <a:pt x="605" y="1"/>
                    </a:lnTo>
                    <a:cubicBezTo>
                      <a:pt x="418" y="152"/>
                      <a:pt x="224" y="289"/>
                      <a:pt x="1" y="426"/>
                    </a:cubicBezTo>
                    <a:cubicBezTo>
                      <a:pt x="160" y="745"/>
                      <a:pt x="494" y="1393"/>
                      <a:pt x="589" y="1393"/>
                    </a:cubicBezTo>
                    <a:cubicBezTo>
                      <a:pt x="592" y="1393"/>
                      <a:pt x="595" y="1392"/>
                      <a:pt x="598" y="1391"/>
                    </a:cubicBezTo>
                    <a:cubicBezTo>
                      <a:pt x="677" y="1333"/>
                      <a:pt x="627" y="375"/>
                      <a:pt x="60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05;p33">
                <a:extLst>
                  <a:ext uri="{FF2B5EF4-FFF2-40B4-BE49-F238E27FC236}">
                    <a16:creationId xmlns:a16="http://schemas.microsoft.com/office/drawing/2014/main" id="{41394D8F-CE0A-E8F5-B630-B5492FF8694C}"/>
                  </a:ext>
                </a:extLst>
              </p:cNvPr>
              <p:cNvSpPr/>
              <p:nvPr/>
            </p:nvSpPr>
            <p:spPr>
              <a:xfrm flipH="1">
                <a:off x="6705748" y="2241075"/>
                <a:ext cx="47334" cy="123259"/>
              </a:xfrm>
              <a:custGeom>
                <a:avLst/>
                <a:gdLst/>
                <a:ahLst/>
                <a:cxnLst/>
                <a:rect l="l" t="t" r="r" b="b"/>
                <a:pathLst>
                  <a:path w="548" h="1427" extrusionOk="0">
                    <a:moveTo>
                      <a:pt x="548" y="1"/>
                    </a:moveTo>
                    <a:cubicBezTo>
                      <a:pt x="389" y="217"/>
                      <a:pt x="209" y="447"/>
                      <a:pt x="0" y="670"/>
                    </a:cubicBezTo>
                    <a:cubicBezTo>
                      <a:pt x="121" y="933"/>
                      <a:pt x="361" y="1427"/>
                      <a:pt x="436" y="1427"/>
                    </a:cubicBezTo>
                    <a:cubicBezTo>
                      <a:pt x="438" y="1427"/>
                      <a:pt x="439" y="1427"/>
                      <a:pt x="440" y="1426"/>
                    </a:cubicBezTo>
                    <a:cubicBezTo>
                      <a:pt x="519" y="1405"/>
                      <a:pt x="540" y="461"/>
                      <a:pt x="5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06;p33">
                <a:extLst>
                  <a:ext uri="{FF2B5EF4-FFF2-40B4-BE49-F238E27FC236}">
                    <a16:creationId xmlns:a16="http://schemas.microsoft.com/office/drawing/2014/main" id="{0AF3BDF1-C0B2-A763-F67D-840CCC1ED96E}"/>
                  </a:ext>
                </a:extLst>
              </p:cNvPr>
              <p:cNvSpPr/>
              <p:nvPr/>
            </p:nvSpPr>
            <p:spPr>
              <a:xfrm flipH="1">
                <a:off x="7740687" y="2897956"/>
                <a:ext cx="259733" cy="400526"/>
              </a:xfrm>
              <a:custGeom>
                <a:avLst/>
                <a:gdLst/>
                <a:ahLst/>
                <a:cxnLst/>
                <a:rect l="l" t="t" r="r" b="b"/>
                <a:pathLst>
                  <a:path w="300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2380" y="4277"/>
                      <a:pt x="1998" y="3672"/>
                      <a:pt x="1898" y="2592"/>
                    </a:cubicBezTo>
                    <a:cubicBezTo>
                      <a:pt x="1797" y="1425"/>
                      <a:pt x="3007" y="57"/>
                      <a:pt x="2848" y="36"/>
                    </a:cubicBezTo>
                    <a:cubicBezTo>
                      <a:pt x="2762" y="21"/>
                      <a:pt x="2683" y="14"/>
                      <a:pt x="2596" y="7"/>
                    </a:cubicBezTo>
                    <a:cubicBezTo>
                      <a:pt x="2531" y="3"/>
                      <a:pt x="2466" y="1"/>
                      <a:pt x="24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07;p33">
                <a:extLst>
                  <a:ext uri="{FF2B5EF4-FFF2-40B4-BE49-F238E27FC236}">
                    <a16:creationId xmlns:a16="http://schemas.microsoft.com/office/drawing/2014/main" id="{FBBD09F3-2E39-5525-DB00-2D5DDE2E5001}"/>
                  </a:ext>
                </a:extLst>
              </p:cNvPr>
              <p:cNvSpPr/>
              <p:nvPr/>
            </p:nvSpPr>
            <p:spPr>
              <a:xfrm flipH="1">
                <a:off x="7776102" y="2897956"/>
                <a:ext cx="224319" cy="400526"/>
              </a:xfrm>
              <a:custGeom>
                <a:avLst/>
                <a:gdLst/>
                <a:ahLst/>
                <a:cxnLst/>
                <a:rect l="l" t="t" r="r" b="b"/>
                <a:pathLst>
                  <a:path w="259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1790" y="4046"/>
                      <a:pt x="947" y="3391"/>
                      <a:pt x="1098" y="2088"/>
                    </a:cubicBezTo>
                    <a:cubicBezTo>
                      <a:pt x="1214" y="1044"/>
                      <a:pt x="1970" y="489"/>
                      <a:pt x="2596" y="7"/>
                    </a:cubicBezTo>
                    <a:cubicBezTo>
                      <a:pt x="2531" y="3"/>
                      <a:pt x="2466" y="1"/>
                      <a:pt x="240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08;p33">
                <a:extLst>
                  <a:ext uri="{FF2B5EF4-FFF2-40B4-BE49-F238E27FC236}">
                    <a16:creationId xmlns:a16="http://schemas.microsoft.com/office/drawing/2014/main" id="{2E364FDF-F70A-F658-5055-8CE3F189B54F}"/>
                  </a:ext>
                </a:extLst>
              </p:cNvPr>
              <p:cNvSpPr/>
              <p:nvPr/>
            </p:nvSpPr>
            <p:spPr>
              <a:xfrm flipH="1">
                <a:off x="7291625" y="1889011"/>
                <a:ext cx="237016" cy="200997"/>
              </a:xfrm>
              <a:custGeom>
                <a:avLst/>
                <a:gdLst/>
                <a:ahLst/>
                <a:cxnLst/>
                <a:rect l="l" t="t" r="r" b="b"/>
                <a:pathLst>
                  <a:path w="2744" h="2327" extrusionOk="0">
                    <a:moveTo>
                      <a:pt x="2448" y="455"/>
                    </a:moveTo>
                    <a:cubicBezTo>
                      <a:pt x="2275" y="303"/>
                      <a:pt x="2052" y="217"/>
                      <a:pt x="1829" y="167"/>
                    </a:cubicBezTo>
                    <a:cubicBezTo>
                      <a:pt x="1591" y="109"/>
                      <a:pt x="1282" y="1"/>
                      <a:pt x="1037" y="66"/>
                    </a:cubicBezTo>
                    <a:cubicBezTo>
                      <a:pt x="691" y="152"/>
                      <a:pt x="43" y="440"/>
                      <a:pt x="22" y="865"/>
                    </a:cubicBezTo>
                    <a:cubicBezTo>
                      <a:pt x="0" y="1441"/>
                      <a:pt x="814" y="1276"/>
                      <a:pt x="1145" y="1218"/>
                    </a:cubicBezTo>
                    <a:cubicBezTo>
                      <a:pt x="1159" y="1268"/>
                      <a:pt x="1102" y="1348"/>
                      <a:pt x="1095" y="1412"/>
                    </a:cubicBezTo>
                    <a:cubicBezTo>
                      <a:pt x="1073" y="1542"/>
                      <a:pt x="1066" y="1679"/>
                      <a:pt x="1044" y="1816"/>
                    </a:cubicBezTo>
                    <a:cubicBezTo>
                      <a:pt x="1015" y="2003"/>
                      <a:pt x="958" y="2154"/>
                      <a:pt x="893" y="2327"/>
                    </a:cubicBezTo>
                    <a:cubicBezTo>
                      <a:pt x="1080" y="2298"/>
                      <a:pt x="1267" y="2284"/>
                      <a:pt x="1455" y="2226"/>
                    </a:cubicBezTo>
                    <a:cubicBezTo>
                      <a:pt x="1476" y="2017"/>
                      <a:pt x="1397" y="1808"/>
                      <a:pt x="1447" y="1600"/>
                    </a:cubicBezTo>
                    <a:cubicBezTo>
                      <a:pt x="1555" y="1751"/>
                      <a:pt x="1411" y="2046"/>
                      <a:pt x="1527" y="2190"/>
                    </a:cubicBezTo>
                    <a:cubicBezTo>
                      <a:pt x="1750" y="2154"/>
                      <a:pt x="1966" y="2111"/>
                      <a:pt x="2182" y="2075"/>
                    </a:cubicBezTo>
                    <a:cubicBezTo>
                      <a:pt x="2074" y="1888"/>
                      <a:pt x="1966" y="1708"/>
                      <a:pt x="1851" y="1528"/>
                    </a:cubicBezTo>
                    <a:cubicBezTo>
                      <a:pt x="1923" y="1484"/>
                      <a:pt x="2167" y="1974"/>
                      <a:pt x="2232" y="2053"/>
                    </a:cubicBezTo>
                    <a:cubicBezTo>
                      <a:pt x="2304" y="2132"/>
                      <a:pt x="2657" y="2010"/>
                      <a:pt x="2736" y="1981"/>
                    </a:cubicBezTo>
                    <a:cubicBezTo>
                      <a:pt x="2455" y="1672"/>
                      <a:pt x="2167" y="1376"/>
                      <a:pt x="1865" y="1096"/>
                    </a:cubicBezTo>
                    <a:cubicBezTo>
                      <a:pt x="2067" y="1081"/>
                      <a:pt x="2275" y="1103"/>
                      <a:pt x="2463" y="1009"/>
                    </a:cubicBezTo>
                    <a:cubicBezTo>
                      <a:pt x="2744" y="879"/>
                      <a:pt x="2628" y="613"/>
                      <a:pt x="2448" y="455"/>
                    </a:cubicBezTo>
                    <a:close/>
                    <a:moveTo>
                      <a:pt x="1087" y="735"/>
                    </a:moveTo>
                    <a:cubicBezTo>
                      <a:pt x="1051" y="1060"/>
                      <a:pt x="540" y="1088"/>
                      <a:pt x="547" y="764"/>
                    </a:cubicBezTo>
                    <a:cubicBezTo>
                      <a:pt x="547" y="793"/>
                      <a:pt x="547" y="822"/>
                      <a:pt x="547" y="764"/>
                    </a:cubicBezTo>
                    <a:cubicBezTo>
                      <a:pt x="547" y="699"/>
                      <a:pt x="547" y="728"/>
                      <a:pt x="547" y="764"/>
                    </a:cubicBezTo>
                    <a:cubicBezTo>
                      <a:pt x="562" y="440"/>
                      <a:pt x="1131" y="383"/>
                      <a:pt x="1087" y="735"/>
                    </a:cubicBezTo>
                    <a:close/>
                    <a:moveTo>
                      <a:pt x="1735" y="1355"/>
                    </a:moveTo>
                    <a:cubicBezTo>
                      <a:pt x="1649" y="1304"/>
                      <a:pt x="1563" y="1261"/>
                      <a:pt x="1476" y="1211"/>
                    </a:cubicBezTo>
                    <a:cubicBezTo>
                      <a:pt x="1447" y="1254"/>
                      <a:pt x="1404" y="1355"/>
                      <a:pt x="1332" y="1340"/>
                    </a:cubicBezTo>
                    <a:cubicBezTo>
                      <a:pt x="1347" y="1218"/>
                      <a:pt x="1347" y="1096"/>
                      <a:pt x="1397" y="973"/>
                    </a:cubicBezTo>
                    <a:cubicBezTo>
                      <a:pt x="1541" y="1016"/>
                      <a:pt x="1728" y="1196"/>
                      <a:pt x="1735" y="1355"/>
                    </a:cubicBezTo>
                    <a:close/>
                    <a:moveTo>
                      <a:pt x="1836" y="894"/>
                    </a:moveTo>
                    <a:cubicBezTo>
                      <a:pt x="1807" y="887"/>
                      <a:pt x="1793" y="887"/>
                      <a:pt x="1793" y="887"/>
                    </a:cubicBezTo>
                    <a:cubicBezTo>
                      <a:pt x="1663" y="858"/>
                      <a:pt x="1534" y="786"/>
                      <a:pt x="1505" y="649"/>
                    </a:cubicBezTo>
                    <a:cubicBezTo>
                      <a:pt x="1483" y="527"/>
                      <a:pt x="1663" y="289"/>
                      <a:pt x="1800" y="318"/>
                    </a:cubicBezTo>
                    <a:cubicBezTo>
                      <a:pt x="1879" y="325"/>
                      <a:pt x="2095" y="541"/>
                      <a:pt x="2110" y="627"/>
                    </a:cubicBezTo>
                    <a:cubicBezTo>
                      <a:pt x="2153" y="822"/>
                      <a:pt x="1987" y="865"/>
                      <a:pt x="1836" y="89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672" name="Picture 671">
            <a:extLst>
              <a:ext uri="{FF2B5EF4-FFF2-40B4-BE49-F238E27FC236}">
                <a16:creationId xmlns:a16="http://schemas.microsoft.com/office/drawing/2014/main" id="{21874D2A-F607-D559-C805-BC69E6F7A467}"/>
              </a:ext>
            </a:extLst>
          </p:cNvPr>
          <p:cNvPicPr>
            <a:picLocks noChangeAspect="1"/>
          </p:cNvPicPr>
          <p:nvPr/>
        </p:nvPicPr>
        <p:blipFill>
          <a:blip r:embed="rId4"/>
          <a:stretch>
            <a:fillRect/>
          </a:stretch>
        </p:blipFill>
        <p:spPr>
          <a:xfrm>
            <a:off x="3601306" y="1621085"/>
            <a:ext cx="6608637" cy="16155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barn(inVertical)">
                                      <p:cBhvr>
                                        <p:cTn id="7"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1274"/>
        <p:cNvGrpSpPr/>
        <p:nvPr/>
      </p:nvGrpSpPr>
      <p:grpSpPr>
        <a:xfrm>
          <a:off x="0" y="0"/>
          <a:ext cx="0" cy="0"/>
          <a:chOff x="0" y="0"/>
          <a:chExt cx="0" cy="0"/>
        </a:xfrm>
      </p:grpSpPr>
      <p:sp>
        <p:nvSpPr>
          <p:cNvPr id="1529" name="Google Shape;43;p3">
            <a:extLst>
              <a:ext uri="{FF2B5EF4-FFF2-40B4-BE49-F238E27FC236}">
                <a16:creationId xmlns:a16="http://schemas.microsoft.com/office/drawing/2014/main" id="{734E8D5A-220C-31C9-9972-E7C67BA430A1}"/>
              </a:ext>
            </a:extLst>
          </p:cNvPr>
          <p:cNvSpPr/>
          <p:nvPr/>
        </p:nvSpPr>
        <p:spPr>
          <a:xfrm>
            <a:off x="18705" y="742951"/>
            <a:ext cx="12192000" cy="5440213"/>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bg1">
              <a:lumMod val="9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4;p3">
            <a:extLst>
              <a:ext uri="{FF2B5EF4-FFF2-40B4-BE49-F238E27FC236}">
                <a16:creationId xmlns:a16="http://schemas.microsoft.com/office/drawing/2014/main" id="{A4556BAC-1DC6-8BB4-6248-A4F6275D06DD}"/>
              </a:ext>
            </a:extLst>
          </p:cNvPr>
          <p:cNvSpPr/>
          <p:nvPr/>
        </p:nvSpPr>
        <p:spPr>
          <a:xfrm>
            <a:off x="18706" y="332499"/>
            <a:ext cx="205269" cy="821461"/>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5;p3">
            <a:extLst>
              <a:ext uri="{FF2B5EF4-FFF2-40B4-BE49-F238E27FC236}">
                <a16:creationId xmlns:a16="http://schemas.microsoft.com/office/drawing/2014/main" id="{D82708D2-AADA-86DB-76A7-201FA2CE8917}"/>
              </a:ext>
            </a:extLst>
          </p:cNvPr>
          <p:cNvSpPr/>
          <p:nvPr/>
        </p:nvSpPr>
        <p:spPr>
          <a:xfrm>
            <a:off x="18706" y="5772617"/>
            <a:ext cx="205269" cy="820992"/>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6;p3">
            <a:extLst>
              <a:ext uri="{FF2B5EF4-FFF2-40B4-BE49-F238E27FC236}">
                <a16:creationId xmlns:a16="http://schemas.microsoft.com/office/drawing/2014/main" id="{9484013A-F3B9-895F-9321-8E347ABEAC55}"/>
              </a:ext>
            </a:extLst>
          </p:cNvPr>
          <p:cNvSpPr/>
          <p:nvPr/>
        </p:nvSpPr>
        <p:spPr>
          <a:xfrm>
            <a:off x="18705" y="742951"/>
            <a:ext cx="410496" cy="5440213"/>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7;p3">
            <a:extLst>
              <a:ext uri="{FF2B5EF4-FFF2-40B4-BE49-F238E27FC236}">
                <a16:creationId xmlns:a16="http://schemas.microsoft.com/office/drawing/2014/main" id="{11F5E7BF-F62C-03F6-3657-473960EDFD29}"/>
              </a:ext>
            </a:extLst>
          </p:cNvPr>
          <p:cNvSpPr/>
          <p:nvPr/>
        </p:nvSpPr>
        <p:spPr>
          <a:xfrm>
            <a:off x="12005436" y="332499"/>
            <a:ext cx="205269" cy="821461"/>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p3">
            <a:extLst>
              <a:ext uri="{FF2B5EF4-FFF2-40B4-BE49-F238E27FC236}">
                <a16:creationId xmlns:a16="http://schemas.microsoft.com/office/drawing/2014/main" id="{594E751B-2E20-E3A4-0E66-E3594CD8FB66}"/>
              </a:ext>
            </a:extLst>
          </p:cNvPr>
          <p:cNvSpPr/>
          <p:nvPr/>
        </p:nvSpPr>
        <p:spPr>
          <a:xfrm>
            <a:off x="12005436" y="5772617"/>
            <a:ext cx="205269" cy="820992"/>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9;p3">
            <a:extLst>
              <a:ext uri="{FF2B5EF4-FFF2-40B4-BE49-F238E27FC236}">
                <a16:creationId xmlns:a16="http://schemas.microsoft.com/office/drawing/2014/main" id="{0F9FC84F-347F-691F-FE35-85A74BBA5BE1}"/>
              </a:ext>
            </a:extLst>
          </p:cNvPr>
          <p:cNvSpPr/>
          <p:nvPr/>
        </p:nvSpPr>
        <p:spPr>
          <a:xfrm>
            <a:off x="11800209" y="742951"/>
            <a:ext cx="410496" cy="5440213"/>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53;p3">
            <a:extLst>
              <a:ext uri="{FF2B5EF4-FFF2-40B4-BE49-F238E27FC236}">
                <a16:creationId xmlns:a16="http://schemas.microsoft.com/office/drawing/2014/main" id="{B4B7EB8D-D399-BE30-6770-E7F3D0D7FBFB}"/>
              </a:ext>
            </a:extLst>
          </p:cNvPr>
          <p:cNvGrpSpPr/>
          <p:nvPr/>
        </p:nvGrpSpPr>
        <p:grpSpPr>
          <a:xfrm rot="15549138" flipH="1">
            <a:off x="1944507" y="1485492"/>
            <a:ext cx="2444061" cy="4864275"/>
            <a:chOff x="6193536" y="54698"/>
            <a:chExt cx="2289440" cy="5052152"/>
          </a:xfrm>
          <a:solidFill>
            <a:schemeClr val="tx1">
              <a:lumMod val="50000"/>
            </a:schemeClr>
          </a:solidFill>
        </p:grpSpPr>
        <p:sp>
          <p:nvSpPr>
            <p:cNvPr id="63" name="Google Shape;54;p3">
              <a:extLst>
                <a:ext uri="{FF2B5EF4-FFF2-40B4-BE49-F238E27FC236}">
                  <a16:creationId xmlns:a16="http://schemas.microsoft.com/office/drawing/2014/main" id="{D4A017F0-790A-0560-3ACD-C2C2F1D1DB57}"/>
                </a:ext>
              </a:extLst>
            </p:cNvPr>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55;p3">
              <a:extLst>
                <a:ext uri="{FF2B5EF4-FFF2-40B4-BE49-F238E27FC236}">
                  <a16:creationId xmlns:a16="http://schemas.microsoft.com/office/drawing/2014/main" id="{77351167-AEB5-4D9F-F0F5-B9C5941B568D}"/>
                </a:ext>
              </a:extLst>
            </p:cNvPr>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56;p3">
              <a:extLst>
                <a:ext uri="{FF2B5EF4-FFF2-40B4-BE49-F238E27FC236}">
                  <a16:creationId xmlns:a16="http://schemas.microsoft.com/office/drawing/2014/main" id="{575BBD4F-81CE-75A1-DD91-3A0E63708640}"/>
                </a:ext>
              </a:extLst>
            </p:cNvPr>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57;p3">
              <a:extLst>
                <a:ext uri="{FF2B5EF4-FFF2-40B4-BE49-F238E27FC236}">
                  <a16:creationId xmlns:a16="http://schemas.microsoft.com/office/drawing/2014/main" id="{5AD0B99A-B222-D7B0-8715-FFFD276BB108}"/>
                </a:ext>
              </a:extLst>
            </p:cNvPr>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58;p3">
              <a:extLst>
                <a:ext uri="{FF2B5EF4-FFF2-40B4-BE49-F238E27FC236}">
                  <a16:creationId xmlns:a16="http://schemas.microsoft.com/office/drawing/2014/main" id="{3D754E31-464D-C1DD-2009-0411B280AE0F}"/>
                </a:ext>
              </a:extLst>
            </p:cNvPr>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59;p3">
              <a:extLst>
                <a:ext uri="{FF2B5EF4-FFF2-40B4-BE49-F238E27FC236}">
                  <a16:creationId xmlns:a16="http://schemas.microsoft.com/office/drawing/2014/main" id="{31CC8086-88DF-7ED3-BA9D-DFFA9DEE6362}"/>
                </a:ext>
              </a:extLst>
            </p:cNvPr>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60;p3">
              <a:extLst>
                <a:ext uri="{FF2B5EF4-FFF2-40B4-BE49-F238E27FC236}">
                  <a16:creationId xmlns:a16="http://schemas.microsoft.com/office/drawing/2014/main" id="{7616E9CB-F50D-B8A4-F9B4-CAF818DA7FA7}"/>
                </a:ext>
              </a:extLst>
            </p:cNvPr>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61;p3">
              <a:extLst>
                <a:ext uri="{FF2B5EF4-FFF2-40B4-BE49-F238E27FC236}">
                  <a16:creationId xmlns:a16="http://schemas.microsoft.com/office/drawing/2014/main" id="{FCBA5C4A-FF47-870A-5427-7EB9E9B518A5}"/>
                </a:ext>
              </a:extLst>
            </p:cNvPr>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62;p3">
              <a:extLst>
                <a:ext uri="{FF2B5EF4-FFF2-40B4-BE49-F238E27FC236}">
                  <a16:creationId xmlns:a16="http://schemas.microsoft.com/office/drawing/2014/main" id="{765F14CE-80EE-FFA4-8629-4A7A70F2AA7B}"/>
                </a:ext>
              </a:extLst>
            </p:cNvPr>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63;p3">
              <a:extLst>
                <a:ext uri="{FF2B5EF4-FFF2-40B4-BE49-F238E27FC236}">
                  <a16:creationId xmlns:a16="http://schemas.microsoft.com/office/drawing/2014/main" id="{EFF6FA5E-2CA3-A7D4-41F8-0780EC003C85}"/>
                </a:ext>
              </a:extLst>
            </p:cNvPr>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64;p3">
              <a:extLst>
                <a:ext uri="{FF2B5EF4-FFF2-40B4-BE49-F238E27FC236}">
                  <a16:creationId xmlns:a16="http://schemas.microsoft.com/office/drawing/2014/main" id="{AB519AEE-6C75-D63E-FC67-51EDBE70095C}"/>
                </a:ext>
              </a:extLst>
            </p:cNvPr>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65;p3">
              <a:extLst>
                <a:ext uri="{FF2B5EF4-FFF2-40B4-BE49-F238E27FC236}">
                  <a16:creationId xmlns:a16="http://schemas.microsoft.com/office/drawing/2014/main" id="{A93B7CFF-4E96-2F10-A0EF-4CEAF4D2A606}"/>
                </a:ext>
              </a:extLst>
            </p:cNvPr>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66;p3">
              <a:extLst>
                <a:ext uri="{FF2B5EF4-FFF2-40B4-BE49-F238E27FC236}">
                  <a16:creationId xmlns:a16="http://schemas.microsoft.com/office/drawing/2014/main" id="{B93717E1-C1DE-A89C-9EAA-8F1045DB6315}"/>
                </a:ext>
              </a:extLst>
            </p:cNvPr>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67;p3">
              <a:extLst>
                <a:ext uri="{FF2B5EF4-FFF2-40B4-BE49-F238E27FC236}">
                  <a16:creationId xmlns:a16="http://schemas.microsoft.com/office/drawing/2014/main" id="{D94EA6A0-96BF-24E8-4B66-FA40C43E63D3}"/>
                </a:ext>
              </a:extLst>
            </p:cNvPr>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68;p3">
              <a:extLst>
                <a:ext uri="{FF2B5EF4-FFF2-40B4-BE49-F238E27FC236}">
                  <a16:creationId xmlns:a16="http://schemas.microsoft.com/office/drawing/2014/main" id="{526D84A1-23C7-ACFB-72E9-A9C468BDD34E}"/>
                </a:ext>
              </a:extLst>
            </p:cNvPr>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69;p3">
              <a:extLst>
                <a:ext uri="{FF2B5EF4-FFF2-40B4-BE49-F238E27FC236}">
                  <a16:creationId xmlns:a16="http://schemas.microsoft.com/office/drawing/2014/main" id="{44867815-0DCB-3F91-2198-00E0AB5C8C34}"/>
                </a:ext>
              </a:extLst>
            </p:cNvPr>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70;p3">
              <a:extLst>
                <a:ext uri="{FF2B5EF4-FFF2-40B4-BE49-F238E27FC236}">
                  <a16:creationId xmlns:a16="http://schemas.microsoft.com/office/drawing/2014/main" id="{94B1C5D6-0A31-3993-54EC-98E359BA3B03}"/>
                </a:ext>
              </a:extLst>
            </p:cNvPr>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71;p3">
              <a:extLst>
                <a:ext uri="{FF2B5EF4-FFF2-40B4-BE49-F238E27FC236}">
                  <a16:creationId xmlns:a16="http://schemas.microsoft.com/office/drawing/2014/main" id="{757B9CD5-0F00-707D-AE72-3E78565A2FE6}"/>
                </a:ext>
              </a:extLst>
            </p:cNvPr>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72;p3">
              <a:extLst>
                <a:ext uri="{FF2B5EF4-FFF2-40B4-BE49-F238E27FC236}">
                  <a16:creationId xmlns:a16="http://schemas.microsoft.com/office/drawing/2014/main" id="{6C56F946-97A8-378F-D55B-CE2BF11DC962}"/>
                </a:ext>
              </a:extLst>
            </p:cNvPr>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73;p3">
              <a:extLst>
                <a:ext uri="{FF2B5EF4-FFF2-40B4-BE49-F238E27FC236}">
                  <a16:creationId xmlns:a16="http://schemas.microsoft.com/office/drawing/2014/main" id="{1ED35D74-BA57-0FD9-A561-76D6B6C83D13}"/>
                </a:ext>
              </a:extLst>
            </p:cNvPr>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5" name="Google Shape;74;p3">
            <a:extLst>
              <a:ext uri="{FF2B5EF4-FFF2-40B4-BE49-F238E27FC236}">
                <a16:creationId xmlns:a16="http://schemas.microsoft.com/office/drawing/2014/main" id="{69D22BE3-B97B-2F09-2D4E-6FF28D5C464E}"/>
              </a:ext>
            </a:extLst>
          </p:cNvPr>
          <p:cNvGrpSpPr/>
          <p:nvPr/>
        </p:nvGrpSpPr>
        <p:grpSpPr>
          <a:xfrm rot="6664516" flipV="1">
            <a:off x="1456729" y="5472158"/>
            <a:ext cx="2989935" cy="2841269"/>
            <a:chOff x="160768" y="36650"/>
            <a:chExt cx="2487584" cy="3165595"/>
          </a:xfrm>
        </p:grpSpPr>
        <p:sp>
          <p:nvSpPr>
            <p:cNvPr id="1236" name="Google Shape;75;p3">
              <a:extLst>
                <a:ext uri="{FF2B5EF4-FFF2-40B4-BE49-F238E27FC236}">
                  <a16:creationId xmlns:a16="http://schemas.microsoft.com/office/drawing/2014/main" id="{FC067ABB-309E-ECE3-7AE7-42FFD42EC999}"/>
                </a:ext>
              </a:extLst>
            </p:cNvPr>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76;p3">
              <a:extLst>
                <a:ext uri="{FF2B5EF4-FFF2-40B4-BE49-F238E27FC236}">
                  <a16:creationId xmlns:a16="http://schemas.microsoft.com/office/drawing/2014/main" id="{D87383F9-89EB-BF0B-B932-5886DBE1395E}"/>
                </a:ext>
              </a:extLst>
            </p:cNvPr>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77;p3">
              <a:extLst>
                <a:ext uri="{FF2B5EF4-FFF2-40B4-BE49-F238E27FC236}">
                  <a16:creationId xmlns:a16="http://schemas.microsoft.com/office/drawing/2014/main" id="{01B83976-287D-DC13-3CFF-700577E0C255}"/>
                </a:ext>
              </a:extLst>
            </p:cNvPr>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78;p3">
              <a:extLst>
                <a:ext uri="{FF2B5EF4-FFF2-40B4-BE49-F238E27FC236}">
                  <a16:creationId xmlns:a16="http://schemas.microsoft.com/office/drawing/2014/main" id="{A68223FD-C47B-D65D-DB8B-C2580240F9FC}"/>
                </a:ext>
              </a:extLst>
            </p:cNvPr>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79;p3">
              <a:extLst>
                <a:ext uri="{FF2B5EF4-FFF2-40B4-BE49-F238E27FC236}">
                  <a16:creationId xmlns:a16="http://schemas.microsoft.com/office/drawing/2014/main" id="{10B88379-7A62-F815-E162-E7DD1F435873}"/>
                </a:ext>
              </a:extLst>
            </p:cNvPr>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80;p3">
              <a:extLst>
                <a:ext uri="{FF2B5EF4-FFF2-40B4-BE49-F238E27FC236}">
                  <a16:creationId xmlns:a16="http://schemas.microsoft.com/office/drawing/2014/main" id="{0925F33B-88E0-5136-B284-1CFC31662A3D}"/>
                </a:ext>
              </a:extLst>
            </p:cNvPr>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81;p3">
              <a:extLst>
                <a:ext uri="{FF2B5EF4-FFF2-40B4-BE49-F238E27FC236}">
                  <a16:creationId xmlns:a16="http://schemas.microsoft.com/office/drawing/2014/main" id="{703A0ACA-6D9D-40F0-D262-45589FF0E356}"/>
                </a:ext>
              </a:extLst>
            </p:cNvPr>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82;p3">
              <a:extLst>
                <a:ext uri="{FF2B5EF4-FFF2-40B4-BE49-F238E27FC236}">
                  <a16:creationId xmlns:a16="http://schemas.microsoft.com/office/drawing/2014/main" id="{E633760E-D166-3001-FA9F-7D306B9E95E0}"/>
                </a:ext>
              </a:extLst>
            </p:cNvPr>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83;p3">
              <a:extLst>
                <a:ext uri="{FF2B5EF4-FFF2-40B4-BE49-F238E27FC236}">
                  <a16:creationId xmlns:a16="http://schemas.microsoft.com/office/drawing/2014/main" id="{692965CD-8B47-036E-86DD-4A3CB19F8E0C}"/>
                </a:ext>
              </a:extLst>
            </p:cNvPr>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84;p3">
              <a:extLst>
                <a:ext uri="{FF2B5EF4-FFF2-40B4-BE49-F238E27FC236}">
                  <a16:creationId xmlns:a16="http://schemas.microsoft.com/office/drawing/2014/main" id="{942A0D0C-AAB5-098E-1C6C-3793D7EA8710}"/>
                </a:ext>
              </a:extLst>
            </p:cNvPr>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85;p3">
              <a:extLst>
                <a:ext uri="{FF2B5EF4-FFF2-40B4-BE49-F238E27FC236}">
                  <a16:creationId xmlns:a16="http://schemas.microsoft.com/office/drawing/2014/main" id="{1BF4E505-3690-D816-95EC-0E2DBD4694E5}"/>
                </a:ext>
              </a:extLst>
            </p:cNvPr>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86;p3">
              <a:extLst>
                <a:ext uri="{FF2B5EF4-FFF2-40B4-BE49-F238E27FC236}">
                  <a16:creationId xmlns:a16="http://schemas.microsoft.com/office/drawing/2014/main" id="{8465C288-18DD-AFBF-660B-9B7A4BB66219}"/>
                </a:ext>
              </a:extLst>
            </p:cNvPr>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87;p3">
              <a:extLst>
                <a:ext uri="{FF2B5EF4-FFF2-40B4-BE49-F238E27FC236}">
                  <a16:creationId xmlns:a16="http://schemas.microsoft.com/office/drawing/2014/main" id="{C04B3193-F578-063E-5F76-798C5F553E8F}"/>
                </a:ext>
              </a:extLst>
            </p:cNvPr>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88;p3">
              <a:extLst>
                <a:ext uri="{FF2B5EF4-FFF2-40B4-BE49-F238E27FC236}">
                  <a16:creationId xmlns:a16="http://schemas.microsoft.com/office/drawing/2014/main" id="{6C8D4C80-C1C7-08AD-9C12-A04B1FCD21D6}"/>
                </a:ext>
              </a:extLst>
            </p:cNvPr>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306;p16">
            <a:extLst>
              <a:ext uri="{FF2B5EF4-FFF2-40B4-BE49-F238E27FC236}">
                <a16:creationId xmlns:a16="http://schemas.microsoft.com/office/drawing/2014/main" id="{084873ED-0C12-F35C-B7AE-95AE72C6DE04}"/>
              </a:ext>
            </a:extLst>
          </p:cNvPr>
          <p:cNvGrpSpPr/>
          <p:nvPr/>
        </p:nvGrpSpPr>
        <p:grpSpPr>
          <a:xfrm rot="17201873">
            <a:off x="7542914" y="-536843"/>
            <a:ext cx="3097372" cy="6857992"/>
            <a:chOff x="6439971" y="-1"/>
            <a:chExt cx="2323029" cy="5143494"/>
          </a:xfrm>
          <a:solidFill>
            <a:schemeClr val="tx1">
              <a:lumMod val="50000"/>
            </a:schemeClr>
          </a:solidFill>
        </p:grpSpPr>
        <p:sp>
          <p:nvSpPr>
            <p:cNvPr id="1251" name="Google Shape;307;p16">
              <a:extLst>
                <a:ext uri="{FF2B5EF4-FFF2-40B4-BE49-F238E27FC236}">
                  <a16:creationId xmlns:a16="http://schemas.microsoft.com/office/drawing/2014/main" id="{C41D337B-8942-294D-3B54-6703BB185047}"/>
                </a:ext>
              </a:extLst>
            </p:cNvPr>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308;p16">
              <a:extLst>
                <a:ext uri="{FF2B5EF4-FFF2-40B4-BE49-F238E27FC236}">
                  <a16:creationId xmlns:a16="http://schemas.microsoft.com/office/drawing/2014/main" id="{4CA9D9C5-D248-ABBA-0C50-FCE11891A660}"/>
                </a:ext>
              </a:extLst>
            </p:cNvPr>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309;p16">
              <a:extLst>
                <a:ext uri="{FF2B5EF4-FFF2-40B4-BE49-F238E27FC236}">
                  <a16:creationId xmlns:a16="http://schemas.microsoft.com/office/drawing/2014/main" id="{04E2BD8A-82B7-EF93-76D5-66CB406FDD1B}"/>
                </a:ext>
              </a:extLst>
            </p:cNvPr>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310;p16">
              <a:extLst>
                <a:ext uri="{FF2B5EF4-FFF2-40B4-BE49-F238E27FC236}">
                  <a16:creationId xmlns:a16="http://schemas.microsoft.com/office/drawing/2014/main" id="{32CD3CE1-797C-85C4-4239-F2D024327D6A}"/>
                </a:ext>
              </a:extLst>
            </p:cNvPr>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311;p16">
              <a:extLst>
                <a:ext uri="{FF2B5EF4-FFF2-40B4-BE49-F238E27FC236}">
                  <a16:creationId xmlns:a16="http://schemas.microsoft.com/office/drawing/2014/main" id="{03B9AE7B-D429-4FB9-3CCC-09E5B9474971}"/>
                </a:ext>
              </a:extLst>
            </p:cNvPr>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312;p16">
              <a:extLst>
                <a:ext uri="{FF2B5EF4-FFF2-40B4-BE49-F238E27FC236}">
                  <a16:creationId xmlns:a16="http://schemas.microsoft.com/office/drawing/2014/main" id="{C2107582-7290-1A18-FDCB-4592E073314C}"/>
                </a:ext>
              </a:extLst>
            </p:cNvPr>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313;p16">
              <a:extLst>
                <a:ext uri="{FF2B5EF4-FFF2-40B4-BE49-F238E27FC236}">
                  <a16:creationId xmlns:a16="http://schemas.microsoft.com/office/drawing/2014/main" id="{1E336664-C3D4-8A0B-4E16-D29A0F07A0D9}"/>
                </a:ext>
              </a:extLst>
            </p:cNvPr>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314;p16">
              <a:extLst>
                <a:ext uri="{FF2B5EF4-FFF2-40B4-BE49-F238E27FC236}">
                  <a16:creationId xmlns:a16="http://schemas.microsoft.com/office/drawing/2014/main" id="{D555AC36-CF1E-D9AC-1B69-B13B268ACB08}"/>
                </a:ext>
              </a:extLst>
            </p:cNvPr>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315;p16">
              <a:extLst>
                <a:ext uri="{FF2B5EF4-FFF2-40B4-BE49-F238E27FC236}">
                  <a16:creationId xmlns:a16="http://schemas.microsoft.com/office/drawing/2014/main" id="{922A9560-9D8B-5939-C50F-0C3BA723BF57}"/>
                </a:ext>
              </a:extLst>
            </p:cNvPr>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316;p16">
              <a:extLst>
                <a:ext uri="{FF2B5EF4-FFF2-40B4-BE49-F238E27FC236}">
                  <a16:creationId xmlns:a16="http://schemas.microsoft.com/office/drawing/2014/main" id="{D976E1A2-6005-FBDE-0DD0-DB2BF42ED252}"/>
                </a:ext>
              </a:extLst>
            </p:cNvPr>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317;p16">
              <a:extLst>
                <a:ext uri="{FF2B5EF4-FFF2-40B4-BE49-F238E27FC236}">
                  <a16:creationId xmlns:a16="http://schemas.microsoft.com/office/drawing/2014/main" id="{11C5D121-5272-0B67-69F4-7E58EE4CB028}"/>
                </a:ext>
              </a:extLst>
            </p:cNvPr>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318;p16">
              <a:extLst>
                <a:ext uri="{FF2B5EF4-FFF2-40B4-BE49-F238E27FC236}">
                  <a16:creationId xmlns:a16="http://schemas.microsoft.com/office/drawing/2014/main" id="{77B28FED-495C-0146-7290-D349DB8E5527}"/>
                </a:ext>
              </a:extLst>
            </p:cNvPr>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319;p16">
              <a:extLst>
                <a:ext uri="{FF2B5EF4-FFF2-40B4-BE49-F238E27FC236}">
                  <a16:creationId xmlns:a16="http://schemas.microsoft.com/office/drawing/2014/main" id="{7C5F7B0C-0EBA-502E-F8C6-0E78313DC935}"/>
                </a:ext>
              </a:extLst>
            </p:cNvPr>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320;p16">
              <a:extLst>
                <a:ext uri="{FF2B5EF4-FFF2-40B4-BE49-F238E27FC236}">
                  <a16:creationId xmlns:a16="http://schemas.microsoft.com/office/drawing/2014/main" id="{97100B0E-B9C7-36C7-382C-2FCB495C1D02}"/>
                </a:ext>
              </a:extLst>
            </p:cNvPr>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321;p16">
              <a:extLst>
                <a:ext uri="{FF2B5EF4-FFF2-40B4-BE49-F238E27FC236}">
                  <a16:creationId xmlns:a16="http://schemas.microsoft.com/office/drawing/2014/main" id="{211F97BC-A39A-3B45-CF2C-3967E26C7337}"/>
                </a:ext>
              </a:extLst>
            </p:cNvPr>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322;p16">
              <a:extLst>
                <a:ext uri="{FF2B5EF4-FFF2-40B4-BE49-F238E27FC236}">
                  <a16:creationId xmlns:a16="http://schemas.microsoft.com/office/drawing/2014/main" id="{2FDCDCC6-4652-26A5-2360-77E7FB815CDD}"/>
                </a:ext>
              </a:extLst>
            </p:cNvPr>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323;p16">
              <a:extLst>
                <a:ext uri="{FF2B5EF4-FFF2-40B4-BE49-F238E27FC236}">
                  <a16:creationId xmlns:a16="http://schemas.microsoft.com/office/drawing/2014/main" id="{2540EB8A-4DF5-B852-148F-867E3913B55C}"/>
                </a:ext>
              </a:extLst>
            </p:cNvPr>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324;p16">
              <a:extLst>
                <a:ext uri="{FF2B5EF4-FFF2-40B4-BE49-F238E27FC236}">
                  <a16:creationId xmlns:a16="http://schemas.microsoft.com/office/drawing/2014/main" id="{BED51F44-7AD4-A1C0-F6EA-0FD1C09D5325}"/>
                </a:ext>
              </a:extLst>
            </p:cNvPr>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9" name="Google Shape;1202;p35">
            <a:extLst>
              <a:ext uri="{FF2B5EF4-FFF2-40B4-BE49-F238E27FC236}">
                <a16:creationId xmlns:a16="http://schemas.microsoft.com/office/drawing/2014/main" id="{71B66A1A-0434-F684-017B-40D2BA803FCC}"/>
              </a:ext>
            </a:extLst>
          </p:cNvPr>
          <p:cNvSpPr/>
          <p:nvPr/>
        </p:nvSpPr>
        <p:spPr>
          <a:xfrm rot="-8256229">
            <a:off x="7185098" y="7713547"/>
            <a:ext cx="794372" cy="786031"/>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81" name="Google Shape;1281;p36"/>
          <p:cNvGrpSpPr/>
          <p:nvPr/>
        </p:nvGrpSpPr>
        <p:grpSpPr>
          <a:xfrm>
            <a:off x="4908101" y="2472387"/>
            <a:ext cx="1134699" cy="1246588"/>
            <a:chOff x="7097824" y="2995260"/>
            <a:chExt cx="851024" cy="934941"/>
          </a:xfrm>
        </p:grpSpPr>
        <p:sp>
          <p:nvSpPr>
            <p:cNvPr id="1282" name="Google Shape;1282;p36"/>
            <p:cNvSpPr/>
            <p:nvPr/>
          </p:nvSpPr>
          <p:spPr>
            <a:xfrm>
              <a:off x="7210834" y="3150159"/>
              <a:ext cx="625022" cy="625022"/>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6"/>
            <p:cNvSpPr/>
            <p:nvPr/>
          </p:nvSpPr>
          <p:spPr>
            <a:xfrm>
              <a:off x="7278394" y="3217781"/>
              <a:ext cx="489902" cy="489902"/>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0" name="Google Shape;1152;p34">
            <a:extLst>
              <a:ext uri="{FF2B5EF4-FFF2-40B4-BE49-F238E27FC236}">
                <a16:creationId xmlns:a16="http://schemas.microsoft.com/office/drawing/2014/main" id="{12F61032-CE93-60DD-7B7B-82B9BD62B068}"/>
              </a:ext>
            </a:extLst>
          </p:cNvPr>
          <p:cNvGrpSpPr/>
          <p:nvPr/>
        </p:nvGrpSpPr>
        <p:grpSpPr>
          <a:xfrm>
            <a:off x="7873375" y="121533"/>
            <a:ext cx="2649684" cy="1912089"/>
            <a:chOff x="257177" y="1764273"/>
            <a:chExt cx="3658587" cy="2840597"/>
          </a:xfrm>
        </p:grpSpPr>
        <p:sp>
          <p:nvSpPr>
            <p:cNvPr id="1271" name="Google Shape;1153;p34">
              <a:extLst>
                <a:ext uri="{FF2B5EF4-FFF2-40B4-BE49-F238E27FC236}">
                  <a16:creationId xmlns:a16="http://schemas.microsoft.com/office/drawing/2014/main" id="{08898B12-E369-ADE4-D008-53F730F90A67}"/>
                </a:ext>
              </a:extLst>
            </p:cNvPr>
            <p:cNvSpPr/>
            <p:nvPr/>
          </p:nvSpPr>
          <p:spPr>
            <a:xfrm>
              <a:off x="257177" y="3611612"/>
              <a:ext cx="3063945" cy="920511"/>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154;p34">
              <a:extLst>
                <a:ext uri="{FF2B5EF4-FFF2-40B4-BE49-F238E27FC236}">
                  <a16:creationId xmlns:a16="http://schemas.microsoft.com/office/drawing/2014/main" id="{77FB0002-C875-3E4F-11BB-FA5397CFCADD}"/>
                </a:ext>
              </a:extLst>
            </p:cNvPr>
            <p:cNvSpPr/>
            <p:nvPr/>
          </p:nvSpPr>
          <p:spPr>
            <a:xfrm>
              <a:off x="790116" y="3611806"/>
              <a:ext cx="2531017" cy="903606"/>
            </a:xfrm>
            <a:custGeom>
              <a:avLst/>
              <a:gdLst/>
              <a:ahLst/>
              <a:cxnLst/>
              <a:rect l="l" t="t" r="r" b="b"/>
              <a:pathLst>
                <a:path w="39077" h="13951" extrusionOk="0">
                  <a:moveTo>
                    <a:pt x="3818" y="0"/>
                  </a:moveTo>
                  <a:cubicBezTo>
                    <a:pt x="2525" y="0"/>
                    <a:pt x="1293" y="189"/>
                    <a:pt x="214" y="639"/>
                  </a:cubicBezTo>
                  <a:lnTo>
                    <a:pt x="0" y="818"/>
                  </a:lnTo>
                  <a:cubicBezTo>
                    <a:pt x="607" y="1207"/>
                    <a:pt x="1330" y="1417"/>
                    <a:pt x="2055" y="1417"/>
                  </a:cubicBezTo>
                  <a:cubicBezTo>
                    <a:pt x="2284" y="1417"/>
                    <a:pt x="2513" y="1396"/>
                    <a:pt x="2739" y="1354"/>
                  </a:cubicBezTo>
                  <a:cubicBezTo>
                    <a:pt x="2904" y="1319"/>
                    <a:pt x="3075" y="1271"/>
                    <a:pt x="3248" y="1271"/>
                  </a:cubicBezTo>
                  <a:cubicBezTo>
                    <a:pt x="3312" y="1271"/>
                    <a:pt x="3377" y="1278"/>
                    <a:pt x="3441" y="1294"/>
                  </a:cubicBezTo>
                  <a:cubicBezTo>
                    <a:pt x="3727" y="1366"/>
                    <a:pt x="3929" y="1604"/>
                    <a:pt x="4143" y="1830"/>
                  </a:cubicBezTo>
                  <a:cubicBezTo>
                    <a:pt x="5286" y="3056"/>
                    <a:pt x="6894" y="3747"/>
                    <a:pt x="8513" y="4175"/>
                  </a:cubicBezTo>
                  <a:cubicBezTo>
                    <a:pt x="10120" y="4616"/>
                    <a:pt x="11799" y="4842"/>
                    <a:pt x="13407" y="5307"/>
                  </a:cubicBezTo>
                  <a:cubicBezTo>
                    <a:pt x="18705" y="6831"/>
                    <a:pt x="23146" y="10902"/>
                    <a:pt x="28611" y="11605"/>
                  </a:cubicBezTo>
                  <a:cubicBezTo>
                    <a:pt x="30171" y="11807"/>
                    <a:pt x="31171" y="11962"/>
                    <a:pt x="32564" y="12665"/>
                  </a:cubicBezTo>
                  <a:cubicBezTo>
                    <a:pt x="33790" y="13296"/>
                    <a:pt x="35124" y="13724"/>
                    <a:pt x="36493" y="13950"/>
                  </a:cubicBezTo>
                  <a:cubicBezTo>
                    <a:pt x="37386" y="13772"/>
                    <a:pt x="38255" y="13486"/>
                    <a:pt x="39076" y="13069"/>
                  </a:cubicBezTo>
                  <a:cubicBezTo>
                    <a:pt x="34338" y="10260"/>
                    <a:pt x="28420" y="10355"/>
                    <a:pt x="23336" y="8224"/>
                  </a:cubicBezTo>
                  <a:cubicBezTo>
                    <a:pt x="20157" y="6902"/>
                    <a:pt x="17395" y="4747"/>
                    <a:pt x="14407" y="3044"/>
                  </a:cubicBezTo>
                  <a:cubicBezTo>
                    <a:pt x="11937" y="1632"/>
                    <a:pt x="7617" y="0"/>
                    <a:pt x="3818"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155;p34">
              <a:extLst>
                <a:ext uri="{FF2B5EF4-FFF2-40B4-BE49-F238E27FC236}">
                  <a16:creationId xmlns:a16="http://schemas.microsoft.com/office/drawing/2014/main" id="{A622E410-AB9C-4F05-4773-FFDD6680719F}"/>
                </a:ext>
              </a:extLst>
            </p:cNvPr>
            <p:cNvSpPr/>
            <p:nvPr/>
          </p:nvSpPr>
          <p:spPr>
            <a:xfrm>
              <a:off x="2727299" y="3759873"/>
              <a:ext cx="1188465" cy="844989"/>
            </a:xfrm>
            <a:custGeom>
              <a:avLst/>
              <a:gdLst/>
              <a:ahLst/>
              <a:cxnLst/>
              <a:rect l="l" t="t" r="r" b="b"/>
              <a:pathLst>
                <a:path w="18349" h="13046" extrusionOk="0">
                  <a:moveTo>
                    <a:pt x="17768" y="1"/>
                  </a:moveTo>
                  <a:cubicBezTo>
                    <a:pt x="17743" y="1"/>
                    <a:pt x="17719" y="3"/>
                    <a:pt x="17693" y="8"/>
                  </a:cubicBezTo>
                  <a:cubicBezTo>
                    <a:pt x="17527" y="44"/>
                    <a:pt x="17408" y="187"/>
                    <a:pt x="17300" y="318"/>
                  </a:cubicBezTo>
                  <a:cubicBezTo>
                    <a:pt x="16050" y="1794"/>
                    <a:pt x="14300" y="2925"/>
                    <a:pt x="12371" y="3116"/>
                  </a:cubicBezTo>
                  <a:cubicBezTo>
                    <a:pt x="12130" y="3141"/>
                    <a:pt x="11888" y="3151"/>
                    <a:pt x="11645" y="3151"/>
                  </a:cubicBezTo>
                  <a:cubicBezTo>
                    <a:pt x="10624" y="3151"/>
                    <a:pt x="9592" y="2973"/>
                    <a:pt x="8573" y="2973"/>
                  </a:cubicBezTo>
                  <a:cubicBezTo>
                    <a:pt x="8210" y="2973"/>
                    <a:pt x="7849" y="2995"/>
                    <a:pt x="7490" y="3056"/>
                  </a:cubicBezTo>
                  <a:cubicBezTo>
                    <a:pt x="6287" y="3259"/>
                    <a:pt x="5275" y="3890"/>
                    <a:pt x="4311" y="4592"/>
                  </a:cubicBezTo>
                  <a:cubicBezTo>
                    <a:pt x="3370" y="5271"/>
                    <a:pt x="2215" y="5699"/>
                    <a:pt x="1167" y="6223"/>
                  </a:cubicBezTo>
                  <a:cubicBezTo>
                    <a:pt x="751" y="6438"/>
                    <a:pt x="286" y="6700"/>
                    <a:pt x="155" y="7152"/>
                  </a:cubicBezTo>
                  <a:cubicBezTo>
                    <a:pt x="1" y="7712"/>
                    <a:pt x="429" y="8259"/>
                    <a:pt x="870" y="8652"/>
                  </a:cubicBezTo>
                  <a:cubicBezTo>
                    <a:pt x="2048" y="9688"/>
                    <a:pt x="3537" y="10379"/>
                    <a:pt x="5096" y="10617"/>
                  </a:cubicBezTo>
                  <a:cubicBezTo>
                    <a:pt x="6668" y="10855"/>
                    <a:pt x="8287" y="10652"/>
                    <a:pt x="9847" y="11010"/>
                  </a:cubicBezTo>
                  <a:cubicBezTo>
                    <a:pt x="11407" y="11379"/>
                    <a:pt x="12752" y="11712"/>
                    <a:pt x="14240" y="12415"/>
                  </a:cubicBezTo>
                  <a:cubicBezTo>
                    <a:pt x="14899" y="12730"/>
                    <a:pt x="15630" y="13045"/>
                    <a:pt x="16349" y="13045"/>
                  </a:cubicBezTo>
                  <a:cubicBezTo>
                    <a:pt x="16553" y="13045"/>
                    <a:pt x="16755" y="13020"/>
                    <a:pt x="16955" y="12962"/>
                  </a:cubicBezTo>
                  <a:cubicBezTo>
                    <a:pt x="17134" y="11843"/>
                    <a:pt x="16538" y="10652"/>
                    <a:pt x="15538" y="10117"/>
                  </a:cubicBezTo>
                  <a:cubicBezTo>
                    <a:pt x="15383" y="10045"/>
                    <a:pt x="15229" y="9974"/>
                    <a:pt x="15110" y="9855"/>
                  </a:cubicBezTo>
                  <a:cubicBezTo>
                    <a:pt x="15014" y="9748"/>
                    <a:pt x="14943" y="9617"/>
                    <a:pt x="14871" y="9486"/>
                  </a:cubicBezTo>
                  <a:cubicBezTo>
                    <a:pt x="14493" y="8812"/>
                    <a:pt x="13714" y="8403"/>
                    <a:pt x="12939" y="8403"/>
                  </a:cubicBezTo>
                  <a:cubicBezTo>
                    <a:pt x="12714" y="8403"/>
                    <a:pt x="12490" y="8437"/>
                    <a:pt x="12276" y="8509"/>
                  </a:cubicBezTo>
                  <a:cubicBezTo>
                    <a:pt x="12288" y="7854"/>
                    <a:pt x="11740" y="7283"/>
                    <a:pt x="11121" y="7045"/>
                  </a:cubicBezTo>
                  <a:cubicBezTo>
                    <a:pt x="10733" y="6903"/>
                    <a:pt x="10318" y="6864"/>
                    <a:pt x="9900" y="6861"/>
                  </a:cubicBezTo>
                  <a:lnTo>
                    <a:pt x="9900" y="6861"/>
                  </a:lnTo>
                  <a:cubicBezTo>
                    <a:pt x="10506" y="6816"/>
                    <a:pt x="11105" y="6699"/>
                    <a:pt x="11681" y="6521"/>
                  </a:cubicBezTo>
                  <a:cubicBezTo>
                    <a:pt x="12228" y="6342"/>
                    <a:pt x="12836" y="6021"/>
                    <a:pt x="12895" y="5449"/>
                  </a:cubicBezTo>
                  <a:cubicBezTo>
                    <a:pt x="13824" y="5390"/>
                    <a:pt x="14741" y="5104"/>
                    <a:pt x="15538" y="4628"/>
                  </a:cubicBezTo>
                  <a:cubicBezTo>
                    <a:pt x="16098" y="4294"/>
                    <a:pt x="16669" y="3675"/>
                    <a:pt x="16407" y="3068"/>
                  </a:cubicBezTo>
                  <a:cubicBezTo>
                    <a:pt x="17479" y="2901"/>
                    <a:pt x="18348" y="1854"/>
                    <a:pt x="18300" y="758"/>
                  </a:cubicBezTo>
                  <a:cubicBezTo>
                    <a:pt x="18289" y="415"/>
                    <a:pt x="18083" y="1"/>
                    <a:pt x="1776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156;p34">
              <a:extLst>
                <a:ext uri="{FF2B5EF4-FFF2-40B4-BE49-F238E27FC236}">
                  <a16:creationId xmlns:a16="http://schemas.microsoft.com/office/drawing/2014/main" id="{42228E34-26F0-CDD2-A745-458D4528C726}"/>
                </a:ext>
              </a:extLst>
            </p:cNvPr>
            <p:cNvSpPr/>
            <p:nvPr/>
          </p:nvSpPr>
          <p:spPr>
            <a:xfrm>
              <a:off x="2727299" y="4181469"/>
              <a:ext cx="1098240" cy="423401"/>
            </a:xfrm>
            <a:custGeom>
              <a:avLst/>
              <a:gdLst/>
              <a:ahLst/>
              <a:cxnLst/>
              <a:rect l="l" t="t" r="r" b="b"/>
              <a:pathLst>
                <a:path w="16956" h="6537" extrusionOk="0">
                  <a:moveTo>
                    <a:pt x="7037" y="0"/>
                  </a:moveTo>
                  <a:cubicBezTo>
                    <a:pt x="6478" y="357"/>
                    <a:pt x="5775" y="429"/>
                    <a:pt x="5108" y="476"/>
                  </a:cubicBezTo>
                  <a:cubicBezTo>
                    <a:pt x="3646" y="580"/>
                    <a:pt x="2257" y="648"/>
                    <a:pt x="806" y="648"/>
                  </a:cubicBezTo>
                  <a:cubicBezTo>
                    <a:pt x="590" y="648"/>
                    <a:pt x="374" y="646"/>
                    <a:pt x="155" y="643"/>
                  </a:cubicBezTo>
                  <a:lnTo>
                    <a:pt x="155" y="643"/>
                  </a:lnTo>
                  <a:cubicBezTo>
                    <a:pt x="1" y="1203"/>
                    <a:pt x="429" y="1750"/>
                    <a:pt x="870" y="2143"/>
                  </a:cubicBezTo>
                  <a:cubicBezTo>
                    <a:pt x="2048" y="3179"/>
                    <a:pt x="3537" y="3870"/>
                    <a:pt x="5096" y="4108"/>
                  </a:cubicBezTo>
                  <a:cubicBezTo>
                    <a:pt x="6668" y="4346"/>
                    <a:pt x="8287" y="4143"/>
                    <a:pt x="9847" y="4501"/>
                  </a:cubicBezTo>
                  <a:cubicBezTo>
                    <a:pt x="11407" y="4870"/>
                    <a:pt x="12752" y="5203"/>
                    <a:pt x="14240" y="5906"/>
                  </a:cubicBezTo>
                  <a:cubicBezTo>
                    <a:pt x="14908" y="6221"/>
                    <a:pt x="15634" y="6536"/>
                    <a:pt x="16350" y="6536"/>
                  </a:cubicBezTo>
                  <a:cubicBezTo>
                    <a:pt x="16553" y="6536"/>
                    <a:pt x="16755" y="6511"/>
                    <a:pt x="16955" y="6453"/>
                  </a:cubicBezTo>
                  <a:cubicBezTo>
                    <a:pt x="15133" y="5322"/>
                    <a:pt x="13121" y="4001"/>
                    <a:pt x="11109" y="3274"/>
                  </a:cubicBezTo>
                  <a:cubicBezTo>
                    <a:pt x="9421" y="2665"/>
                    <a:pt x="7622" y="2350"/>
                    <a:pt x="5828" y="2350"/>
                  </a:cubicBezTo>
                  <a:cubicBezTo>
                    <a:pt x="5205" y="2350"/>
                    <a:pt x="4582" y="2388"/>
                    <a:pt x="3965" y="2465"/>
                  </a:cubicBezTo>
                  <a:cubicBezTo>
                    <a:pt x="4537" y="2167"/>
                    <a:pt x="5108" y="1846"/>
                    <a:pt x="5668" y="1500"/>
                  </a:cubicBezTo>
                  <a:cubicBezTo>
                    <a:pt x="6251" y="1119"/>
                    <a:pt x="6859" y="667"/>
                    <a:pt x="703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157;p34">
              <a:extLst>
                <a:ext uri="{FF2B5EF4-FFF2-40B4-BE49-F238E27FC236}">
                  <a16:creationId xmlns:a16="http://schemas.microsoft.com/office/drawing/2014/main" id="{E471B0AF-B7AA-0F7C-FD44-FC40235D85B2}"/>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158;p34">
              <a:extLst>
                <a:ext uri="{FF2B5EF4-FFF2-40B4-BE49-F238E27FC236}">
                  <a16:creationId xmlns:a16="http://schemas.microsoft.com/office/drawing/2014/main" id="{5DD999DC-0009-4A80-D4EB-86436CCED474}"/>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159;p34">
              <a:extLst>
                <a:ext uri="{FF2B5EF4-FFF2-40B4-BE49-F238E27FC236}">
                  <a16:creationId xmlns:a16="http://schemas.microsoft.com/office/drawing/2014/main" id="{26F9C3FF-CD6F-F6DD-987E-6AB821E84E15}"/>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160;p34">
              <a:extLst>
                <a:ext uri="{FF2B5EF4-FFF2-40B4-BE49-F238E27FC236}">
                  <a16:creationId xmlns:a16="http://schemas.microsoft.com/office/drawing/2014/main" id="{1CFB200C-7E5D-8C1F-19A1-35084A961D1C}"/>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161;p34">
              <a:extLst>
                <a:ext uri="{FF2B5EF4-FFF2-40B4-BE49-F238E27FC236}">
                  <a16:creationId xmlns:a16="http://schemas.microsoft.com/office/drawing/2014/main" id="{DB32CAED-A308-97AA-24EF-F3E0BB32049E}"/>
                </a:ext>
              </a:extLst>
            </p:cNvPr>
            <p:cNvSpPr/>
            <p:nvPr/>
          </p:nvSpPr>
          <p:spPr>
            <a:xfrm>
              <a:off x="616593" y="2821209"/>
              <a:ext cx="704892" cy="788057"/>
            </a:xfrm>
            <a:custGeom>
              <a:avLst/>
              <a:gdLst/>
              <a:ahLst/>
              <a:cxnLst/>
              <a:rect l="l" t="t" r="r" b="b"/>
              <a:pathLst>
                <a:path w="10883" h="12167" extrusionOk="0">
                  <a:moveTo>
                    <a:pt x="794" y="0"/>
                  </a:moveTo>
                  <a:cubicBezTo>
                    <a:pt x="736" y="0"/>
                    <a:pt x="678" y="4"/>
                    <a:pt x="619" y="10"/>
                  </a:cubicBezTo>
                  <a:cubicBezTo>
                    <a:pt x="0" y="2118"/>
                    <a:pt x="2834" y="3939"/>
                    <a:pt x="4001" y="5309"/>
                  </a:cubicBezTo>
                  <a:cubicBezTo>
                    <a:pt x="4441" y="5821"/>
                    <a:pt x="4870" y="6356"/>
                    <a:pt x="5167" y="6964"/>
                  </a:cubicBezTo>
                  <a:cubicBezTo>
                    <a:pt x="5929" y="8595"/>
                    <a:pt x="5584" y="10583"/>
                    <a:pt x="6430" y="12167"/>
                  </a:cubicBezTo>
                  <a:cubicBezTo>
                    <a:pt x="7525" y="10476"/>
                    <a:pt x="9073" y="9083"/>
                    <a:pt x="10882" y="8190"/>
                  </a:cubicBezTo>
                  <a:cubicBezTo>
                    <a:pt x="9870" y="7880"/>
                    <a:pt x="9037" y="7023"/>
                    <a:pt x="8775" y="5999"/>
                  </a:cubicBezTo>
                  <a:cubicBezTo>
                    <a:pt x="8561" y="5154"/>
                    <a:pt x="8704" y="4261"/>
                    <a:pt x="8644" y="3392"/>
                  </a:cubicBezTo>
                  <a:cubicBezTo>
                    <a:pt x="8585" y="2523"/>
                    <a:pt x="8215" y="1570"/>
                    <a:pt x="7394" y="1261"/>
                  </a:cubicBezTo>
                  <a:cubicBezTo>
                    <a:pt x="7168" y="1177"/>
                    <a:pt x="6930" y="1150"/>
                    <a:pt x="6688" y="1150"/>
                  </a:cubicBezTo>
                  <a:cubicBezTo>
                    <a:pt x="6447" y="1150"/>
                    <a:pt x="6203" y="1177"/>
                    <a:pt x="5965" y="1201"/>
                  </a:cubicBezTo>
                  <a:cubicBezTo>
                    <a:pt x="5613" y="1237"/>
                    <a:pt x="5256" y="1263"/>
                    <a:pt x="4901" y="1263"/>
                  </a:cubicBezTo>
                  <a:cubicBezTo>
                    <a:pt x="4319" y="1263"/>
                    <a:pt x="3743" y="1194"/>
                    <a:pt x="3203" y="987"/>
                  </a:cubicBezTo>
                  <a:cubicBezTo>
                    <a:pt x="2434" y="697"/>
                    <a:pt x="1644" y="0"/>
                    <a:pt x="794"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162;p34">
              <a:extLst>
                <a:ext uri="{FF2B5EF4-FFF2-40B4-BE49-F238E27FC236}">
                  <a16:creationId xmlns:a16="http://schemas.microsoft.com/office/drawing/2014/main" id="{2F0BD6F8-475A-5D84-74C8-1CED397715FE}"/>
                </a:ext>
              </a:extLst>
            </p:cNvPr>
            <p:cNvSpPr/>
            <p:nvPr/>
          </p:nvSpPr>
          <p:spPr>
            <a:xfrm>
              <a:off x="832476" y="2683959"/>
              <a:ext cx="155124" cy="235568"/>
            </a:xfrm>
            <a:custGeom>
              <a:avLst/>
              <a:gdLst/>
              <a:ahLst/>
              <a:cxnLst/>
              <a:rect l="l" t="t" r="r" b="b"/>
              <a:pathLst>
                <a:path w="2395" h="3637" extrusionOk="0">
                  <a:moveTo>
                    <a:pt x="312" y="1"/>
                  </a:moveTo>
                  <a:cubicBezTo>
                    <a:pt x="215" y="1"/>
                    <a:pt x="112" y="11"/>
                    <a:pt x="1" y="34"/>
                  </a:cubicBezTo>
                  <a:cubicBezTo>
                    <a:pt x="441" y="1177"/>
                    <a:pt x="668" y="2403"/>
                    <a:pt x="680" y="3630"/>
                  </a:cubicBezTo>
                  <a:cubicBezTo>
                    <a:pt x="838" y="3633"/>
                    <a:pt x="994" y="3637"/>
                    <a:pt x="1149" y="3637"/>
                  </a:cubicBezTo>
                  <a:cubicBezTo>
                    <a:pt x="1567" y="3637"/>
                    <a:pt x="1977" y="3607"/>
                    <a:pt x="2394" y="3451"/>
                  </a:cubicBezTo>
                  <a:cubicBezTo>
                    <a:pt x="2049" y="2748"/>
                    <a:pt x="2001" y="1903"/>
                    <a:pt x="2251" y="1165"/>
                  </a:cubicBezTo>
                  <a:cubicBezTo>
                    <a:pt x="2275" y="1117"/>
                    <a:pt x="1549" y="605"/>
                    <a:pt x="1489" y="558"/>
                  </a:cubicBezTo>
                  <a:cubicBezTo>
                    <a:pt x="1095" y="243"/>
                    <a:pt x="775" y="1"/>
                    <a:pt x="312" y="1"/>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163;p34">
              <a:extLst>
                <a:ext uri="{FF2B5EF4-FFF2-40B4-BE49-F238E27FC236}">
                  <a16:creationId xmlns:a16="http://schemas.microsoft.com/office/drawing/2014/main" id="{8EDA5863-31F3-DEF5-DF84-4C57FA1E8868}"/>
                </a:ext>
              </a:extLst>
            </p:cNvPr>
            <p:cNvSpPr/>
            <p:nvPr/>
          </p:nvSpPr>
          <p:spPr>
            <a:xfrm>
              <a:off x="348958" y="1764273"/>
              <a:ext cx="626261" cy="1319559"/>
            </a:xfrm>
            <a:custGeom>
              <a:avLst/>
              <a:gdLst/>
              <a:ahLst/>
              <a:cxnLst/>
              <a:rect l="l" t="t" r="r" b="b"/>
              <a:pathLst>
                <a:path w="9669" h="20373" extrusionOk="0">
                  <a:moveTo>
                    <a:pt x="1422" y="0"/>
                  </a:moveTo>
                  <a:cubicBezTo>
                    <a:pt x="1328" y="0"/>
                    <a:pt x="1230" y="65"/>
                    <a:pt x="1168" y="148"/>
                  </a:cubicBezTo>
                  <a:cubicBezTo>
                    <a:pt x="1108" y="255"/>
                    <a:pt x="1096" y="374"/>
                    <a:pt x="1072" y="493"/>
                  </a:cubicBezTo>
                  <a:cubicBezTo>
                    <a:pt x="1013" y="1088"/>
                    <a:pt x="977" y="1672"/>
                    <a:pt x="977" y="2267"/>
                  </a:cubicBezTo>
                  <a:cubicBezTo>
                    <a:pt x="941" y="1743"/>
                    <a:pt x="906" y="1231"/>
                    <a:pt x="882" y="707"/>
                  </a:cubicBezTo>
                  <a:cubicBezTo>
                    <a:pt x="870" y="624"/>
                    <a:pt x="870" y="541"/>
                    <a:pt x="822" y="469"/>
                  </a:cubicBezTo>
                  <a:cubicBezTo>
                    <a:pt x="795" y="415"/>
                    <a:pt x="733" y="374"/>
                    <a:pt x="673" y="374"/>
                  </a:cubicBezTo>
                  <a:cubicBezTo>
                    <a:pt x="655" y="374"/>
                    <a:pt x="637" y="378"/>
                    <a:pt x="620" y="386"/>
                  </a:cubicBezTo>
                  <a:cubicBezTo>
                    <a:pt x="525" y="422"/>
                    <a:pt x="513" y="541"/>
                    <a:pt x="513" y="624"/>
                  </a:cubicBezTo>
                  <a:cubicBezTo>
                    <a:pt x="489" y="1267"/>
                    <a:pt x="501" y="1898"/>
                    <a:pt x="560" y="2529"/>
                  </a:cubicBezTo>
                  <a:cubicBezTo>
                    <a:pt x="489" y="2124"/>
                    <a:pt x="417" y="1708"/>
                    <a:pt x="334" y="1303"/>
                  </a:cubicBezTo>
                  <a:cubicBezTo>
                    <a:pt x="314" y="1195"/>
                    <a:pt x="231" y="1055"/>
                    <a:pt x="142" y="1055"/>
                  </a:cubicBezTo>
                  <a:cubicBezTo>
                    <a:pt x="123" y="1055"/>
                    <a:pt x="103" y="1062"/>
                    <a:pt x="84" y="1076"/>
                  </a:cubicBezTo>
                  <a:cubicBezTo>
                    <a:pt x="1" y="1779"/>
                    <a:pt x="84" y="2481"/>
                    <a:pt x="167" y="3172"/>
                  </a:cubicBezTo>
                  <a:cubicBezTo>
                    <a:pt x="322" y="4589"/>
                    <a:pt x="465" y="6006"/>
                    <a:pt x="656" y="7423"/>
                  </a:cubicBezTo>
                  <a:cubicBezTo>
                    <a:pt x="834" y="8756"/>
                    <a:pt x="1203" y="10090"/>
                    <a:pt x="1477" y="11411"/>
                  </a:cubicBezTo>
                  <a:cubicBezTo>
                    <a:pt x="1763" y="12733"/>
                    <a:pt x="2382" y="13911"/>
                    <a:pt x="3073" y="15066"/>
                  </a:cubicBezTo>
                  <a:cubicBezTo>
                    <a:pt x="3596" y="15935"/>
                    <a:pt x="4168" y="16912"/>
                    <a:pt x="4894" y="17626"/>
                  </a:cubicBezTo>
                  <a:cubicBezTo>
                    <a:pt x="5966" y="18900"/>
                    <a:pt x="7311" y="20055"/>
                    <a:pt x="8954" y="20353"/>
                  </a:cubicBezTo>
                  <a:cubicBezTo>
                    <a:pt x="9025" y="20363"/>
                    <a:pt x="9099" y="20373"/>
                    <a:pt x="9170" y="20373"/>
                  </a:cubicBezTo>
                  <a:cubicBezTo>
                    <a:pt x="9267" y="20373"/>
                    <a:pt x="9360" y="20355"/>
                    <a:pt x="9442" y="20293"/>
                  </a:cubicBezTo>
                  <a:cubicBezTo>
                    <a:pt x="9573" y="20186"/>
                    <a:pt x="9597" y="19995"/>
                    <a:pt x="9609" y="19829"/>
                  </a:cubicBezTo>
                  <a:cubicBezTo>
                    <a:pt x="9645" y="19353"/>
                    <a:pt x="9669" y="18817"/>
                    <a:pt x="9645" y="18352"/>
                  </a:cubicBezTo>
                  <a:cubicBezTo>
                    <a:pt x="7204" y="17412"/>
                    <a:pt x="5537" y="15388"/>
                    <a:pt x="4085" y="13316"/>
                  </a:cubicBezTo>
                  <a:cubicBezTo>
                    <a:pt x="2394" y="10911"/>
                    <a:pt x="1608" y="7780"/>
                    <a:pt x="1763" y="4863"/>
                  </a:cubicBezTo>
                  <a:cubicBezTo>
                    <a:pt x="1775" y="4767"/>
                    <a:pt x="1775" y="4672"/>
                    <a:pt x="1810" y="4589"/>
                  </a:cubicBezTo>
                  <a:cubicBezTo>
                    <a:pt x="1882" y="4410"/>
                    <a:pt x="2060" y="4327"/>
                    <a:pt x="2180" y="4184"/>
                  </a:cubicBezTo>
                  <a:cubicBezTo>
                    <a:pt x="2275" y="4065"/>
                    <a:pt x="2311" y="3946"/>
                    <a:pt x="2394" y="3827"/>
                  </a:cubicBezTo>
                  <a:cubicBezTo>
                    <a:pt x="2656" y="3505"/>
                    <a:pt x="2822" y="3124"/>
                    <a:pt x="2977" y="2731"/>
                  </a:cubicBezTo>
                  <a:cubicBezTo>
                    <a:pt x="3037" y="2612"/>
                    <a:pt x="3073" y="2458"/>
                    <a:pt x="2977" y="2374"/>
                  </a:cubicBezTo>
                  <a:cubicBezTo>
                    <a:pt x="2954" y="2356"/>
                    <a:pt x="2928" y="2348"/>
                    <a:pt x="2901" y="2348"/>
                  </a:cubicBezTo>
                  <a:cubicBezTo>
                    <a:pt x="2680" y="2348"/>
                    <a:pt x="2358" y="2890"/>
                    <a:pt x="2263" y="3017"/>
                  </a:cubicBezTo>
                  <a:cubicBezTo>
                    <a:pt x="2251" y="2231"/>
                    <a:pt x="2251" y="1446"/>
                    <a:pt x="2239" y="672"/>
                  </a:cubicBezTo>
                  <a:cubicBezTo>
                    <a:pt x="2239" y="576"/>
                    <a:pt x="2227" y="481"/>
                    <a:pt x="2168" y="434"/>
                  </a:cubicBezTo>
                  <a:cubicBezTo>
                    <a:pt x="2137" y="407"/>
                    <a:pt x="2101" y="395"/>
                    <a:pt x="2064" y="395"/>
                  </a:cubicBezTo>
                  <a:cubicBezTo>
                    <a:pt x="2002" y="395"/>
                    <a:pt x="1939" y="429"/>
                    <a:pt x="1894" y="481"/>
                  </a:cubicBezTo>
                  <a:cubicBezTo>
                    <a:pt x="1834" y="565"/>
                    <a:pt x="1810" y="672"/>
                    <a:pt x="1799" y="767"/>
                  </a:cubicBezTo>
                  <a:cubicBezTo>
                    <a:pt x="1715" y="1315"/>
                    <a:pt x="1656" y="1862"/>
                    <a:pt x="1620" y="2410"/>
                  </a:cubicBezTo>
                  <a:cubicBezTo>
                    <a:pt x="1572" y="1600"/>
                    <a:pt x="1525" y="803"/>
                    <a:pt x="1465" y="5"/>
                  </a:cubicBezTo>
                  <a:cubicBezTo>
                    <a:pt x="1451" y="2"/>
                    <a:pt x="1437" y="0"/>
                    <a:pt x="1422"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1164;p34">
              <a:extLst>
                <a:ext uri="{FF2B5EF4-FFF2-40B4-BE49-F238E27FC236}">
                  <a16:creationId xmlns:a16="http://schemas.microsoft.com/office/drawing/2014/main" id="{5F4968B4-881A-4E05-7D68-0581A4E4C2C9}"/>
                </a:ext>
              </a:extLst>
            </p:cNvPr>
            <p:cNvSpPr/>
            <p:nvPr/>
          </p:nvSpPr>
          <p:spPr>
            <a:xfrm>
              <a:off x="1022969" y="3337630"/>
              <a:ext cx="2193307" cy="961511"/>
            </a:xfrm>
            <a:custGeom>
              <a:avLst/>
              <a:gdLst/>
              <a:ahLst/>
              <a:cxnLst/>
              <a:rect l="l" t="t" r="r" b="b"/>
              <a:pathLst>
                <a:path w="33863" h="14845" extrusionOk="0">
                  <a:moveTo>
                    <a:pt x="6972" y="1"/>
                  </a:moveTo>
                  <a:cubicBezTo>
                    <a:pt x="4209" y="1"/>
                    <a:pt x="1449" y="963"/>
                    <a:pt x="287" y="3610"/>
                  </a:cubicBezTo>
                  <a:cubicBezTo>
                    <a:pt x="1" y="4253"/>
                    <a:pt x="287" y="4979"/>
                    <a:pt x="691" y="5563"/>
                  </a:cubicBezTo>
                  <a:cubicBezTo>
                    <a:pt x="1096" y="6134"/>
                    <a:pt x="1703" y="6551"/>
                    <a:pt x="2322" y="6896"/>
                  </a:cubicBezTo>
                  <a:cubicBezTo>
                    <a:pt x="3037" y="7289"/>
                    <a:pt x="3811" y="7599"/>
                    <a:pt x="4597" y="7813"/>
                  </a:cubicBezTo>
                  <a:cubicBezTo>
                    <a:pt x="6287" y="8266"/>
                    <a:pt x="8085" y="8289"/>
                    <a:pt x="9776" y="8742"/>
                  </a:cubicBezTo>
                  <a:cubicBezTo>
                    <a:pt x="13479" y="9718"/>
                    <a:pt x="16360" y="12647"/>
                    <a:pt x="19956" y="13933"/>
                  </a:cubicBezTo>
                  <a:cubicBezTo>
                    <a:pt x="21947" y="14654"/>
                    <a:pt x="24074" y="14844"/>
                    <a:pt x="26193" y="14844"/>
                  </a:cubicBezTo>
                  <a:cubicBezTo>
                    <a:pt x="26595" y="14844"/>
                    <a:pt x="26997" y="14837"/>
                    <a:pt x="27397" y="14826"/>
                  </a:cubicBezTo>
                  <a:cubicBezTo>
                    <a:pt x="29766" y="14766"/>
                    <a:pt x="32374" y="14469"/>
                    <a:pt x="33862" y="12623"/>
                  </a:cubicBezTo>
                  <a:lnTo>
                    <a:pt x="33862" y="12623"/>
                  </a:lnTo>
                  <a:cubicBezTo>
                    <a:pt x="32837" y="12883"/>
                    <a:pt x="31781" y="13009"/>
                    <a:pt x="30724" y="13009"/>
                  </a:cubicBezTo>
                  <a:cubicBezTo>
                    <a:pt x="27703" y="13009"/>
                    <a:pt x="24671" y="11977"/>
                    <a:pt x="22325" y="10063"/>
                  </a:cubicBezTo>
                  <a:cubicBezTo>
                    <a:pt x="20372" y="8468"/>
                    <a:pt x="18932" y="6361"/>
                    <a:pt x="17146" y="4575"/>
                  </a:cubicBezTo>
                  <a:cubicBezTo>
                    <a:pt x="15336" y="2789"/>
                    <a:pt x="13157" y="1336"/>
                    <a:pt x="10740" y="574"/>
                  </a:cubicBezTo>
                  <a:cubicBezTo>
                    <a:pt x="9598" y="218"/>
                    <a:pt x="8285" y="1"/>
                    <a:pt x="697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165;p34">
              <a:extLst>
                <a:ext uri="{FF2B5EF4-FFF2-40B4-BE49-F238E27FC236}">
                  <a16:creationId xmlns:a16="http://schemas.microsoft.com/office/drawing/2014/main" id="{146C0B85-A02A-1DA3-0394-DCF6CDE5305D}"/>
                </a:ext>
              </a:extLst>
            </p:cNvPr>
            <p:cNvSpPr/>
            <p:nvPr/>
          </p:nvSpPr>
          <p:spPr>
            <a:xfrm>
              <a:off x="875679" y="2986505"/>
              <a:ext cx="168208" cy="186343"/>
            </a:xfrm>
            <a:custGeom>
              <a:avLst/>
              <a:gdLst/>
              <a:ahLst/>
              <a:cxnLst/>
              <a:rect l="l" t="t" r="r" b="b"/>
              <a:pathLst>
                <a:path w="2597" h="2877" extrusionOk="0">
                  <a:moveTo>
                    <a:pt x="1275" y="0"/>
                  </a:moveTo>
                  <a:cubicBezTo>
                    <a:pt x="1218" y="0"/>
                    <a:pt x="1162" y="18"/>
                    <a:pt x="1120" y="54"/>
                  </a:cubicBezTo>
                  <a:cubicBezTo>
                    <a:pt x="1084" y="137"/>
                    <a:pt x="1048" y="221"/>
                    <a:pt x="1013" y="316"/>
                  </a:cubicBezTo>
                  <a:cubicBezTo>
                    <a:pt x="1032" y="181"/>
                    <a:pt x="888" y="70"/>
                    <a:pt x="750" y="70"/>
                  </a:cubicBezTo>
                  <a:cubicBezTo>
                    <a:pt x="717" y="70"/>
                    <a:pt x="685" y="76"/>
                    <a:pt x="656" y="90"/>
                  </a:cubicBezTo>
                  <a:cubicBezTo>
                    <a:pt x="477" y="185"/>
                    <a:pt x="548" y="363"/>
                    <a:pt x="489" y="506"/>
                  </a:cubicBezTo>
                  <a:cubicBezTo>
                    <a:pt x="424" y="449"/>
                    <a:pt x="338" y="404"/>
                    <a:pt x="256" y="404"/>
                  </a:cubicBezTo>
                  <a:cubicBezTo>
                    <a:pt x="202" y="404"/>
                    <a:pt x="150" y="423"/>
                    <a:pt x="108" y="471"/>
                  </a:cubicBezTo>
                  <a:cubicBezTo>
                    <a:pt x="1" y="590"/>
                    <a:pt x="72" y="816"/>
                    <a:pt x="227" y="852"/>
                  </a:cubicBezTo>
                  <a:cubicBezTo>
                    <a:pt x="263" y="864"/>
                    <a:pt x="310" y="875"/>
                    <a:pt x="322" y="911"/>
                  </a:cubicBezTo>
                  <a:cubicBezTo>
                    <a:pt x="334" y="923"/>
                    <a:pt x="322" y="947"/>
                    <a:pt x="322" y="959"/>
                  </a:cubicBezTo>
                  <a:cubicBezTo>
                    <a:pt x="167" y="1399"/>
                    <a:pt x="203" y="1887"/>
                    <a:pt x="382" y="2304"/>
                  </a:cubicBezTo>
                  <a:cubicBezTo>
                    <a:pt x="572" y="2721"/>
                    <a:pt x="941" y="2876"/>
                    <a:pt x="1394" y="2876"/>
                  </a:cubicBezTo>
                  <a:cubicBezTo>
                    <a:pt x="1411" y="2876"/>
                    <a:pt x="1428" y="2876"/>
                    <a:pt x="1445" y="2876"/>
                  </a:cubicBezTo>
                  <a:cubicBezTo>
                    <a:pt x="1849" y="2876"/>
                    <a:pt x="2295" y="2741"/>
                    <a:pt x="2489" y="2388"/>
                  </a:cubicBezTo>
                  <a:cubicBezTo>
                    <a:pt x="2596" y="2173"/>
                    <a:pt x="2596" y="1923"/>
                    <a:pt x="2596" y="1685"/>
                  </a:cubicBezTo>
                  <a:cubicBezTo>
                    <a:pt x="2596" y="1518"/>
                    <a:pt x="2596" y="1352"/>
                    <a:pt x="2525" y="1209"/>
                  </a:cubicBezTo>
                  <a:cubicBezTo>
                    <a:pt x="2489" y="1125"/>
                    <a:pt x="2441" y="1066"/>
                    <a:pt x="2394" y="1006"/>
                  </a:cubicBezTo>
                  <a:cubicBezTo>
                    <a:pt x="2203" y="780"/>
                    <a:pt x="1941" y="590"/>
                    <a:pt x="1644" y="554"/>
                  </a:cubicBezTo>
                  <a:cubicBezTo>
                    <a:pt x="1584" y="554"/>
                    <a:pt x="1513" y="542"/>
                    <a:pt x="1501" y="483"/>
                  </a:cubicBezTo>
                  <a:cubicBezTo>
                    <a:pt x="1477" y="447"/>
                    <a:pt x="1513" y="399"/>
                    <a:pt x="1525" y="363"/>
                  </a:cubicBezTo>
                  <a:cubicBezTo>
                    <a:pt x="1560" y="256"/>
                    <a:pt x="1525" y="125"/>
                    <a:pt x="1429" y="54"/>
                  </a:cubicBezTo>
                  <a:cubicBezTo>
                    <a:pt x="1388" y="18"/>
                    <a:pt x="1331" y="0"/>
                    <a:pt x="1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166;p34">
              <a:extLst>
                <a:ext uri="{FF2B5EF4-FFF2-40B4-BE49-F238E27FC236}">
                  <a16:creationId xmlns:a16="http://schemas.microsoft.com/office/drawing/2014/main" id="{DF3856E5-1C49-EE46-B88E-4AEC04221D41}"/>
                </a:ext>
              </a:extLst>
            </p:cNvPr>
            <p:cNvSpPr/>
            <p:nvPr/>
          </p:nvSpPr>
          <p:spPr>
            <a:xfrm>
              <a:off x="1029187" y="2947967"/>
              <a:ext cx="168920" cy="186343"/>
            </a:xfrm>
            <a:custGeom>
              <a:avLst/>
              <a:gdLst/>
              <a:ahLst/>
              <a:cxnLst/>
              <a:rect l="l" t="t" r="r" b="b"/>
              <a:pathLst>
                <a:path w="2608" h="2877" extrusionOk="0">
                  <a:moveTo>
                    <a:pt x="1284" y="0"/>
                  </a:moveTo>
                  <a:cubicBezTo>
                    <a:pt x="1226" y="0"/>
                    <a:pt x="1167" y="18"/>
                    <a:pt x="1119" y="54"/>
                  </a:cubicBezTo>
                  <a:cubicBezTo>
                    <a:pt x="1095" y="137"/>
                    <a:pt x="1060" y="220"/>
                    <a:pt x="1024" y="316"/>
                  </a:cubicBezTo>
                  <a:cubicBezTo>
                    <a:pt x="1043" y="181"/>
                    <a:pt x="899" y="69"/>
                    <a:pt x="761" y="69"/>
                  </a:cubicBezTo>
                  <a:cubicBezTo>
                    <a:pt x="729" y="69"/>
                    <a:pt x="696" y="76"/>
                    <a:pt x="667" y="89"/>
                  </a:cubicBezTo>
                  <a:cubicBezTo>
                    <a:pt x="476" y="185"/>
                    <a:pt x="560" y="363"/>
                    <a:pt x="500" y="506"/>
                  </a:cubicBezTo>
                  <a:cubicBezTo>
                    <a:pt x="435" y="449"/>
                    <a:pt x="349" y="404"/>
                    <a:pt x="267" y="404"/>
                  </a:cubicBezTo>
                  <a:cubicBezTo>
                    <a:pt x="213" y="404"/>
                    <a:pt x="162" y="423"/>
                    <a:pt x="119" y="470"/>
                  </a:cubicBezTo>
                  <a:cubicBezTo>
                    <a:pt x="0" y="589"/>
                    <a:pt x="71" y="816"/>
                    <a:pt x="238" y="851"/>
                  </a:cubicBezTo>
                  <a:cubicBezTo>
                    <a:pt x="274" y="863"/>
                    <a:pt x="321" y="875"/>
                    <a:pt x="333" y="911"/>
                  </a:cubicBezTo>
                  <a:cubicBezTo>
                    <a:pt x="333" y="923"/>
                    <a:pt x="333" y="947"/>
                    <a:pt x="321" y="958"/>
                  </a:cubicBezTo>
                  <a:cubicBezTo>
                    <a:pt x="179" y="1399"/>
                    <a:pt x="214" y="1887"/>
                    <a:pt x="393" y="2304"/>
                  </a:cubicBezTo>
                  <a:cubicBezTo>
                    <a:pt x="583" y="2721"/>
                    <a:pt x="953" y="2875"/>
                    <a:pt x="1405" y="2875"/>
                  </a:cubicBezTo>
                  <a:cubicBezTo>
                    <a:pt x="1422" y="2876"/>
                    <a:pt x="1439" y="2876"/>
                    <a:pt x="1457" y="2876"/>
                  </a:cubicBezTo>
                  <a:cubicBezTo>
                    <a:pt x="1860" y="2876"/>
                    <a:pt x="2306" y="2741"/>
                    <a:pt x="2500" y="2387"/>
                  </a:cubicBezTo>
                  <a:cubicBezTo>
                    <a:pt x="2607" y="2173"/>
                    <a:pt x="2607" y="1923"/>
                    <a:pt x="2607" y="1685"/>
                  </a:cubicBezTo>
                  <a:cubicBezTo>
                    <a:pt x="2607" y="1518"/>
                    <a:pt x="2607" y="1351"/>
                    <a:pt x="2536" y="1209"/>
                  </a:cubicBezTo>
                  <a:cubicBezTo>
                    <a:pt x="2500" y="1137"/>
                    <a:pt x="2453" y="1066"/>
                    <a:pt x="2405" y="1006"/>
                  </a:cubicBezTo>
                  <a:cubicBezTo>
                    <a:pt x="2203" y="780"/>
                    <a:pt x="1941" y="589"/>
                    <a:pt x="1655" y="554"/>
                  </a:cubicBezTo>
                  <a:cubicBezTo>
                    <a:pt x="1595" y="554"/>
                    <a:pt x="1524" y="542"/>
                    <a:pt x="1500" y="482"/>
                  </a:cubicBezTo>
                  <a:cubicBezTo>
                    <a:pt x="1488" y="447"/>
                    <a:pt x="1512" y="399"/>
                    <a:pt x="1536" y="363"/>
                  </a:cubicBezTo>
                  <a:cubicBezTo>
                    <a:pt x="1572" y="256"/>
                    <a:pt x="1536" y="125"/>
                    <a:pt x="1441" y="54"/>
                  </a:cubicBezTo>
                  <a:cubicBezTo>
                    <a:pt x="1399" y="18"/>
                    <a:pt x="1342" y="0"/>
                    <a:pt x="12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1167;p34">
              <a:extLst>
                <a:ext uri="{FF2B5EF4-FFF2-40B4-BE49-F238E27FC236}">
                  <a16:creationId xmlns:a16="http://schemas.microsoft.com/office/drawing/2014/main" id="{2FF0349B-64C6-6E3E-CCD2-7AC97E71200A}"/>
                </a:ext>
              </a:extLst>
            </p:cNvPr>
            <p:cNvSpPr/>
            <p:nvPr/>
          </p:nvSpPr>
          <p:spPr>
            <a:xfrm>
              <a:off x="855664" y="2727745"/>
              <a:ext cx="115744" cy="91067"/>
            </a:xfrm>
            <a:custGeom>
              <a:avLst/>
              <a:gdLst/>
              <a:ahLst/>
              <a:cxnLst/>
              <a:rect l="l" t="t" r="r" b="b"/>
              <a:pathLst>
                <a:path w="1787" h="1406" extrusionOk="0">
                  <a:moveTo>
                    <a:pt x="0" y="1"/>
                  </a:moveTo>
                  <a:lnTo>
                    <a:pt x="0" y="1"/>
                  </a:lnTo>
                  <a:cubicBezTo>
                    <a:pt x="333" y="1263"/>
                    <a:pt x="1465" y="1394"/>
                    <a:pt x="1738" y="1406"/>
                  </a:cubicBezTo>
                  <a:cubicBezTo>
                    <a:pt x="1738" y="1239"/>
                    <a:pt x="1762" y="1072"/>
                    <a:pt x="1786" y="894"/>
                  </a:cubicBezTo>
                  <a:lnTo>
                    <a:pt x="0" y="1"/>
                  </a:ln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168;p34">
              <a:extLst>
                <a:ext uri="{FF2B5EF4-FFF2-40B4-BE49-F238E27FC236}">
                  <a16:creationId xmlns:a16="http://schemas.microsoft.com/office/drawing/2014/main" id="{CC34AE48-75E8-367B-EF13-71C829FC5EC9}"/>
                </a:ext>
              </a:extLst>
            </p:cNvPr>
            <p:cNvSpPr/>
            <p:nvPr/>
          </p:nvSpPr>
          <p:spPr>
            <a:xfrm>
              <a:off x="799313" y="2340737"/>
              <a:ext cx="405719" cy="446783"/>
            </a:xfrm>
            <a:custGeom>
              <a:avLst/>
              <a:gdLst/>
              <a:ahLst/>
              <a:cxnLst/>
              <a:rect l="l" t="t" r="r" b="b"/>
              <a:pathLst>
                <a:path w="6264" h="6898" extrusionOk="0">
                  <a:moveTo>
                    <a:pt x="3025" y="0"/>
                  </a:moveTo>
                  <a:cubicBezTo>
                    <a:pt x="2619" y="0"/>
                    <a:pt x="2218" y="59"/>
                    <a:pt x="1846" y="201"/>
                  </a:cubicBezTo>
                  <a:cubicBezTo>
                    <a:pt x="120" y="856"/>
                    <a:pt x="1" y="3345"/>
                    <a:pt x="322" y="4785"/>
                  </a:cubicBezTo>
                  <a:cubicBezTo>
                    <a:pt x="525" y="5678"/>
                    <a:pt x="1156" y="6547"/>
                    <a:pt x="2085" y="6809"/>
                  </a:cubicBezTo>
                  <a:cubicBezTo>
                    <a:pt x="2293" y="6870"/>
                    <a:pt x="2508" y="6898"/>
                    <a:pt x="2723" y="6898"/>
                  </a:cubicBezTo>
                  <a:cubicBezTo>
                    <a:pt x="3359" y="6898"/>
                    <a:pt x="4001" y="6653"/>
                    <a:pt x="4490" y="6262"/>
                  </a:cubicBezTo>
                  <a:cubicBezTo>
                    <a:pt x="5144" y="5738"/>
                    <a:pt x="5573" y="4999"/>
                    <a:pt x="5847" y="4249"/>
                  </a:cubicBezTo>
                  <a:cubicBezTo>
                    <a:pt x="6109" y="3571"/>
                    <a:pt x="6264" y="2856"/>
                    <a:pt x="6156" y="2154"/>
                  </a:cubicBezTo>
                  <a:cubicBezTo>
                    <a:pt x="6049" y="1451"/>
                    <a:pt x="5645" y="761"/>
                    <a:pt x="4978" y="416"/>
                  </a:cubicBezTo>
                  <a:cubicBezTo>
                    <a:pt x="4716" y="273"/>
                    <a:pt x="4430" y="201"/>
                    <a:pt x="4144" y="130"/>
                  </a:cubicBezTo>
                  <a:cubicBezTo>
                    <a:pt x="3779" y="50"/>
                    <a:pt x="3400" y="0"/>
                    <a:pt x="3025"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1169;p34">
              <a:extLst>
                <a:ext uri="{FF2B5EF4-FFF2-40B4-BE49-F238E27FC236}">
                  <a16:creationId xmlns:a16="http://schemas.microsoft.com/office/drawing/2014/main" id="{1A853021-0CA6-162F-261D-B5DE819C1199}"/>
                </a:ext>
              </a:extLst>
            </p:cNvPr>
            <p:cNvSpPr/>
            <p:nvPr/>
          </p:nvSpPr>
          <p:spPr>
            <a:xfrm>
              <a:off x="578767" y="2145581"/>
              <a:ext cx="718040" cy="940784"/>
            </a:xfrm>
            <a:custGeom>
              <a:avLst/>
              <a:gdLst/>
              <a:ahLst/>
              <a:cxnLst/>
              <a:rect l="l" t="t" r="r" b="b"/>
              <a:pathLst>
                <a:path w="11086" h="14525" extrusionOk="0">
                  <a:moveTo>
                    <a:pt x="5348" y="0"/>
                  </a:moveTo>
                  <a:cubicBezTo>
                    <a:pt x="3961" y="0"/>
                    <a:pt x="2534" y="580"/>
                    <a:pt x="1608" y="1559"/>
                  </a:cubicBezTo>
                  <a:cubicBezTo>
                    <a:pt x="453" y="2786"/>
                    <a:pt x="1" y="4643"/>
                    <a:pt x="465" y="6274"/>
                  </a:cubicBezTo>
                  <a:cubicBezTo>
                    <a:pt x="679" y="7024"/>
                    <a:pt x="1072" y="7727"/>
                    <a:pt x="1382" y="8441"/>
                  </a:cubicBezTo>
                  <a:cubicBezTo>
                    <a:pt x="1703" y="9167"/>
                    <a:pt x="1953" y="9989"/>
                    <a:pt x="1799" y="10787"/>
                  </a:cubicBezTo>
                  <a:cubicBezTo>
                    <a:pt x="1668" y="11489"/>
                    <a:pt x="1037" y="11858"/>
                    <a:pt x="810" y="12513"/>
                  </a:cubicBezTo>
                  <a:cubicBezTo>
                    <a:pt x="608" y="13085"/>
                    <a:pt x="894" y="13763"/>
                    <a:pt x="1394" y="14120"/>
                  </a:cubicBezTo>
                  <a:cubicBezTo>
                    <a:pt x="1779" y="14411"/>
                    <a:pt x="2267" y="14525"/>
                    <a:pt x="2754" y="14525"/>
                  </a:cubicBezTo>
                  <a:cubicBezTo>
                    <a:pt x="2885" y="14525"/>
                    <a:pt x="3015" y="14517"/>
                    <a:pt x="3144" y="14501"/>
                  </a:cubicBezTo>
                  <a:cubicBezTo>
                    <a:pt x="3573" y="14454"/>
                    <a:pt x="4025" y="14323"/>
                    <a:pt x="4347" y="14013"/>
                  </a:cubicBezTo>
                  <a:cubicBezTo>
                    <a:pt x="4668" y="13716"/>
                    <a:pt x="4835" y="13216"/>
                    <a:pt x="4656" y="12811"/>
                  </a:cubicBezTo>
                  <a:cubicBezTo>
                    <a:pt x="4561" y="12561"/>
                    <a:pt x="4347" y="12370"/>
                    <a:pt x="4311" y="12108"/>
                  </a:cubicBezTo>
                  <a:cubicBezTo>
                    <a:pt x="4263" y="11763"/>
                    <a:pt x="4525" y="11453"/>
                    <a:pt x="4656" y="11132"/>
                  </a:cubicBezTo>
                  <a:cubicBezTo>
                    <a:pt x="4918" y="10465"/>
                    <a:pt x="4573" y="9775"/>
                    <a:pt x="4335" y="9155"/>
                  </a:cubicBezTo>
                  <a:cubicBezTo>
                    <a:pt x="4037" y="8393"/>
                    <a:pt x="4013" y="7905"/>
                    <a:pt x="4192" y="7120"/>
                  </a:cubicBezTo>
                  <a:cubicBezTo>
                    <a:pt x="4287" y="6679"/>
                    <a:pt x="4525" y="6274"/>
                    <a:pt x="4870" y="5953"/>
                  </a:cubicBezTo>
                  <a:cubicBezTo>
                    <a:pt x="5775" y="5131"/>
                    <a:pt x="7371" y="4822"/>
                    <a:pt x="7704" y="3488"/>
                  </a:cubicBezTo>
                  <a:lnTo>
                    <a:pt x="7704" y="3488"/>
                  </a:lnTo>
                  <a:cubicBezTo>
                    <a:pt x="7692" y="3560"/>
                    <a:pt x="8061" y="4012"/>
                    <a:pt x="8109" y="4107"/>
                  </a:cubicBezTo>
                  <a:cubicBezTo>
                    <a:pt x="8240" y="4345"/>
                    <a:pt x="8347" y="4595"/>
                    <a:pt x="8442" y="4845"/>
                  </a:cubicBezTo>
                  <a:cubicBezTo>
                    <a:pt x="8621" y="5346"/>
                    <a:pt x="8716" y="5881"/>
                    <a:pt x="8728" y="6417"/>
                  </a:cubicBezTo>
                  <a:cubicBezTo>
                    <a:pt x="8752" y="7798"/>
                    <a:pt x="8061" y="9132"/>
                    <a:pt x="7930" y="10513"/>
                  </a:cubicBezTo>
                  <a:cubicBezTo>
                    <a:pt x="7859" y="11203"/>
                    <a:pt x="7585" y="11870"/>
                    <a:pt x="7145" y="12406"/>
                  </a:cubicBezTo>
                  <a:cubicBezTo>
                    <a:pt x="7025" y="12537"/>
                    <a:pt x="6906" y="12715"/>
                    <a:pt x="7002" y="12858"/>
                  </a:cubicBezTo>
                  <a:cubicBezTo>
                    <a:pt x="7049" y="12930"/>
                    <a:pt x="7145" y="12954"/>
                    <a:pt x="7228" y="12977"/>
                  </a:cubicBezTo>
                  <a:cubicBezTo>
                    <a:pt x="7349" y="13000"/>
                    <a:pt x="7472" y="13011"/>
                    <a:pt x="7596" y="13011"/>
                  </a:cubicBezTo>
                  <a:cubicBezTo>
                    <a:pt x="7992" y="13011"/>
                    <a:pt x="8386" y="12895"/>
                    <a:pt x="8704" y="12668"/>
                  </a:cubicBezTo>
                  <a:cubicBezTo>
                    <a:pt x="9121" y="12370"/>
                    <a:pt x="9419" y="11882"/>
                    <a:pt x="9478" y="11370"/>
                  </a:cubicBezTo>
                  <a:cubicBezTo>
                    <a:pt x="9585" y="10549"/>
                    <a:pt x="9323" y="9715"/>
                    <a:pt x="9538" y="8905"/>
                  </a:cubicBezTo>
                  <a:cubicBezTo>
                    <a:pt x="9645" y="8489"/>
                    <a:pt x="9883" y="8108"/>
                    <a:pt x="10109" y="7739"/>
                  </a:cubicBezTo>
                  <a:cubicBezTo>
                    <a:pt x="10645" y="6822"/>
                    <a:pt x="11085" y="5786"/>
                    <a:pt x="10943" y="4726"/>
                  </a:cubicBezTo>
                  <a:cubicBezTo>
                    <a:pt x="10805" y="3714"/>
                    <a:pt x="9955" y="2746"/>
                    <a:pt x="8942" y="2746"/>
                  </a:cubicBezTo>
                  <a:cubicBezTo>
                    <a:pt x="8907" y="2746"/>
                    <a:pt x="8871" y="2748"/>
                    <a:pt x="8835" y="2750"/>
                  </a:cubicBezTo>
                  <a:cubicBezTo>
                    <a:pt x="8692" y="1583"/>
                    <a:pt x="7799" y="535"/>
                    <a:pt x="6668" y="190"/>
                  </a:cubicBezTo>
                  <a:cubicBezTo>
                    <a:pt x="6245" y="62"/>
                    <a:pt x="5799" y="0"/>
                    <a:pt x="53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1170;p34">
              <a:extLst>
                <a:ext uri="{FF2B5EF4-FFF2-40B4-BE49-F238E27FC236}">
                  <a16:creationId xmlns:a16="http://schemas.microsoft.com/office/drawing/2014/main" id="{F71F13F3-00B9-3BFB-9F2E-C25E896EAD02}"/>
                </a:ext>
              </a:extLst>
            </p:cNvPr>
            <p:cNvSpPr/>
            <p:nvPr/>
          </p:nvSpPr>
          <p:spPr>
            <a:xfrm>
              <a:off x="780854" y="2371503"/>
              <a:ext cx="296970" cy="713377"/>
            </a:xfrm>
            <a:custGeom>
              <a:avLst/>
              <a:gdLst/>
              <a:ahLst/>
              <a:cxnLst/>
              <a:rect l="l" t="t" r="r" b="b"/>
              <a:pathLst>
                <a:path w="4585" h="11014" extrusionOk="0">
                  <a:moveTo>
                    <a:pt x="4584" y="0"/>
                  </a:moveTo>
                  <a:lnTo>
                    <a:pt x="4584" y="0"/>
                  </a:lnTo>
                  <a:cubicBezTo>
                    <a:pt x="4513" y="286"/>
                    <a:pt x="4132" y="429"/>
                    <a:pt x="3870" y="560"/>
                  </a:cubicBezTo>
                  <a:cubicBezTo>
                    <a:pt x="3251" y="869"/>
                    <a:pt x="2643" y="1179"/>
                    <a:pt x="2024" y="1488"/>
                  </a:cubicBezTo>
                  <a:cubicBezTo>
                    <a:pt x="1250" y="1881"/>
                    <a:pt x="405" y="2358"/>
                    <a:pt x="119" y="3179"/>
                  </a:cubicBezTo>
                  <a:cubicBezTo>
                    <a:pt x="24" y="3453"/>
                    <a:pt x="0" y="3751"/>
                    <a:pt x="12" y="4036"/>
                  </a:cubicBezTo>
                  <a:cubicBezTo>
                    <a:pt x="24" y="4584"/>
                    <a:pt x="179" y="5132"/>
                    <a:pt x="429" y="5608"/>
                  </a:cubicBezTo>
                  <a:cubicBezTo>
                    <a:pt x="643" y="6013"/>
                    <a:pt x="941" y="6394"/>
                    <a:pt x="1000" y="6846"/>
                  </a:cubicBezTo>
                  <a:cubicBezTo>
                    <a:pt x="1084" y="7608"/>
                    <a:pt x="476" y="8323"/>
                    <a:pt x="572" y="9073"/>
                  </a:cubicBezTo>
                  <a:cubicBezTo>
                    <a:pt x="619" y="9466"/>
                    <a:pt x="857" y="9835"/>
                    <a:pt x="786" y="10216"/>
                  </a:cubicBezTo>
                  <a:cubicBezTo>
                    <a:pt x="715" y="10620"/>
                    <a:pt x="405" y="10871"/>
                    <a:pt x="24" y="11013"/>
                  </a:cubicBezTo>
                  <a:cubicBezTo>
                    <a:pt x="453" y="10966"/>
                    <a:pt x="905" y="10835"/>
                    <a:pt x="1227" y="10525"/>
                  </a:cubicBezTo>
                  <a:cubicBezTo>
                    <a:pt x="1548" y="10228"/>
                    <a:pt x="1715" y="9728"/>
                    <a:pt x="1536" y="9323"/>
                  </a:cubicBezTo>
                  <a:cubicBezTo>
                    <a:pt x="1441" y="9073"/>
                    <a:pt x="1227" y="8882"/>
                    <a:pt x="1191" y="8620"/>
                  </a:cubicBezTo>
                  <a:cubicBezTo>
                    <a:pt x="1143" y="8275"/>
                    <a:pt x="1405" y="7965"/>
                    <a:pt x="1536" y="7644"/>
                  </a:cubicBezTo>
                  <a:cubicBezTo>
                    <a:pt x="1798" y="6977"/>
                    <a:pt x="1453" y="6287"/>
                    <a:pt x="1215" y="5667"/>
                  </a:cubicBezTo>
                  <a:cubicBezTo>
                    <a:pt x="917" y="4905"/>
                    <a:pt x="893" y="4417"/>
                    <a:pt x="1072" y="3632"/>
                  </a:cubicBezTo>
                  <a:cubicBezTo>
                    <a:pt x="1167" y="3191"/>
                    <a:pt x="1405" y="2786"/>
                    <a:pt x="1750" y="2465"/>
                  </a:cubicBezTo>
                  <a:cubicBezTo>
                    <a:pt x="2655" y="1643"/>
                    <a:pt x="4251" y="1334"/>
                    <a:pt x="4584"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171;p34">
              <a:extLst>
                <a:ext uri="{FF2B5EF4-FFF2-40B4-BE49-F238E27FC236}">
                  <a16:creationId xmlns:a16="http://schemas.microsoft.com/office/drawing/2014/main" id="{3A7DEBCB-2B88-A105-BE47-E496285FA6EB}"/>
                </a:ext>
              </a:extLst>
            </p:cNvPr>
            <p:cNvSpPr/>
            <p:nvPr/>
          </p:nvSpPr>
          <p:spPr>
            <a:xfrm>
              <a:off x="895758" y="2543989"/>
              <a:ext cx="75651" cy="73579"/>
            </a:xfrm>
            <a:custGeom>
              <a:avLst/>
              <a:gdLst/>
              <a:ahLst/>
              <a:cxnLst/>
              <a:rect l="l" t="t" r="r" b="b"/>
              <a:pathLst>
                <a:path w="1168" h="1136" extrusionOk="0">
                  <a:moveTo>
                    <a:pt x="669" y="1"/>
                  </a:moveTo>
                  <a:cubicBezTo>
                    <a:pt x="585" y="1"/>
                    <a:pt x="509" y="20"/>
                    <a:pt x="441" y="40"/>
                  </a:cubicBezTo>
                  <a:lnTo>
                    <a:pt x="381" y="76"/>
                  </a:lnTo>
                  <a:lnTo>
                    <a:pt x="334" y="99"/>
                  </a:lnTo>
                  <a:cubicBezTo>
                    <a:pt x="286" y="135"/>
                    <a:pt x="262" y="159"/>
                    <a:pt x="226" y="183"/>
                  </a:cubicBezTo>
                  <a:cubicBezTo>
                    <a:pt x="203" y="207"/>
                    <a:pt x="179" y="242"/>
                    <a:pt x="155" y="266"/>
                  </a:cubicBezTo>
                  <a:cubicBezTo>
                    <a:pt x="131" y="302"/>
                    <a:pt x="107" y="326"/>
                    <a:pt x="95" y="361"/>
                  </a:cubicBezTo>
                  <a:cubicBezTo>
                    <a:pt x="60" y="421"/>
                    <a:pt x="36" y="480"/>
                    <a:pt x="24" y="540"/>
                  </a:cubicBezTo>
                  <a:cubicBezTo>
                    <a:pt x="0" y="599"/>
                    <a:pt x="0" y="659"/>
                    <a:pt x="0" y="707"/>
                  </a:cubicBezTo>
                  <a:cubicBezTo>
                    <a:pt x="0" y="754"/>
                    <a:pt x="0" y="790"/>
                    <a:pt x="0" y="826"/>
                  </a:cubicBezTo>
                  <a:cubicBezTo>
                    <a:pt x="24" y="885"/>
                    <a:pt x="36" y="921"/>
                    <a:pt x="36" y="921"/>
                  </a:cubicBezTo>
                  <a:lnTo>
                    <a:pt x="48" y="921"/>
                  </a:lnTo>
                  <a:cubicBezTo>
                    <a:pt x="48" y="921"/>
                    <a:pt x="48" y="885"/>
                    <a:pt x="48" y="826"/>
                  </a:cubicBezTo>
                  <a:cubicBezTo>
                    <a:pt x="60" y="766"/>
                    <a:pt x="72" y="683"/>
                    <a:pt x="119" y="588"/>
                  </a:cubicBezTo>
                  <a:cubicBezTo>
                    <a:pt x="131" y="540"/>
                    <a:pt x="167" y="492"/>
                    <a:pt x="203" y="445"/>
                  </a:cubicBezTo>
                  <a:cubicBezTo>
                    <a:pt x="238" y="385"/>
                    <a:pt x="286" y="349"/>
                    <a:pt x="334" y="302"/>
                  </a:cubicBezTo>
                  <a:cubicBezTo>
                    <a:pt x="381" y="266"/>
                    <a:pt x="441" y="218"/>
                    <a:pt x="500" y="207"/>
                  </a:cubicBezTo>
                  <a:cubicBezTo>
                    <a:pt x="572" y="183"/>
                    <a:pt x="631" y="171"/>
                    <a:pt x="703" y="171"/>
                  </a:cubicBezTo>
                  <a:cubicBezTo>
                    <a:pt x="774" y="183"/>
                    <a:pt x="834" y="207"/>
                    <a:pt x="881" y="254"/>
                  </a:cubicBezTo>
                  <a:cubicBezTo>
                    <a:pt x="929" y="302"/>
                    <a:pt x="965" y="361"/>
                    <a:pt x="988" y="421"/>
                  </a:cubicBezTo>
                  <a:cubicBezTo>
                    <a:pt x="1036" y="552"/>
                    <a:pt x="1036" y="671"/>
                    <a:pt x="1048" y="778"/>
                  </a:cubicBezTo>
                  <a:cubicBezTo>
                    <a:pt x="1060" y="802"/>
                    <a:pt x="1060" y="826"/>
                    <a:pt x="1060" y="849"/>
                  </a:cubicBezTo>
                  <a:cubicBezTo>
                    <a:pt x="1060" y="873"/>
                    <a:pt x="1060" y="897"/>
                    <a:pt x="1060" y="921"/>
                  </a:cubicBezTo>
                  <a:cubicBezTo>
                    <a:pt x="1060" y="969"/>
                    <a:pt x="1060" y="1004"/>
                    <a:pt x="1060" y="1028"/>
                  </a:cubicBezTo>
                  <a:cubicBezTo>
                    <a:pt x="1060" y="1099"/>
                    <a:pt x="1060" y="1123"/>
                    <a:pt x="1060" y="1123"/>
                  </a:cubicBezTo>
                  <a:lnTo>
                    <a:pt x="1072" y="1135"/>
                  </a:lnTo>
                  <a:cubicBezTo>
                    <a:pt x="1072" y="1135"/>
                    <a:pt x="1084" y="1099"/>
                    <a:pt x="1108" y="1028"/>
                  </a:cubicBezTo>
                  <a:cubicBezTo>
                    <a:pt x="1108" y="1004"/>
                    <a:pt x="1119" y="957"/>
                    <a:pt x="1131" y="921"/>
                  </a:cubicBezTo>
                  <a:cubicBezTo>
                    <a:pt x="1143" y="897"/>
                    <a:pt x="1143" y="873"/>
                    <a:pt x="1155" y="838"/>
                  </a:cubicBezTo>
                  <a:cubicBezTo>
                    <a:pt x="1155" y="814"/>
                    <a:pt x="1155" y="790"/>
                    <a:pt x="1155" y="766"/>
                  </a:cubicBezTo>
                  <a:cubicBezTo>
                    <a:pt x="1167" y="707"/>
                    <a:pt x="1167" y="647"/>
                    <a:pt x="1167" y="588"/>
                  </a:cubicBezTo>
                  <a:cubicBezTo>
                    <a:pt x="1155" y="516"/>
                    <a:pt x="1155" y="445"/>
                    <a:pt x="1131" y="373"/>
                  </a:cubicBezTo>
                  <a:cubicBezTo>
                    <a:pt x="1108" y="290"/>
                    <a:pt x="1072" y="207"/>
                    <a:pt x="1000" y="135"/>
                  </a:cubicBezTo>
                  <a:cubicBezTo>
                    <a:pt x="977" y="111"/>
                    <a:pt x="953" y="87"/>
                    <a:pt x="929" y="76"/>
                  </a:cubicBezTo>
                  <a:lnTo>
                    <a:pt x="905" y="64"/>
                  </a:lnTo>
                  <a:lnTo>
                    <a:pt x="893" y="52"/>
                  </a:lnTo>
                  <a:lnTo>
                    <a:pt x="881" y="52"/>
                  </a:lnTo>
                  <a:lnTo>
                    <a:pt x="869" y="40"/>
                  </a:lnTo>
                  <a:cubicBezTo>
                    <a:pt x="822" y="16"/>
                    <a:pt x="774" y="4"/>
                    <a:pt x="727" y="4"/>
                  </a:cubicBezTo>
                  <a:cubicBezTo>
                    <a:pt x="707" y="2"/>
                    <a:pt x="688" y="1"/>
                    <a:pt x="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172;p34">
              <a:extLst>
                <a:ext uri="{FF2B5EF4-FFF2-40B4-BE49-F238E27FC236}">
                  <a16:creationId xmlns:a16="http://schemas.microsoft.com/office/drawing/2014/main" id="{D9318659-1B76-1C13-CA42-4F641B76675A}"/>
                </a:ext>
              </a:extLst>
            </p:cNvPr>
            <p:cNvSpPr/>
            <p:nvPr/>
          </p:nvSpPr>
          <p:spPr>
            <a:xfrm>
              <a:off x="1032231" y="2538030"/>
              <a:ext cx="68721" cy="67166"/>
            </a:xfrm>
            <a:custGeom>
              <a:avLst/>
              <a:gdLst/>
              <a:ahLst/>
              <a:cxnLst/>
              <a:rect l="l" t="t" r="r" b="b"/>
              <a:pathLst>
                <a:path w="1061" h="1037" extrusionOk="0">
                  <a:moveTo>
                    <a:pt x="394" y="1"/>
                  </a:moveTo>
                  <a:cubicBezTo>
                    <a:pt x="346" y="13"/>
                    <a:pt x="298" y="25"/>
                    <a:pt x="263" y="49"/>
                  </a:cubicBezTo>
                  <a:lnTo>
                    <a:pt x="251" y="49"/>
                  </a:lnTo>
                  <a:lnTo>
                    <a:pt x="239" y="60"/>
                  </a:lnTo>
                  <a:lnTo>
                    <a:pt x="227" y="72"/>
                  </a:lnTo>
                  <a:lnTo>
                    <a:pt x="203" y="84"/>
                  </a:lnTo>
                  <a:cubicBezTo>
                    <a:pt x="191" y="84"/>
                    <a:pt x="167" y="108"/>
                    <a:pt x="144" y="132"/>
                  </a:cubicBezTo>
                  <a:cubicBezTo>
                    <a:pt x="84" y="203"/>
                    <a:pt x="48" y="275"/>
                    <a:pt x="24" y="346"/>
                  </a:cubicBezTo>
                  <a:cubicBezTo>
                    <a:pt x="1" y="418"/>
                    <a:pt x="1" y="477"/>
                    <a:pt x="1" y="549"/>
                  </a:cubicBezTo>
                  <a:cubicBezTo>
                    <a:pt x="1" y="596"/>
                    <a:pt x="1" y="656"/>
                    <a:pt x="1" y="703"/>
                  </a:cubicBezTo>
                  <a:cubicBezTo>
                    <a:pt x="1" y="727"/>
                    <a:pt x="1" y="751"/>
                    <a:pt x="1" y="775"/>
                  </a:cubicBezTo>
                  <a:cubicBezTo>
                    <a:pt x="13" y="799"/>
                    <a:pt x="13" y="822"/>
                    <a:pt x="24" y="846"/>
                  </a:cubicBezTo>
                  <a:cubicBezTo>
                    <a:pt x="24" y="882"/>
                    <a:pt x="36" y="918"/>
                    <a:pt x="48" y="953"/>
                  </a:cubicBezTo>
                  <a:cubicBezTo>
                    <a:pt x="72" y="1001"/>
                    <a:pt x="84" y="1037"/>
                    <a:pt x="84" y="1037"/>
                  </a:cubicBezTo>
                  <a:lnTo>
                    <a:pt x="96" y="1037"/>
                  </a:lnTo>
                  <a:cubicBezTo>
                    <a:pt x="96" y="1037"/>
                    <a:pt x="96" y="1001"/>
                    <a:pt x="96" y="941"/>
                  </a:cubicBezTo>
                  <a:cubicBezTo>
                    <a:pt x="96" y="918"/>
                    <a:pt x="96" y="882"/>
                    <a:pt x="96" y="846"/>
                  </a:cubicBezTo>
                  <a:cubicBezTo>
                    <a:pt x="84" y="811"/>
                    <a:pt x="84" y="763"/>
                    <a:pt x="96" y="715"/>
                  </a:cubicBezTo>
                  <a:cubicBezTo>
                    <a:pt x="108" y="620"/>
                    <a:pt x="120" y="501"/>
                    <a:pt x="155" y="394"/>
                  </a:cubicBezTo>
                  <a:cubicBezTo>
                    <a:pt x="179" y="334"/>
                    <a:pt x="215" y="287"/>
                    <a:pt x="251" y="239"/>
                  </a:cubicBezTo>
                  <a:cubicBezTo>
                    <a:pt x="298" y="203"/>
                    <a:pt x="358" y="168"/>
                    <a:pt x="417" y="168"/>
                  </a:cubicBezTo>
                  <a:cubicBezTo>
                    <a:pt x="433" y="164"/>
                    <a:pt x="449" y="163"/>
                    <a:pt x="465" y="163"/>
                  </a:cubicBezTo>
                  <a:cubicBezTo>
                    <a:pt x="509" y="163"/>
                    <a:pt x="552" y="174"/>
                    <a:pt x="596" y="191"/>
                  </a:cubicBezTo>
                  <a:cubicBezTo>
                    <a:pt x="655" y="215"/>
                    <a:pt x="703" y="251"/>
                    <a:pt x="751" y="287"/>
                  </a:cubicBezTo>
                  <a:cubicBezTo>
                    <a:pt x="798" y="322"/>
                    <a:pt x="834" y="358"/>
                    <a:pt x="870" y="406"/>
                  </a:cubicBezTo>
                  <a:cubicBezTo>
                    <a:pt x="906" y="453"/>
                    <a:pt x="929" y="489"/>
                    <a:pt x="953" y="537"/>
                  </a:cubicBezTo>
                  <a:cubicBezTo>
                    <a:pt x="989" y="632"/>
                    <a:pt x="1001" y="703"/>
                    <a:pt x="1013" y="763"/>
                  </a:cubicBezTo>
                  <a:cubicBezTo>
                    <a:pt x="1013" y="822"/>
                    <a:pt x="1013" y="846"/>
                    <a:pt x="1013" y="846"/>
                  </a:cubicBezTo>
                  <a:lnTo>
                    <a:pt x="1025" y="846"/>
                  </a:lnTo>
                  <a:cubicBezTo>
                    <a:pt x="1025" y="846"/>
                    <a:pt x="1036" y="822"/>
                    <a:pt x="1048" y="763"/>
                  </a:cubicBezTo>
                  <a:cubicBezTo>
                    <a:pt x="1060" y="727"/>
                    <a:pt x="1060" y="691"/>
                    <a:pt x="1060" y="644"/>
                  </a:cubicBezTo>
                  <a:cubicBezTo>
                    <a:pt x="1060" y="608"/>
                    <a:pt x="1060" y="549"/>
                    <a:pt x="1036" y="501"/>
                  </a:cubicBezTo>
                  <a:cubicBezTo>
                    <a:pt x="1025" y="441"/>
                    <a:pt x="1001" y="394"/>
                    <a:pt x="965" y="334"/>
                  </a:cubicBezTo>
                  <a:cubicBezTo>
                    <a:pt x="941" y="275"/>
                    <a:pt x="894" y="227"/>
                    <a:pt x="846" y="168"/>
                  </a:cubicBezTo>
                  <a:cubicBezTo>
                    <a:pt x="810" y="144"/>
                    <a:pt x="786" y="132"/>
                    <a:pt x="751" y="96"/>
                  </a:cubicBezTo>
                  <a:lnTo>
                    <a:pt x="715" y="72"/>
                  </a:lnTo>
                  <a:lnTo>
                    <a:pt x="655" y="49"/>
                  </a:lnTo>
                  <a:cubicBezTo>
                    <a:pt x="584" y="13"/>
                    <a:pt x="489" y="1"/>
                    <a:pt x="3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173;p34">
              <a:extLst>
                <a:ext uri="{FF2B5EF4-FFF2-40B4-BE49-F238E27FC236}">
                  <a16:creationId xmlns:a16="http://schemas.microsoft.com/office/drawing/2014/main" id="{449E04AC-BC4F-6F72-103C-197A39834D96}"/>
                </a:ext>
              </a:extLst>
            </p:cNvPr>
            <p:cNvSpPr/>
            <p:nvPr/>
          </p:nvSpPr>
          <p:spPr>
            <a:xfrm>
              <a:off x="905798" y="2657597"/>
              <a:ext cx="78696" cy="33227"/>
            </a:xfrm>
            <a:custGeom>
              <a:avLst/>
              <a:gdLst/>
              <a:ahLst/>
              <a:cxnLst/>
              <a:rect l="l" t="t" r="r" b="b"/>
              <a:pathLst>
                <a:path w="1215" h="513" extrusionOk="0">
                  <a:moveTo>
                    <a:pt x="12" y="0"/>
                  </a:moveTo>
                  <a:lnTo>
                    <a:pt x="0" y="12"/>
                  </a:lnTo>
                  <a:cubicBezTo>
                    <a:pt x="0" y="12"/>
                    <a:pt x="12" y="36"/>
                    <a:pt x="12" y="72"/>
                  </a:cubicBezTo>
                  <a:cubicBezTo>
                    <a:pt x="36" y="119"/>
                    <a:pt x="71" y="179"/>
                    <a:pt x="119" y="215"/>
                  </a:cubicBezTo>
                  <a:cubicBezTo>
                    <a:pt x="131" y="238"/>
                    <a:pt x="131" y="238"/>
                    <a:pt x="155" y="262"/>
                  </a:cubicBezTo>
                  <a:cubicBezTo>
                    <a:pt x="167" y="274"/>
                    <a:pt x="179" y="286"/>
                    <a:pt x="191" y="298"/>
                  </a:cubicBezTo>
                  <a:cubicBezTo>
                    <a:pt x="226" y="310"/>
                    <a:pt x="250" y="346"/>
                    <a:pt x="286" y="358"/>
                  </a:cubicBezTo>
                  <a:cubicBezTo>
                    <a:pt x="321" y="381"/>
                    <a:pt x="357" y="405"/>
                    <a:pt x="405" y="417"/>
                  </a:cubicBezTo>
                  <a:cubicBezTo>
                    <a:pt x="441" y="441"/>
                    <a:pt x="476" y="453"/>
                    <a:pt x="524" y="465"/>
                  </a:cubicBezTo>
                  <a:cubicBezTo>
                    <a:pt x="572" y="477"/>
                    <a:pt x="607" y="488"/>
                    <a:pt x="655" y="500"/>
                  </a:cubicBezTo>
                  <a:cubicBezTo>
                    <a:pt x="673" y="506"/>
                    <a:pt x="694" y="506"/>
                    <a:pt x="714" y="506"/>
                  </a:cubicBezTo>
                  <a:cubicBezTo>
                    <a:pt x="735" y="506"/>
                    <a:pt x="756" y="506"/>
                    <a:pt x="774" y="512"/>
                  </a:cubicBezTo>
                  <a:cubicBezTo>
                    <a:pt x="822" y="512"/>
                    <a:pt x="857" y="512"/>
                    <a:pt x="893" y="500"/>
                  </a:cubicBezTo>
                  <a:cubicBezTo>
                    <a:pt x="941" y="500"/>
                    <a:pt x="976" y="488"/>
                    <a:pt x="1000" y="488"/>
                  </a:cubicBezTo>
                  <a:cubicBezTo>
                    <a:pt x="1072" y="465"/>
                    <a:pt x="1119" y="441"/>
                    <a:pt x="1155" y="417"/>
                  </a:cubicBezTo>
                  <a:cubicBezTo>
                    <a:pt x="1191" y="405"/>
                    <a:pt x="1214" y="393"/>
                    <a:pt x="1214" y="393"/>
                  </a:cubicBezTo>
                  <a:lnTo>
                    <a:pt x="1203" y="369"/>
                  </a:lnTo>
                  <a:lnTo>
                    <a:pt x="1155" y="369"/>
                  </a:lnTo>
                  <a:cubicBezTo>
                    <a:pt x="1119" y="381"/>
                    <a:pt x="1072" y="381"/>
                    <a:pt x="1012" y="381"/>
                  </a:cubicBezTo>
                  <a:cubicBezTo>
                    <a:pt x="976" y="381"/>
                    <a:pt x="941" y="381"/>
                    <a:pt x="905" y="369"/>
                  </a:cubicBezTo>
                  <a:cubicBezTo>
                    <a:pt x="881" y="369"/>
                    <a:pt x="845" y="369"/>
                    <a:pt x="798" y="358"/>
                  </a:cubicBezTo>
                  <a:cubicBezTo>
                    <a:pt x="726" y="346"/>
                    <a:pt x="655" y="322"/>
                    <a:pt x="572" y="298"/>
                  </a:cubicBezTo>
                  <a:cubicBezTo>
                    <a:pt x="500" y="274"/>
                    <a:pt x="417" y="250"/>
                    <a:pt x="357" y="215"/>
                  </a:cubicBezTo>
                  <a:cubicBezTo>
                    <a:pt x="321" y="203"/>
                    <a:pt x="286" y="191"/>
                    <a:pt x="250" y="179"/>
                  </a:cubicBezTo>
                  <a:cubicBezTo>
                    <a:pt x="226" y="155"/>
                    <a:pt x="191" y="143"/>
                    <a:pt x="167" y="131"/>
                  </a:cubicBezTo>
                  <a:cubicBezTo>
                    <a:pt x="119" y="96"/>
                    <a:pt x="83" y="72"/>
                    <a:pt x="48" y="48"/>
                  </a:cubicBezTo>
                  <a:cubicBezTo>
                    <a:pt x="36" y="12"/>
                    <a:pt x="12" y="0"/>
                    <a:pt x="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174;p34">
              <a:extLst>
                <a:ext uri="{FF2B5EF4-FFF2-40B4-BE49-F238E27FC236}">
                  <a16:creationId xmlns:a16="http://schemas.microsoft.com/office/drawing/2014/main" id="{E2A6CB38-691A-B16C-FB63-560C2A72B8D1}"/>
                </a:ext>
              </a:extLst>
            </p:cNvPr>
            <p:cNvSpPr/>
            <p:nvPr/>
          </p:nvSpPr>
          <p:spPr>
            <a:xfrm>
              <a:off x="898025" y="2478376"/>
              <a:ext cx="79538" cy="24289"/>
            </a:xfrm>
            <a:custGeom>
              <a:avLst/>
              <a:gdLst/>
              <a:ahLst/>
              <a:cxnLst/>
              <a:rect l="l" t="t" r="r" b="b"/>
              <a:pathLst>
                <a:path w="1228" h="375" extrusionOk="0">
                  <a:moveTo>
                    <a:pt x="766" y="0"/>
                  </a:moveTo>
                  <a:cubicBezTo>
                    <a:pt x="386" y="0"/>
                    <a:pt x="1" y="374"/>
                    <a:pt x="1" y="374"/>
                  </a:cubicBezTo>
                  <a:cubicBezTo>
                    <a:pt x="288" y="214"/>
                    <a:pt x="540" y="166"/>
                    <a:pt x="739" y="166"/>
                  </a:cubicBezTo>
                  <a:cubicBezTo>
                    <a:pt x="1044" y="166"/>
                    <a:pt x="1227" y="279"/>
                    <a:pt x="1227" y="279"/>
                  </a:cubicBezTo>
                  <a:cubicBezTo>
                    <a:pt x="1097" y="72"/>
                    <a:pt x="932" y="0"/>
                    <a:pt x="7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175;p34">
              <a:extLst>
                <a:ext uri="{FF2B5EF4-FFF2-40B4-BE49-F238E27FC236}">
                  <a16:creationId xmlns:a16="http://schemas.microsoft.com/office/drawing/2014/main" id="{29E73447-31D9-E2A3-0D70-8F67A5D71676}"/>
                </a:ext>
              </a:extLst>
            </p:cNvPr>
            <p:cNvSpPr/>
            <p:nvPr/>
          </p:nvSpPr>
          <p:spPr>
            <a:xfrm>
              <a:off x="1041494" y="2478376"/>
              <a:ext cx="78696" cy="24289"/>
            </a:xfrm>
            <a:custGeom>
              <a:avLst/>
              <a:gdLst/>
              <a:ahLst/>
              <a:cxnLst/>
              <a:rect l="l" t="t" r="r" b="b"/>
              <a:pathLst>
                <a:path w="1215" h="375" extrusionOk="0">
                  <a:moveTo>
                    <a:pt x="460" y="0"/>
                  </a:moveTo>
                  <a:cubicBezTo>
                    <a:pt x="295" y="0"/>
                    <a:pt x="131" y="72"/>
                    <a:pt x="1" y="279"/>
                  </a:cubicBezTo>
                  <a:cubicBezTo>
                    <a:pt x="1" y="279"/>
                    <a:pt x="179" y="166"/>
                    <a:pt x="481" y="166"/>
                  </a:cubicBezTo>
                  <a:cubicBezTo>
                    <a:pt x="678" y="166"/>
                    <a:pt x="928" y="214"/>
                    <a:pt x="1215" y="374"/>
                  </a:cubicBezTo>
                  <a:cubicBezTo>
                    <a:pt x="1215" y="374"/>
                    <a:pt x="835" y="0"/>
                    <a:pt x="4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176;p34">
              <a:extLst>
                <a:ext uri="{FF2B5EF4-FFF2-40B4-BE49-F238E27FC236}">
                  <a16:creationId xmlns:a16="http://schemas.microsoft.com/office/drawing/2014/main" id="{80666445-CA32-C2D0-44D2-8D62BA21BAEE}"/>
                </a:ext>
              </a:extLst>
            </p:cNvPr>
            <p:cNvSpPr/>
            <p:nvPr/>
          </p:nvSpPr>
          <p:spPr>
            <a:xfrm>
              <a:off x="1145581" y="3594253"/>
              <a:ext cx="90289" cy="95212"/>
            </a:xfrm>
            <a:custGeom>
              <a:avLst/>
              <a:gdLst/>
              <a:ahLst/>
              <a:cxnLst/>
              <a:rect l="l" t="t" r="r" b="b"/>
              <a:pathLst>
                <a:path w="1394" h="1470" extrusionOk="0">
                  <a:moveTo>
                    <a:pt x="897" y="0"/>
                  </a:moveTo>
                  <a:cubicBezTo>
                    <a:pt x="883" y="0"/>
                    <a:pt x="870" y="1"/>
                    <a:pt x="858" y="5"/>
                  </a:cubicBezTo>
                  <a:cubicBezTo>
                    <a:pt x="810" y="5"/>
                    <a:pt x="775" y="5"/>
                    <a:pt x="727" y="17"/>
                  </a:cubicBezTo>
                  <a:lnTo>
                    <a:pt x="608" y="41"/>
                  </a:lnTo>
                  <a:lnTo>
                    <a:pt x="858" y="41"/>
                  </a:lnTo>
                  <a:cubicBezTo>
                    <a:pt x="894" y="41"/>
                    <a:pt x="930" y="65"/>
                    <a:pt x="965" y="65"/>
                  </a:cubicBezTo>
                  <a:cubicBezTo>
                    <a:pt x="1001" y="77"/>
                    <a:pt x="1049" y="89"/>
                    <a:pt x="1084" y="101"/>
                  </a:cubicBezTo>
                  <a:cubicBezTo>
                    <a:pt x="1120" y="113"/>
                    <a:pt x="1156" y="124"/>
                    <a:pt x="1191" y="148"/>
                  </a:cubicBezTo>
                  <a:cubicBezTo>
                    <a:pt x="1215" y="160"/>
                    <a:pt x="1239" y="184"/>
                    <a:pt x="1251" y="220"/>
                  </a:cubicBezTo>
                  <a:cubicBezTo>
                    <a:pt x="1263" y="244"/>
                    <a:pt x="1263" y="279"/>
                    <a:pt x="1263" y="315"/>
                  </a:cubicBezTo>
                  <a:cubicBezTo>
                    <a:pt x="1275" y="351"/>
                    <a:pt x="1263" y="386"/>
                    <a:pt x="1263" y="422"/>
                  </a:cubicBezTo>
                  <a:cubicBezTo>
                    <a:pt x="1251" y="458"/>
                    <a:pt x="1239" y="482"/>
                    <a:pt x="1227" y="517"/>
                  </a:cubicBezTo>
                  <a:cubicBezTo>
                    <a:pt x="1203" y="541"/>
                    <a:pt x="1191" y="577"/>
                    <a:pt x="1168" y="589"/>
                  </a:cubicBezTo>
                  <a:cubicBezTo>
                    <a:pt x="1120" y="636"/>
                    <a:pt x="1049" y="660"/>
                    <a:pt x="977" y="672"/>
                  </a:cubicBezTo>
                  <a:cubicBezTo>
                    <a:pt x="939" y="679"/>
                    <a:pt x="900" y="681"/>
                    <a:pt x="860" y="681"/>
                  </a:cubicBezTo>
                  <a:cubicBezTo>
                    <a:pt x="752" y="681"/>
                    <a:pt x="641" y="659"/>
                    <a:pt x="537" y="625"/>
                  </a:cubicBezTo>
                  <a:cubicBezTo>
                    <a:pt x="528" y="622"/>
                    <a:pt x="519" y="620"/>
                    <a:pt x="510" y="620"/>
                  </a:cubicBezTo>
                  <a:cubicBezTo>
                    <a:pt x="480" y="620"/>
                    <a:pt x="448" y="636"/>
                    <a:pt x="429" y="672"/>
                  </a:cubicBezTo>
                  <a:cubicBezTo>
                    <a:pt x="418" y="708"/>
                    <a:pt x="441" y="755"/>
                    <a:pt x="477" y="767"/>
                  </a:cubicBezTo>
                  <a:cubicBezTo>
                    <a:pt x="477" y="767"/>
                    <a:pt x="477" y="767"/>
                    <a:pt x="477" y="767"/>
                  </a:cubicBezTo>
                  <a:lnTo>
                    <a:pt x="477" y="767"/>
                  </a:lnTo>
                  <a:cubicBezTo>
                    <a:pt x="513" y="791"/>
                    <a:pt x="549" y="803"/>
                    <a:pt x="584" y="815"/>
                  </a:cubicBezTo>
                  <a:cubicBezTo>
                    <a:pt x="608" y="827"/>
                    <a:pt x="644" y="839"/>
                    <a:pt x="680" y="863"/>
                  </a:cubicBezTo>
                  <a:cubicBezTo>
                    <a:pt x="703" y="875"/>
                    <a:pt x="727" y="886"/>
                    <a:pt x="751" y="922"/>
                  </a:cubicBezTo>
                  <a:lnTo>
                    <a:pt x="799" y="958"/>
                  </a:lnTo>
                  <a:lnTo>
                    <a:pt x="799" y="970"/>
                  </a:lnTo>
                  <a:cubicBezTo>
                    <a:pt x="799" y="966"/>
                    <a:pt x="800" y="965"/>
                    <a:pt x="802" y="965"/>
                  </a:cubicBezTo>
                  <a:cubicBezTo>
                    <a:pt x="805" y="965"/>
                    <a:pt x="810" y="970"/>
                    <a:pt x="810" y="970"/>
                  </a:cubicBezTo>
                  <a:lnTo>
                    <a:pt x="822" y="994"/>
                  </a:lnTo>
                  <a:cubicBezTo>
                    <a:pt x="834" y="1017"/>
                    <a:pt x="858" y="1041"/>
                    <a:pt x="858" y="1077"/>
                  </a:cubicBezTo>
                  <a:cubicBezTo>
                    <a:pt x="870" y="1101"/>
                    <a:pt x="870" y="1125"/>
                    <a:pt x="870" y="1160"/>
                  </a:cubicBezTo>
                  <a:cubicBezTo>
                    <a:pt x="870" y="1184"/>
                    <a:pt x="858" y="1208"/>
                    <a:pt x="846" y="1232"/>
                  </a:cubicBezTo>
                  <a:cubicBezTo>
                    <a:pt x="822" y="1256"/>
                    <a:pt x="799" y="1279"/>
                    <a:pt x="775" y="1303"/>
                  </a:cubicBezTo>
                  <a:cubicBezTo>
                    <a:pt x="727" y="1339"/>
                    <a:pt x="656" y="1363"/>
                    <a:pt x="596" y="1375"/>
                  </a:cubicBezTo>
                  <a:lnTo>
                    <a:pt x="489" y="1375"/>
                  </a:lnTo>
                  <a:cubicBezTo>
                    <a:pt x="477" y="1375"/>
                    <a:pt x="453" y="1375"/>
                    <a:pt x="429" y="1363"/>
                  </a:cubicBezTo>
                  <a:cubicBezTo>
                    <a:pt x="418" y="1363"/>
                    <a:pt x="406" y="1363"/>
                    <a:pt x="382" y="1351"/>
                  </a:cubicBezTo>
                  <a:cubicBezTo>
                    <a:pt x="346" y="1339"/>
                    <a:pt x="310" y="1339"/>
                    <a:pt x="275" y="1315"/>
                  </a:cubicBezTo>
                  <a:cubicBezTo>
                    <a:pt x="251" y="1303"/>
                    <a:pt x="215" y="1291"/>
                    <a:pt x="179" y="1267"/>
                  </a:cubicBezTo>
                  <a:cubicBezTo>
                    <a:pt x="156" y="1244"/>
                    <a:pt x="120" y="1220"/>
                    <a:pt x="96" y="1196"/>
                  </a:cubicBezTo>
                  <a:lnTo>
                    <a:pt x="1" y="1125"/>
                  </a:lnTo>
                  <a:lnTo>
                    <a:pt x="72" y="1220"/>
                  </a:lnTo>
                  <a:cubicBezTo>
                    <a:pt x="96" y="1244"/>
                    <a:pt x="132" y="1267"/>
                    <a:pt x="156" y="1303"/>
                  </a:cubicBezTo>
                  <a:cubicBezTo>
                    <a:pt x="191" y="1327"/>
                    <a:pt x="215" y="1351"/>
                    <a:pt x="251" y="1375"/>
                  </a:cubicBezTo>
                  <a:cubicBezTo>
                    <a:pt x="287" y="1398"/>
                    <a:pt x="322" y="1410"/>
                    <a:pt x="358" y="1422"/>
                  </a:cubicBezTo>
                  <a:cubicBezTo>
                    <a:pt x="370" y="1434"/>
                    <a:pt x="394" y="1446"/>
                    <a:pt x="418" y="1446"/>
                  </a:cubicBezTo>
                  <a:cubicBezTo>
                    <a:pt x="429" y="1458"/>
                    <a:pt x="453" y="1458"/>
                    <a:pt x="477" y="1470"/>
                  </a:cubicBezTo>
                  <a:lnTo>
                    <a:pt x="596" y="1470"/>
                  </a:lnTo>
                  <a:cubicBezTo>
                    <a:pt x="691" y="1470"/>
                    <a:pt x="775" y="1446"/>
                    <a:pt x="846" y="1398"/>
                  </a:cubicBezTo>
                  <a:cubicBezTo>
                    <a:pt x="882" y="1375"/>
                    <a:pt x="918" y="1351"/>
                    <a:pt x="953" y="1315"/>
                  </a:cubicBezTo>
                  <a:cubicBezTo>
                    <a:pt x="977" y="1279"/>
                    <a:pt x="1001" y="1232"/>
                    <a:pt x="1013" y="1184"/>
                  </a:cubicBezTo>
                  <a:cubicBezTo>
                    <a:pt x="1025" y="1125"/>
                    <a:pt x="1013" y="1077"/>
                    <a:pt x="1001" y="1029"/>
                  </a:cubicBezTo>
                  <a:cubicBezTo>
                    <a:pt x="989" y="994"/>
                    <a:pt x="965" y="946"/>
                    <a:pt x="941" y="910"/>
                  </a:cubicBezTo>
                  <a:lnTo>
                    <a:pt x="930" y="886"/>
                  </a:lnTo>
                  <a:cubicBezTo>
                    <a:pt x="918" y="875"/>
                    <a:pt x="930" y="875"/>
                    <a:pt x="918" y="863"/>
                  </a:cubicBezTo>
                  <a:lnTo>
                    <a:pt x="906" y="851"/>
                  </a:lnTo>
                  <a:lnTo>
                    <a:pt x="891" y="836"/>
                  </a:lnTo>
                  <a:lnTo>
                    <a:pt x="891" y="836"/>
                  </a:lnTo>
                  <a:cubicBezTo>
                    <a:pt x="931" y="835"/>
                    <a:pt x="972" y="832"/>
                    <a:pt x="1013" y="827"/>
                  </a:cubicBezTo>
                  <a:cubicBezTo>
                    <a:pt x="1096" y="803"/>
                    <a:pt x="1191" y="767"/>
                    <a:pt x="1263" y="696"/>
                  </a:cubicBezTo>
                  <a:cubicBezTo>
                    <a:pt x="1299" y="660"/>
                    <a:pt x="1322" y="625"/>
                    <a:pt x="1346" y="577"/>
                  </a:cubicBezTo>
                  <a:cubicBezTo>
                    <a:pt x="1370" y="529"/>
                    <a:pt x="1382" y="482"/>
                    <a:pt x="1382" y="446"/>
                  </a:cubicBezTo>
                  <a:cubicBezTo>
                    <a:pt x="1394" y="398"/>
                    <a:pt x="1394" y="351"/>
                    <a:pt x="1394" y="303"/>
                  </a:cubicBezTo>
                  <a:cubicBezTo>
                    <a:pt x="1382" y="255"/>
                    <a:pt x="1370" y="208"/>
                    <a:pt x="1346" y="160"/>
                  </a:cubicBezTo>
                  <a:cubicBezTo>
                    <a:pt x="1322" y="113"/>
                    <a:pt x="1275" y="89"/>
                    <a:pt x="1227" y="65"/>
                  </a:cubicBezTo>
                  <a:cubicBezTo>
                    <a:pt x="1191" y="41"/>
                    <a:pt x="1144" y="29"/>
                    <a:pt x="1108" y="29"/>
                  </a:cubicBezTo>
                  <a:cubicBezTo>
                    <a:pt x="1061" y="17"/>
                    <a:pt x="1025" y="5"/>
                    <a:pt x="977" y="5"/>
                  </a:cubicBezTo>
                  <a:cubicBezTo>
                    <a:pt x="953" y="5"/>
                    <a:pt x="924" y="0"/>
                    <a:pt x="8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177;p34">
              <a:extLst>
                <a:ext uri="{FF2B5EF4-FFF2-40B4-BE49-F238E27FC236}">
                  <a16:creationId xmlns:a16="http://schemas.microsoft.com/office/drawing/2014/main" id="{21E38047-905A-61EC-1DE5-68DEB07494C7}"/>
                </a:ext>
              </a:extLst>
            </p:cNvPr>
            <p:cNvSpPr/>
            <p:nvPr/>
          </p:nvSpPr>
          <p:spPr>
            <a:xfrm>
              <a:off x="1263595" y="3436924"/>
              <a:ext cx="83359" cy="75522"/>
            </a:xfrm>
            <a:custGeom>
              <a:avLst/>
              <a:gdLst/>
              <a:ahLst/>
              <a:cxnLst/>
              <a:rect l="l" t="t" r="r" b="b"/>
              <a:pathLst>
                <a:path w="1287" h="1166" extrusionOk="0">
                  <a:moveTo>
                    <a:pt x="763" y="0"/>
                  </a:moveTo>
                  <a:cubicBezTo>
                    <a:pt x="751" y="0"/>
                    <a:pt x="739" y="2"/>
                    <a:pt x="727" y="6"/>
                  </a:cubicBezTo>
                  <a:cubicBezTo>
                    <a:pt x="691" y="17"/>
                    <a:pt x="655" y="17"/>
                    <a:pt x="632" y="29"/>
                  </a:cubicBezTo>
                  <a:lnTo>
                    <a:pt x="536" y="89"/>
                  </a:lnTo>
                  <a:lnTo>
                    <a:pt x="536" y="89"/>
                  </a:lnTo>
                  <a:lnTo>
                    <a:pt x="632" y="53"/>
                  </a:lnTo>
                  <a:lnTo>
                    <a:pt x="739" y="53"/>
                  </a:lnTo>
                  <a:cubicBezTo>
                    <a:pt x="763" y="53"/>
                    <a:pt x="798" y="65"/>
                    <a:pt x="834" y="65"/>
                  </a:cubicBezTo>
                  <a:cubicBezTo>
                    <a:pt x="858" y="65"/>
                    <a:pt x="893" y="89"/>
                    <a:pt x="917" y="101"/>
                  </a:cubicBezTo>
                  <a:lnTo>
                    <a:pt x="941" y="113"/>
                  </a:lnTo>
                  <a:lnTo>
                    <a:pt x="953" y="113"/>
                  </a:lnTo>
                  <a:lnTo>
                    <a:pt x="1001" y="148"/>
                  </a:lnTo>
                  <a:cubicBezTo>
                    <a:pt x="1013" y="160"/>
                    <a:pt x="1024" y="172"/>
                    <a:pt x="1036" y="184"/>
                  </a:cubicBezTo>
                  <a:lnTo>
                    <a:pt x="1060" y="220"/>
                  </a:lnTo>
                  <a:cubicBezTo>
                    <a:pt x="1084" y="232"/>
                    <a:pt x="1096" y="256"/>
                    <a:pt x="1108" y="291"/>
                  </a:cubicBezTo>
                  <a:cubicBezTo>
                    <a:pt x="1120" y="315"/>
                    <a:pt x="1132" y="339"/>
                    <a:pt x="1132" y="375"/>
                  </a:cubicBezTo>
                  <a:lnTo>
                    <a:pt x="1144" y="410"/>
                  </a:lnTo>
                  <a:lnTo>
                    <a:pt x="1144" y="434"/>
                  </a:lnTo>
                  <a:lnTo>
                    <a:pt x="1144" y="458"/>
                  </a:lnTo>
                  <a:cubicBezTo>
                    <a:pt x="1144" y="482"/>
                    <a:pt x="1144" y="494"/>
                    <a:pt x="1132" y="494"/>
                  </a:cubicBezTo>
                  <a:lnTo>
                    <a:pt x="1120" y="506"/>
                  </a:lnTo>
                  <a:lnTo>
                    <a:pt x="1096" y="506"/>
                  </a:lnTo>
                  <a:lnTo>
                    <a:pt x="1072" y="518"/>
                  </a:lnTo>
                  <a:lnTo>
                    <a:pt x="965" y="541"/>
                  </a:lnTo>
                  <a:lnTo>
                    <a:pt x="798" y="541"/>
                  </a:lnTo>
                  <a:cubicBezTo>
                    <a:pt x="763" y="529"/>
                    <a:pt x="727" y="529"/>
                    <a:pt x="703" y="518"/>
                  </a:cubicBezTo>
                  <a:lnTo>
                    <a:pt x="699" y="516"/>
                  </a:lnTo>
                  <a:lnTo>
                    <a:pt x="699" y="516"/>
                  </a:lnTo>
                  <a:cubicBezTo>
                    <a:pt x="674" y="505"/>
                    <a:pt x="651" y="498"/>
                    <a:pt x="626" y="495"/>
                  </a:cubicBezTo>
                  <a:lnTo>
                    <a:pt x="626" y="495"/>
                  </a:lnTo>
                  <a:lnTo>
                    <a:pt x="620" y="494"/>
                  </a:lnTo>
                  <a:lnTo>
                    <a:pt x="619" y="495"/>
                  </a:lnTo>
                  <a:lnTo>
                    <a:pt x="619" y="495"/>
                  </a:lnTo>
                  <a:cubicBezTo>
                    <a:pt x="612" y="494"/>
                    <a:pt x="604" y="494"/>
                    <a:pt x="596" y="494"/>
                  </a:cubicBezTo>
                  <a:lnTo>
                    <a:pt x="584" y="494"/>
                  </a:lnTo>
                  <a:cubicBezTo>
                    <a:pt x="578" y="492"/>
                    <a:pt x="572" y="491"/>
                    <a:pt x="566" y="491"/>
                  </a:cubicBezTo>
                  <a:cubicBezTo>
                    <a:pt x="537" y="491"/>
                    <a:pt x="510" y="514"/>
                    <a:pt x="501" y="553"/>
                  </a:cubicBezTo>
                  <a:cubicBezTo>
                    <a:pt x="489" y="589"/>
                    <a:pt x="512" y="637"/>
                    <a:pt x="560" y="648"/>
                  </a:cubicBezTo>
                  <a:lnTo>
                    <a:pt x="667" y="684"/>
                  </a:lnTo>
                  <a:cubicBezTo>
                    <a:pt x="674" y="686"/>
                    <a:pt x="680" y="688"/>
                    <a:pt x="687" y="690"/>
                  </a:cubicBezTo>
                  <a:lnTo>
                    <a:pt x="687" y="690"/>
                  </a:lnTo>
                  <a:cubicBezTo>
                    <a:pt x="698" y="697"/>
                    <a:pt x="708" y="707"/>
                    <a:pt x="715" y="720"/>
                  </a:cubicBezTo>
                  <a:cubicBezTo>
                    <a:pt x="739" y="732"/>
                    <a:pt x="751" y="756"/>
                    <a:pt x="763" y="779"/>
                  </a:cubicBezTo>
                  <a:cubicBezTo>
                    <a:pt x="774" y="803"/>
                    <a:pt x="786" y="827"/>
                    <a:pt x="786" y="851"/>
                  </a:cubicBezTo>
                  <a:lnTo>
                    <a:pt x="798" y="899"/>
                  </a:lnTo>
                  <a:lnTo>
                    <a:pt x="798" y="910"/>
                  </a:lnTo>
                  <a:lnTo>
                    <a:pt x="786" y="934"/>
                  </a:lnTo>
                  <a:cubicBezTo>
                    <a:pt x="786" y="934"/>
                    <a:pt x="786" y="934"/>
                    <a:pt x="786" y="946"/>
                  </a:cubicBezTo>
                  <a:cubicBezTo>
                    <a:pt x="774" y="958"/>
                    <a:pt x="763" y="970"/>
                    <a:pt x="751" y="982"/>
                  </a:cubicBezTo>
                  <a:lnTo>
                    <a:pt x="739" y="982"/>
                  </a:lnTo>
                  <a:lnTo>
                    <a:pt x="727" y="994"/>
                  </a:lnTo>
                  <a:lnTo>
                    <a:pt x="679" y="1006"/>
                  </a:lnTo>
                  <a:lnTo>
                    <a:pt x="632" y="1029"/>
                  </a:lnTo>
                  <a:lnTo>
                    <a:pt x="584" y="1029"/>
                  </a:lnTo>
                  <a:cubicBezTo>
                    <a:pt x="565" y="1029"/>
                    <a:pt x="546" y="1045"/>
                    <a:pt x="521" y="1045"/>
                  </a:cubicBezTo>
                  <a:cubicBezTo>
                    <a:pt x="514" y="1045"/>
                    <a:pt x="508" y="1044"/>
                    <a:pt x="501" y="1041"/>
                  </a:cubicBezTo>
                  <a:lnTo>
                    <a:pt x="405" y="1029"/>
                  </a:lnTo>
                  <a:lnTo>
                    <a:pt x="322" y="1006"/>
                  </a:lnTo>
                  <a:cubicBezTo>
                    <a:pt x="298" y="1006"/>
                    <a:pt x="262" y="970"/>
                    <a:pt x="227" y="958"/>
                  </a:cubicBezTo>
                  <a:cubicBezTo>
                    <a:pt x="203" y="946"/>
                    <a:pt x="179" y="922"/>
                    <a:pt x="155" y="899"/>
                  </a:cubicBezTo>
                  <a:cubicBezTo>
                    <a:pt x="131" y="875"/>
                    <a:pt x="108" y="851"/>
                    <a:pt x="96" y="827"/>
                  </a:cubicBezTo>
                  <a:cubicBezTo>
                    <a:pt x="72" y="791"/>
                    <a:pt x="48" y="768"/>
                    <a:pt x="36" y="744"/>
                  </a:cubicBezTo>
                  <a:lnTo>
                    <a:pt x="1" y="637"/>
                  </a:lnTo>
                  <a:lnTo>
                    <a:pt x="12" y="744"/>
                  </a:lnTo>
                  <a:cubicBezTo>
                    <a:pt x="24" y="779"/>
                    <a:pt x="36" y="815"/>
                    <a:pt x="48" y="851"/>
                  </a:cubicBezTo>
                  <a:cubicBezTo>
                    <a:pt x="60" y="887"/>
                    <a:pt x="84" y="910"/>
                    <a:pt x="108" y="946"/>
                  </a:cubicBezTo>
                  <a:cubicBezTo>
                    <a:pt x="131" y="970"/>
                    <a:pt x="155" y="1006"/>
                    <a:pt x="191" y="1029"/>
                  </a:cubicBezTo>
                  <a:cubicBezTo>
                    <a:pt x="215" y="1053"/>
                    <a:pt x="227" y="1065"/>
                    <a:pt x="274" y="1089"/>
                  </a:cubicBezTo>
                  <a:lnTo>
                    <a:pt x="382" y="1137"/>
                  </a:lnTo>
                  <a:cubicBezTo>
                    <a:pt x="417" y="1149"/>
                    <a:pt x="453" y="1149"/>
                    <a:pt x="501" y="1160"/>
                  </a:cubicBezTo>
                  <a:cubicBezTo>
                    <a:pt x="512" y="1164"/>
                    <a:pt x="524" y="1166"/>
                    <a:pt x="537" y="1166"/>
                  </a:cubicBezTo>
                  <a:cubicBezTo>
                    <a:pt x="561" y="1166"/>
                    <a:pt x="588" y="1160"/>
                    <a:pt x="620" y="1160"/>
                  </a:cubicBezTo>
                  <a:cubicBezTo>
                    <a:pt x="632" y="1160"/>
                    <a:pt x="655" y="1160"/>
                    <a:pt x="679" y="1149"/>
                  </a:cubicBezTo>
                  <a:lnTo>
                    <a:pt x="727" y="1137"/>
                  </a:lnTo>
                  <a:lnTo>
                    <a:pt x="774" y="1125"/>
                  </a:lnTo>
                  <a:lnTo>
                    <a:pt x="786" y="1113"/>
                  </a:lnTo>
                  <a:lnTo>
                    <a:pt x="810" y="1113"/>
                  </a:lnTo>
                  <a:lnTo>
                    <a:pt x="810" y="1101"/>
                  </a:lnTo>
                  <a:lnTo>
                    <a:pt x="846" y="1089"/>
                  </a:lnTo>
                  <a:cubicBezTo>
                    <a:pt x="870" y="1065"/>
                    <a:pt x="882" y="1065"/>
                    <a:pt x="893" y="1053"/>
                  </a:cubicBezTo>
                  <a:lnTo>
                    <a:pt x="893" y="1041"/>
                  </a:lnTo>
                  <a:lnTo>
                    <a:pt x="905" y="1041"/>
                  </a:lnTo>
                  <a:lnTo>
                    <a:pt x="905" y="1029"/>
                  </a:lnTo>
                  <a:lnTo>
                    <a:pt x="905" y="1018"/>
                  </a:lnTo>
                  <a:lnTo>
                    <a:pt x="917" y="1006"/>
                  </a:lnTo>
                  <a:cubicBezTo>
                    <a:pt x="929" y="994"/>
                    <a:pt x="929" y="970"/>
                    <a:pt x="941" y="958"/>
                  </a:cubicBezTo>
                  <a:lnTo>
                    <a:pt x="941" y="934"/>
                  </a:lnTo>
                  <a:lnTo>
                    <a:pt x="941" y="922"/>
                  </a:lnTo>
                  <a:lnTo>
                    <a:pt x="941" y="910"/>
                  </a:lnTo>
                  <a:lnTo>
                    <a:pt x="941" y="899"/>
                  </a:lnTo>
                  <a:lnTo>
                    <a:pt x="941" y="839"/>
                  </a:lnTo>
                  <a:cubicBezTo>
                    <a:pt x="941" y="791"/>
                    <a:pt x="929" y="744"/>
                    <a:pt x="905" y="708"/>
                  </a:cubicBezTo>
                  <a:cubicBezTo>
                    <a:pt x="903" y="704"/>
                    <a:pt x="900" y="700"/>
                    <a:pt x="897" y="696"/>
                  </a:cubicBezTo>
                  <a:lnTo>
                    <a:pt x="897" y="696"/>
                  </a:lnTo>
                  <a:cubicBezTo>
                    <a:pt x="932" y="696"/>
                    <a:pt x="967" y="696"/>
                    <a:pt x="1013" y="684"/>
                  </a:cubicBezTo>
                  <a:lnTo>
                    <a:pt x="1108" y="660"/>
                  </a:lnTo>
                  <a:lnTo>
                    <a:pt x="1132" y="648"/>
                  </a:lnTo>
                  <a:lnTo>
                    <a:pt x="1155" y="648"/>
                  </a:lnTo>
                  <a:lnTo>
                    <a:pt x="1167" y="637"/>
                  </a:lnTo>
                  <a:cubicBezTo>
                    <a:pt x="1179" y="625"/>
                    <a:pt x="1191" y="625"/>
                    <a:pt x="1203" y="613"/>
                  </a:cubicBezTo>
                  <a:lnTo>
                    <a:pt x="1227" y="601"/>
                  </a:lnTo>
                  <a:cubicBezTo>
                    <a:pt x="1274" y="553"/>
                    <a:pt x="1286" y="494"/>
                    <a:pt x="1286" y="446"/>
                  </a:cubicBezTo>
                  <a:lnTo>
                    <a:pt x="1286" y="422"/>
                  </a:lnTo>
                  <a:cubicBezTo>
                    <a:pt x="1274" y="410"/>
                    <a:pt x="1274" y="398"/>
                    <a:pt x="1274" y="398"/>
                  </a:cubicBezTo>
                  <a:lnTo>
                    <a:pt x="1263" y="339"/>
                  </a:lnTo>
                  <a:cubicBezTo>
                    <a:pt x="1251" y="303"/>
                    <a:pt x="1227" y="267"/>
                    <a:pt x="1203" y="232"/>
                  </a:cubicBezTo>
                  <a:cubicBezTo>
                    <a:pt x="1203" y="220"/>
                    <a:pt x="1191" y="196"/>
                    <a:pt x="1179" y="184"/>
                  </a:cubicBezTo>
                  <a:lnTo>
                    <a:pt x="1132" y="137"/>
                  </a:lnTo>
                  <a:lnTo>
                    <a:pt x="1096" y="101"/>
                  </a:lnTo>
                  <a:cubicBezTo>
                    <a:pt x="1072" y="89"/>
                    <a:pt x="1060" y="77"/>
                    <a:pt x="1048" y="77"/>
                  </a:cubicBezTo>
                  <a:lnTo>
                    <a:pt x="1001" y="41"/>
                  </a:lnTo>
                  <a:lnTo>
                    <a:pt x="989" y="41"/>
                  </a:lnTo>
                  <a:cubicBezTo>
                    <a:pt x="983" y="35"/>
                    <a:pt x="980" y="35"/>
                    <a:pt x="978" y="35"/>
                  </a:cubicBezTo>
                  <a:cubicBezTo>
                    <a:pt x="977" y="35"/>
                    <a:pt x="977" y="35"/>
                    <a:pt x="977" y="29"/>
                  </a:cubicBezTo>
                  <a:lnTo>
                    <a:pt x="953" y="29"/>
                  </a:lnTo>
                  <a:cubicBezTo>
                    <a:pt x="917" y="17"/>
                    <a:pt x="882" y="6"/>
                    <a:pt x="846" y="6"/>
                  </a:cubicBezTo>
                  <a:cubicBezTo>
                    <a:pt x="814" y="6"/>
                    <a:pt x="788" y="0"/>
                    <a:pt x="7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178;p34">
              <a:extLst>
                <a:ext uri="{FF2B5EF4-FFF2-40B4-BE49-F238E27FC236}">
                  <a16:creationId xmlns:a16="http://schemas.microsoft.com/office/drawing/2014/main" id="{B2BD7EB7-21F3-47DA-7EFB-12000C59128B}"/>
                </a:ext>
              </a:extLst>
            </p:cNvPr>
            <p:cNvSpPr/>
            <p:nvPr/>
          </p:nvSpPr>
          <p:spPr>
            <a:xfrm>
              <a:off x="1420147" y="3565689"/>
              <a:ext cx="75651" cy="64770"/>
            </a:xfrm>
            <a:custGeom>
              <a:avLst/>
              <a:gdLst/>
              <a:ahLst/>
              <a:cxnLst/>
              <a:rect l="l" t="t" r="r" b="b"/>
              <a:pathLst>
                <a:path w="1168" h="1000" extrusionOk="0">
                  <a:moveTo>
                    <a:pt x="739" y="815"/>
                  </a:moveTo>
                  <a:lnTo>
                    <a:pt x="739" y="827"/>
                  </a:lnTo>
                  <a:cubicBezTo>
                    <a:pt x="737" y="827"/>
                    <a:pt x="736" y="828"/>
                    <a:pt x="735" y="828"/>
                  </a:cubicBezTo>
                  <a:lnTo>
                    <a:pt x="735" y="828"/>
                  </a:lnTo>
                  <a:cubicBezTo>
                    <a:pt x="736" y="825"/>
                    <a:pt x="737" y="821"/>
                    <a:pt x="739" y="815"/>
                  </a:cubicBezTo>
                  <a:close/>
                  <a:moveTo>
                    <a:pt x="736" y="1"/>
                  </a:moveTo>
                  <a:cubicBezTo>
                    <a:pt x="725" y="1"/>
                    <a:pt x="715" y="2"/>
                    <a:pt x="703" y="6"/>
                  </a:cubicBezTo>
                  <a:lnTo>
                    <a:pt x="608" y="6"/>
                  </a:lnTo>
                  <a:lnTo>
                    <a:pt x="512" y="42"/>
                  </a:lnTo>
                  <a:lnTo>
                    <a:pt x="703" y="42"/>
                  </a:lnTo>
                  <a:cubicBezTo>
                    <a:pt x="727" y="42"/>
                    <a:pt x="751" y="65"/>
                    <a:pt x="786" y="65"/>
                  </a:cubicBezTo>
                  <a:cubicBezTo>
                    <a:pt x="810" y="77"/>
                    <a:pt x="834" y="89"/>
                    <a:pt x="858" y="101"/>
                  </a:cubicBezTo>
                  <a:lnTo>
                    <a:pt x="893" y="125"/>
                  </a:lnTo>
                  <a:lnTo>
                    <a:pt x="929" y="161"/>
                  </a:lnTo>
                  <a:cubicBezTo>
                    <a:pt x="953" y="173"/>
                    <a:pt x="965" y="196"/>
                    <a:pt x="977" y="220"/>
                  </a:cubicBezTo>
                  <a:cubicBezTo>
                    <a:pt x="989" y="244"/>
                    <a:pt x="1001" y="268"/>
                    <a:pt x="1013" y="292"/>
                  </a:cubicBezTo>
                  <a:cubicBezTo>
                    <a:pt x="1024" y="315"/>
                    <a:pt x="1024" y="339"/>
                    <a:pt x="1024" y="363"/>
                  </a:cubicBezTo>
                  <a:cubicBezTo>
                    <a:pt x="1036" y="387"/>
                    <a:pt x="1024" y="411"/>
                    <a:pt x="1024" y="434"/>
                  </a:cubicBezTo>
                  <a:cubicBezTo>
                    <a:pt x="1013" y="469"/>
                    <a:pt x="1013" y="470"/>
                    <a:pt x="1001" y="492"/>
                  </a:cubicBezTo>
                  <a:lnTo>
                    <a:pt x="1001" y="492"/>
                  </a:lnTo>
                  <a:cubicBezTo>
                    <a:pt x="1003" y="491"/>
                    <a:pt x="1004" y="491"/>
                    <a:pt x="1004" y="491"/>
                  </a:cubicBezTo>
                  <a:lnTo>
                    <a:pt x="1004" y="491"/>
                  </a:lnTo>
                  <a:cubicBezTo>
                    <a:pt x="1004" y="491"/>
                    <a:pt x="1003" y="492"/>
                    <a:pt x="1001" y="494"/>
                  </a:cubicBezTo>
                  <a:cubicBezTo>
                    <a:pt x="1001" y="493"/>
                    <a:pt x="1001" y="493"/>
                    <a:pt x="1001" y="492"/>
                  </a:cubicBezTo>
                  <a:lnTo>
                    <a:pt x="1001" y="492"/>
                  </a:lnTo>
                  <a:cubicBezTo>
                    <a:pt x="1001" y="493"/>
                    <a:pt x="1000" y="493"/>
                    <a:pt x="999" y="494"/>
                  </a:cubicBezTo>
                  <a:lnTo>
                    <a:pt x="989" y="494"/>
                  </a:lnTo>
                  <a:cubicBezTo>
                    <a:pt x="977" y="506"/>
                    <a:pt x="953" y="518"/>
                    <a:pt x="953" y="518"/>
                  </a:cubicBezTo>
                  <a:lnTo>
                    <a:pt x="882" y="518"/>
                  </a:lnTo>
                  <a:cubicBezTo>
                    <a:pt x="866" y="518"/>
                    <a:pt x="844" y="523"/>
                    <a:pt x="825" y="523"/>
                  </a:cubicBezTo>
                  <a:cubicBezTo>
                    <a:pt x="815" y="523"/>
                    <a:pt x="806" y="522"/>
                    <a:pt x="798" y="518"/>
                  </a:cubicBezTo>
                  <a:cubicBezTo>
                    <a:pt x="774" y="518"/>
                    <a:pt x="751" y="518"/>
                    <a:pt x="727" y="506"/>
                  </a:cubicBezTo>
                  <a:cubicBezTo>
                    <a:pt x="703" y="494"/>
                    <a:pt x="679" y="494"/>
                    <a:pt x="655" y="482"/>
                  </a:cubicBezTo>
                  <a:cubicBezTo>
                    <a:pt x="637" y="473"/>
                    <a:pt x="618" y="464"/>
                    <a:pt x="600" y="454"/>
                  </a:cubicBezTo>
                  <a:lnTo>
                    <a:pt x="600" y="454"/>
                  </a:lnTo>
                  <a:lnTo>
                    <a:pt x="572" y="434"/>
                  </a:lnTo>
                  <a:lnTo>
                    <a:pt x="560" y="434"/>
                  </a:lnTo>
                  <a:cubicBezTo>
                    <a:pt x="551" y="432"/>
                    <a:pt x="541" y="430"/>
                    <a:pt x="532" y="430"/>
                  </a:cubicBezTo>
                  <a:cubicBezTo>
                    <a:pt x="502" y="430"/>
                    <a:pt x="471" y="443"/>
                    <a:pt x="453" y="470"/>
                  </a:cubicBezTo>
                  <a:cubicBezTo>
                    <a:pt x="441" y="518"/>
                    <a:pt x="453" y="565"/>
                    <a:pt x="489" y="577"/>
                  </a:cubicBezTo>
                  <a:lnTo>
                    <a:pt x="503" y="585"/>
                  </a:lnTo>
                  <a:lnTo>
                    <a:pt x="503" y="585"/>
                  </a:lnTo>
                  <a:lnTo>
                    <a:pt x="501" y="589"/>
                  </a:lnTo>
                  <a:lnTo>
                    <a:pt x="572" y="625"/>
                  </a:lnTo>
                  <a:cubicBezTo>
                    <a:pt x="584" y="637"/>
                    <a:pt x="608" y="661"/>
                    <a:pt x="620" y="673"/>
                  </a:cubicBezTo>
                  <a:cubicBezTo>
                    <a:pt x="643" y="685"/>
                    <a:pt x="655" y="708"/>
                    <a:pt x="667" y="732"/>
                  </a:cubicBezTo>
                  <a:cubicBezTo>
                    <a:pt x="691" y="744"/>
                    <a:pt x="703" y="768"/>
                    <a:pt x="715" y="792"/>
                  </a:cubicBezTo>
                  <a:cubicBezTo>
                    <a:pt x="715" y="804"/>
                    <a:pt x="727" y="804"/>
                    <a:pt x="727" y="827"/>
                  </a:cubicBezTo>
                  <a:cubicBezTo>
                    <a:pt x="729" y="827"/>
                    <a:pt x="731" y="828"/>
                    <a:pt x="731" y="830"/>
                  </a:cubicBezTo>
                  <a:lnTo>
                    <a:pt x="731" y="830"/>
                  </a:lnTo>
                  <a:cubicBezTo>
                    <a:pt x="727" y="833"/>
                    <a:pt x="727" y="839"/>
                    <a:pt x="727" y="839"/>
                  </a:cubicBezTo>
                  <a:lnTo>
                    <a:pt x="715" y="839"/>
                  </a:lnTo>
                  <a:cubicBezTo>
                    <a:pt x="715" y="839"/>
                    <a:pt x="691" y="851"/>
                    <a:pt x="691" y="851"/>
                  </a:cubicBezTo>
                  <a:lnTo>
                    <a:pt x="643" y="863"/>
                  </a:lnTo>
                  <a:cubicBezTo>
                    <a:pt x="620" y="863"/>
                    <a:pt x="584" y="875"/>
                    <a:pt x="560" y="875"/>
                  </a:cubicBezTo>
                  <a:cubicBezTo>
                    <a:pt x="512" y="887"/>
                    <a:pt x="453" y="887"/>
                    <a:pt x="405" y="887"/>
                  </a:cubicBezTo>
                  <a:cubicBezTo>
                    <a:pt x="370" y="875"/>
                    <a:pt x="346" y="875"/>
                    <a:pt x="322" y="875"/>
                  </a:cubicBezTo>
                  <a:cubicBezTo>
                    <a:pt x="298" y="863"/>
                    <a:pt x="262" y="851"/>
                    <a:pt x="239" y="851"/>
                  </a:cubicBezTo>
                  <a:cubicBezTo>
                    <a:pt x="191" y="827"/>
                    <a:pt x="143" y="804"/>
                    <a:pt x="108" y="756"/>
                  </a:cubicBezTo>
                  <a:cubicBezTo>
                    <a:pt x="84" y="744"/>
                    <a:pt x="60" y="720"/>
                    <a:pt x="48" y="696"/>
                  </a:cubicBezTo>
                  <a:cubicBezTo>
                    <a:pt x="24" y="673"/>
                    <a:pt x="12" y="649"/>
                    <a:pt x="0" y="625"/>
                  </a:cubicBezTo>
                  <a:lnTo>
                    <a:pt x="0" y="625"/>
                  </a:lnTo>
                  <a:cubicBezTo>
                    <a:pt x="12" y="649"/>
                    <a:pt x="12" y="685"/>
                    <a:pt x="24" y="708"/>
                  </a:cubicBezTo>
                  <a:cubicBezTo>
                    <a:pt x="36" y="732"/>
                    <a:pt x="48" y="768"/>
                    <a:pt x="72" y="792"/>
                  </a:cubicBezTo>
                  <a:cubicBezTo>
                    <a:pt x="108" y="839"/>
                    <a:pt x="155" y="887"/>
                    <a:pt x="215" y="923"/>
                  </a:cubicBezTo>
                  <a:cubicBezTo>
                    <a:pt x="239" y="935"/>
                    <a:pt x="262" y="946"/>
                    <a:pt x="298" y="958"/>
                  </a:cubicBezTo>
                  <a:cubicBezTo>
                    <a:pt x="322" y="970"/>
                    <a:pt x="358" y="982"/>
                    <a:pt x="381" y="982"/>
                  </a:cubicBezTo>
                  <a:cubicBezTo>
                    <a:pt x="432" y="991"/>
                    <a:pt x="477" y="999"/>
                    <a:pt x="524" y="999"/>
                  </a:cubicBezTo>
                  <a:cubicBezTo>
                    <a:pt x="543" y="999"/>
                    <a:pt x="563" y="998"/>
                    <a:pt x="584" y="994"/>
                  </a:cubicBezTo>
                  <a:lnTo>
                    <a:pt x="667" y="994"/>
                  </a:lnTo>
                  <a:lnTo>
                    <a:pt x="715" y="982"/>
                  </a:lnTo>
                  <a:cubicBezTo>
                    <a:pt x="739" y="982"/>
                    <a:pt x="751" y="982"/>
                    <a:pt x="774" y="970"/>
                  </a:cubicBezTo>
                  <a:cubicBezTo>
                    <a:pt x="786" y="970"/>
                    <a:pt x="822" y="946"/>
                    <a:pt x="846" y="923"/>
                  </a:cubicBezTo>
                  <a:cubicBezTo>
                    <a:pt x="846" y="911"/>
                    <a:pt x="846" y="911"/>
                    <a:pt x="858" y="899"/>
                  </a:cubicBezTo>
                  <a:lnTo>
                    <a:pt x="870" y="887"/>
                  </a:lnTo>
                  <a:lnTo>
                    <a:pt x="870" y="875"/>
                  </a:lnTo>
                  <a:lnTo>
                    <a:pt x="870" y="851"/>
                  </a:lnTo>
                  <a:cubicBezTo>
                    <a:pt x="882" y="827"/>
                    <a:pt x="870" y="804"/>
                    <a:pt x="870" y="780"/>
                  </a:cubicBezTo>
                  <a:cubicBezTo>
                    <a:pt x="870" y="768"/>
                    <a:pt x="858" y="744"/>
                    <a:pt x="846" y="732"/>
                  </a:cubicBezTo>
                  <a:cubicBezTo>
                    <a:pt x="840" y="713"/>
                    <a:pt x="833" y="695"/>
                    <a:pt x="825" y="678"/>
                  </a:cubicBezTo>
                  <a:lnTo>
                    <a:pt x="825" y="678"/>
                  </a:lnTo>
                  <a:cubicBezTo>
                    <a:pt x="828" y="678"/>
                    <a:pt x="831" y="678"/>
                    <a:pt x="833" y="678"/>
                  </a:cubicBezTo>
                  <a:cubicBezTo>
                    <a:pt x="856" y="678"/>
                    <a:pt x="878" y="673"/>
                    <a:pt x="893" y="673"/>
                  </a:cubicBezTo>
                  <a:lnTo>
                    <a:pt x="941" y="673"/>
                  </a:lnTo>
                  <a:cubicBezTo>
                    <a:pt x="977" y="661"/>
                    <a:pt x="989" y="661"/>
                    <a:pt x="1013" y="649"/>
                  </a:cubicBezTo>
                  <a:cubicBezTo>
                    <a:pt x="1036" y="637"/>
                    <a:pt x="1048" y="637"/>
                    <a:pt x="1060" y="625"/>
                  </a:cubicBezTo>
                  <a:lnTo>
                    <a:pt x="1072" y="613"/>
                  </a:lnTo>
                  <a:lnTo>
                    <a:pt x="1084" y="613"/>
                  </a:lnTo>
                  <a:lnTo>
                    <a:pt x="1096" y="601"/>
                  </a:lnTo>
                  <a:lnTo>
                    <a:pt x="1120" y="577"/>
                  </a:lnTo>
                  <a:cubicBezTo>
                    <a:pt x="1143" y="542"/>
                    <a:pt x="1155" y="494"/>
                    <a:pt x="1155" y="458"/>
                  </a:cubicBezTo>
                  <a:cubicBezTo>
                    <a:pt x="1167" y="423"/>
                    <a:pt x="1167" y="387"/>
                    <a:pt x="1155" y="339"/>
                  </a:cubicBezTo>
                  <a:cubicBezTo>
                    <a:pt x="1143" y="304"/>
                    <a:pt x="1143" y="268"/>
                    <a:pt x="1120" y="244"/>
                  </a:cubicBezTo>
                  <a:cubicBezTo>
                    <a:pt x="1108" y="208"/>
                    <a:pt x="1084" y="184"/>
                    <a:pt x="1060" y="149"/>
                  </a:cubicBezTo>
                  <a:cubicBezTo>
                    <a:pt x="1048" y="125"/>
                    <a:pt x="1013" y="101"/>
                    <a:pt x="989" y="77"/>
                  </a:cubicBezTo>
                  <a:lnTo>
                    <a:pt x="941" y="53"/>
                  </a:lnTo>
                  <a:lnTo>
                    <a:pt x="893" y="30"/>
                  </a:lnTo>
                  <a:cubicBezTo>
                    <a:pt x="870" y="18"/>
                    <a:pt x="834" y="6"/>
                    <a:pt x="798" y="6"/>
                  </a:cubicBezTo>
                  <a:cubicBezTo>
                    <a:pt x="774" y="6"/>
                    <a:pt x="756" y="1"/>
                    <a:pt x="73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1179;p34">
              <a:extLst>
                <a:ext uri="{FF2B5EF4-FFF2-40B4-BE49-F238E27FC236}">
                  <a16:creationId xmlns:a16="http://schemas.microsoft.com/office/drawing/2014/main" id="{CB4F871B-01FF-B954-24BE-F844F9EE0FC2}"/>
                </a:ext>
              </a:extLst>
            </p:cNvPr>
            <p:cNvSpPr/>
            <p:nvPr/>
          </p:nvSpPr>
          <p:spPr>
            <a:xfrm>
              <a:off x="1554354" y="3387892"/>
              <a:ext cx="81805" cy="67944"/>
            </a:xfrm>
            <a:custGeom>
              <a:avLst/>
              <a:gdLst/>
              <a:ahLst/>
              <a:cxnLst/>
              <a:rect l="l" t="t" r="r" b="b"/>
              <a:pathLst>
                <a:path w="1263" h="1049" extrusionOk="0">
                  <a:moveTo>
                    <a:pt x="798" y="1"/>
                  </a:moveTo>
                  <a:cubicBezTo>
                    <a:pt x="774" y="1"/>
                    <a:pt x="738" y="1"/>
                    <a:pt x="715" y="12"/>
                  </a:cubicBezTo>
                  <a:cubicBezTo>
                    <a:pt x="679" y="12"/>
                    <a:pt x="655" y="24"/>
                    <a:pt x="631" y="36"/>
                  </a:cubicBezTo>
                  <a:cubicBezTo>
                    <a:pt x="647" y="36"/>
                    <a:pt x="668" y="31"/>
                    <a:pt x="688" y="31"/>
                  </a:cubicBezTo>
                  <a:cubicBezTo>
                    <a:pt x="697" y="31"/>
                    <a:pt x="707" y="32"/>
                    <a:pt x="715" y="36"/>
                  </a:cubicBezTo>
                  <a:lnTo>
                    <a:pt x="798" y="36"/>
                  </a:lnTo>
                  <a:cubicBezTo>
                    <a:pt x="857" y="48"/>
                    <a:pt x="905" y="72"/>
                    <a:pt x="953" y="96"/>
                  </a:cubicBezTo>
                  <a:cubicBezTo>
                    <a:pt x="1000" y="120"/>
                    <a:pt x="1048" y="155"/>
                    <a:pt x="1072" y="191"/>
                  </a:cubicBezTo>
                  <a:cubicBezTo>
                    <a:pt x="1096" y="227"/>
                    <a:pt x="1107" y="239"/>
                    <a:pt x="1119" y="262"/>
                  </a:cubicBezTo>
                  <a:cubicBezTo>
                    <a:pt x="1131" y="286"/>
                    <a:pt x="1131" y="298"/>
                    <a:pt x="1131" y="322"/>
                  </a:cubicBezTo>
                  <a:cubicBezTo>
                    <a:pt x="1131" y="346"/>
                    <a:pt x="1131" y="370"/>
                    <a:pt x="1131" y="382"/>
                  </a:cubicBezTo>
                  <a:lnTo>
                    <a:pt x="1119" y="393"/>
                  </a:lnTo>
                  <a:cubicBezTo>
                    <a:pt x="1122" y="391"/>
                    <a:pt x="1123" y="390"/>
                    <a:pt x="1124" y="390"/>
                  </a:cubicBezTo>
                  <a:lnTo>
                    <a:pt x="1124" y="390"/>
                  </a:lnTo>
                  <a:cubicBezTo>
                    <a:pt x="1127" y="390"/>
                    <a:pt x="1119" y="405"/>
                    <a:pt x="1119" y="405"/>
                  </a:cubicBezTo>
                  <a:cubicBezTo>
                    <a:pt x="1107" y="417"/>
                    <a:pt x="1096" y="417"/>
                    <a:pt x="1096" y="417"/>
                  </a:cubicBezTo>
                  <a:cubicBezTo>
                    <a:pt x="1084" y="429"/>
                    <a:pt x="1060" y="441"/>
                    <a:pt x="1048" y="441"/>
                  </a:cubicBezTo>
                  <a:cubicBezTo>
                    <a:pt x="1024" y="453"/>
                    <a:pt x="1000" y="453"/>
                    <a:pt x="976" y="453"/>
                  </a:cubicBezTo>
                  <a:lnTo>
                    <a:pt x="893" y="453"/>
                  </a:lnTo>
                  <a:lnTo>
                    <a:pt x="810" y="441"/>
                  </a:lnTo>
                  <a:cubicBezTo>
                    <a:pt x="786" y="429"/>
                    <a:pt x="750" y="429"/>
                    <a:pt x="715" y="429"/>
                  </a:cubicBezTo>
                  <a:cubicBezTo>
                    <a:pt x="679" y="429"/>
                    <a:pt x="643" y="441"/>
                    <a:pt x="607" y="441"/>
                  </a:cubicBezTo>
                  <a:cubicBezTo>
                    <a:pt x="584" y="441"/>
                    <a:pt x="560" y="453"/>
                    <a:pt x="548" y="489"/>
                  </a:cubicBezTo>
                  <a:cubicBezTo>
                    <a:pt x="536" y="524"/>
                    <a:pt x="548" y="572"/>
                    <a:pt x="584" y="584"/>
                  </a:cubicBezTo>
                  <a:lnTo>
                    <a:pt x="607" y="596"/>
                  </a:lnTo>
                  <a:cubicBezTo>
                    <a:pt x="631" y="608"/>
                    <a:pt x="667" y="608"/>
                    <a:pt x="679" y="620"/>
                  </a:cubicBezTo>
                  <a:lnTo>
                    <a:pt x="715" y="643"/>
                  </a:lnTo>
                  <a:lnTo>
                    <a:pt x="738" y="667"/>
                  </a:lnTo>
                  <a:cubicBezTo>
                    <a:pt x="762" y="679"/>
                    <a:pt x="762" y="703"/>
                    <a:pt x="774" y="715"/>
                  </a:cubicBezTo>
                  <a:cubicBezTo>
                    <a:pt x="786" y="751"/>
                    <a:pt x="786" y="751"/>
                    <a:pt x="786" y="774"/>
                  </a:cubicBezTo>
                  <a:cubicBezTo>
                    <a:pt x="786" y="798"/>
                    <a:pt x="786" y="822"/>
                    <a:pt x="774" y="834"/>
                  </a:cubicBezTo>
                  <a:cubicBezTo>
                    <a:pt x="762" y="858"/>
                    <a:pt x="750" y="870"/>
                    <a:pt x="738" y="870"/>
                  </a:cubicBezTo>
                  <a:cubicBezTo>
                    <a:pt x="715" y="882"/>
                    <a:pt x="679" y="905"/>
                    <a:pt x="667" y="905"/>
                  </a:cubicBezTo>
                  <a:lnTo>
                    <a:pt x="631" y="905"/>
                  </a:lnTo>
                  <a:lnTo>
                    <a:pt x="584" y="917"/>
                  </a:lnTo>
                  <a:lnTo>
                    <a:pt x="393" y="917"/>
                  </a:lnTo>
                  <a:cubicBezTo>
                    <a:pt x="369" y="917"/>
                    <a:pt x="334" y="917"/>
                    <a:pt x="310" y="905"/>
                  </a:cubicBezTo>
                  <a:lnTo>
                    <a:pt x="262" y="894"/>
                  </a:lnTo>
                  <a:lnTo>
                    <a:pt x="250" y="894"/>
                  </a:lnTo>
                  <a:lnTo>
                    <a:pt x="226" y="882"/>
                  </a:lnTo>
                  <a:cubicBezTo>
                    <a:pt x="191" y="870"/>
                    <a:pt x="179" y="858"/>
                    <a:pt x="143" y="846"/>
                  </a:cubicBezTo>
                  <a:cubicBezTo>
                    <a:pt x="119" y="822"/>
                    <a:pt x="95" y="810"/>
                    <a:pt x="84" y="786"/>
                  </a:cubicBezTo>
                  <a:cubicBezTo>
                    <a:pt x="60" y="763"/>
                    <a:pt x="36" y="739"/>
                    <a:pt x="24" y="703"/>
                  </a:cubicBezTo>
                  <a:cubicBezTo>
                    <a:pt x="12" y="679"/>
                    <a:pt x="0" y="643"/>
                    <a:pt x="0" y="620"/>
                  </a:cubicBezTo>
                  <a:cubicBezTo>
                    <a:pt x="0" y="643"/>
                    <a:pt x="0" y="679"/>
                    <a:pt x="0" y="715"/>
                  </a:cubicBezTo>
                  <a:cubicBezTo>
                    <a:pt x="12" y="751"/>
                    <a:pt x="24" y="774"/>
                    <a:pt x="48" y="810"/>
                  </a:cubicBezTo>
                  <a:cubicBezTo>
                    <a:pt x="60" y="834"/>
                    <a:pt x="84" y="870"/>
                    <a:pt x="107" y="894"/>
                  </a:cubicBezTo>
                  <a:cubicBezTo>
                    <a:pt x="131" y="917"/>
                    <a:pt x="167" y="941"/>
                    <a:pt x="191" y="953"/>
                  </a:cubicBezTo>
                  <a:lnTo>
                    <a:pt x="203" y="965"/>
                  </a:lnTo>
                  <a:cubicBezTo>
                    <a:pt x="214" y="977"/>
                    <a:pt x="226" y="977"/>
                    <a:pt x="238" y="977"/>
                  </a:cubicBezTo>
                  <a:lnTo>
                    <a:pt x="286" y="1001"/>
                  </a:lnTo>
                  <a:cubicBezTo>
                    <a:pt x="310" y="1013"/>
                    <a:pt x="345" y="1024"/>
                    <a:pt x="381" y="1024"/>
                  </a:cubicBezTo>
                  <a:cubicBezTo>
                    <a:pt x="417" y="1036"/>
                    <a:pt x="453" y="1036"/>
                    <a:pt x="488" y="1036"/>
                  </a:cubicBezTo>
                  <a:cubicBezTo>
                    <a:pt x="524" y="1048"/>
                    <a:pt x="560" y="1048"/>
                    <a:pt x="584" y="1048"/>
                  </a:cubicBezTo>
                  <a:lnTo>
                    <a:pt x="631" y="1036"/>
                  </a:lnTo>
                  <a:lnTo>
                    <a:pt x="703" y="1036"/>
                  </a:lnTo>
                  <a:cubicBezTo>
                    <a:pt x="738" y="1024"/>
                    <a:pt x="762" y="1013"/>
                    <a:pt x="798" y="1001"/>
                  </a:cubicBezTo>
                  <a:cubicBezTo>
                    <a:pt x="857" y="977"/>
                    <a:pt x="881" y="953"/>
                    <a:pt x="905" y="905"/>
                  </a:cubicBezTo>
                  <a:cubicBezTo>
                    <a:pt x="929" y="870"/>
                    <a:pt x="941" y="834"/>
                    <a:pt x="941" y="786"/>
                  </a:cubicBezTo>
                  <a:cubicBezTo>
                    <a:pt x="953" y="751"/>
                    <a:pt x="929" y="679"/>
                    <a:pt x="929" y="667"/>
                  </a:cubicBezTo>
                  <a:cubicBezTo>
                    <a:pt x="919" y="638"/>
                    <a:pt x="909" y="625"/>
                    <a:pt x="900" y="608"/>
                  </a:cubicBezTo>
                  <a:lnTo>
                    <a:pt x="988" y="608"/>
                  </a:lnTo>
                  <a:cubicBezTo>
                    <a:pt x="1048" y="596"/>
                    <a:pt x="1119" y="584"/>
                    <a:pt x="1191" y="524"/>
                  </a:cubicBezTo>
                  <a:cubicBezTo>
                    <a:pt x="1203" y="513"/>
                    <a:pt x="1227" y="489"/>
                    <a:pt x="1227" y="477"/>
                  </a:cubicBezTo>
                  <a:lnTo>
                    <a:pt x="1238" y="453"/>
                  </a:lnTo>
                  <a:lnTo>
                    <a:pt x="1250" y="417"/>
                  </a:lnTo>
                  <a:cubicBezTo>
                    <a:pt x="1262" y="382"/>
                    <a:pt x="1262" y="346"/>
                    <a:pt x="1262" y="298"/>
                  </a:cubicBezTo>
                  <a:cubicBezTo>
                    <a:pt x="1250" y="262"/>
                    <a:pt x="1238" y="239"/>
                    <a:pt x="1215" y="203"/>
                  </a:cubicBezTo>
                  <a:cubicBezTo>
                    <a:pt x="1203" y="179"/>
                    <a:pt x="1167" y="143"/>
                    <a:pt x="1155" y="132"/>
                  </a:cubicBezTo>
                  <a:cubicBezTo>
                    <a:pt x="1119" y="108"/>
                    <a:pt x="1096" y="84"/>
                    <a:pt x="1072" y="72"/>
                  </a:cubicBezTo>
                  <a:cubicBezTo>
                    <a:pt x="1048" y="48"/>
                    <a:pt x="1012" y="36"/>
                    <a:pt x="988" y="24"/>
                  </a:cubicBezTo>
                  <a:cubicBezTo>
                    <a:pt x="929" y="1"/>
                    <a:pt x="857" y="1"/>
                    <a:pt x="7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180;p34">
              <a:extLst>
                <a:ext uri="{FF2B5EF4-FFF2-40B4-BE49-F238E27FC236}">
                  <a16:creationId xmlns:a16="http://schemas.microsoft.com/office/drawing/2014/main" id="{56C40094-D994-063B-8FF8-0CA69C6D1B36}"/>
                </a:ext>
              </a:extLst>
            </p:cNvPr>
            <p:cNvSpPr/>
            <p:nvPr/>
          </p:nvSpPr>
          <p:spPr>
            <a:xfrm>
              <a:off x="1541982" y="3759614"/>
              <a:ext cx="71765" cy="6360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181;p34">
              <a:extLst>
                <a:ext uri="{FF2B5EF4-FFF2-40B4-BE49-F238E27FC236}">
                  <a16:creationId xmlns:a16="http://schemas.microsoft.com/office/drawing/2014/main" id="{FC9F70CD-0999-35DF-0B7C-C8624C50A001}"/>
                </a:ext>
              </a:extLst>
            </p:cNvPr>
            <p:cNvSpPr/>
            <p:nvPr/>
          </p:nvSpPr>
          <p:spPr>
            <a:xfrm>
              <a:off x="1754821" y="3639269"/>
              <a:ext cx="73320" cy="67944"/>
            </a:xfrm>
            <a:custGeom>
              <a:avLst/>
              <a:gdLst/>
              <a:ahLst/>
              <a:cxnLst/>
              <a:rect l="l" t="t" r="r" b="b"/>
              <a:pathLst>
                <a:path w="1132" h="1049" extrusionOk="0">
                  <a:moveTo>
                    <a:pt x="679" y="1"/>
                  </a:moveTo>
                  <a:lnTo>
                    <a:pt x="763" y="37"/>
                  </a:lnTo>
                  <a:lnTo>
                    <a:pt x="822" y="84"/>
                  </a:lnTo>
                  <a:lnTo>
                    <a:pt x="882" y="132"/>
                  </a:lnTo>
                  <a:lnTo>
                    <a:pt x="929" y="203"/>
                  </a:lnTo>
                  <a:lnTo>
                    <a:pt x="965" y="263"/>
                  </a:lnTo>
                  <a:lnTo>
                    <a:pt x="989" y="346"/>
                  </a:lnTo>
                  <a:lnTo>
                    <a:pt x="1001" y="418"/>
                  </a:lnTo>
                  <a:cubicBezTo>
                    <a:pt x="1001" y="441"/>
                    <a:pt x="1001" y="465"/>
                    <a:pt x="1001" y="489"/>
                  </a:cubicBezTo>
                  <a:cubicBezTo>
                    <a:pt x="1001" y="489"/>
                    <a:pt x="1001" y="513"/>
                    <a:pt x="1001" y="525"/>
                  </a:cubicBezTo>
                  <a:cubicBezTo>
                    <a:pt x="993" y="525"/>
                    <a:pt x="990" y="530"/>
                    <a:pt x="989" y="530"/>
                  </a:cubicBezTo>
                  <a:cubicBezTo>
                    <a:pt x="989" y="530"/>
                    <a:pt x="989" y="529"/>
                    <a:pt x="989" y="525"/>
                  </a:cubicBezTo>
                  <a:lnTo>
                    <a:pt x="977" y="537"/>
                  </a:lnTo>
                  <a:cubicBezTo>
                    <a:pt x="977" y="537"/>
                    <a:pt x="965" y="537"/>
                    <a:pt x="953" y="549"/>
                  </a:cubicBezTo>
                  <a:lnTo>
                    <a:pt x="882" y="549"/>
                  </a:lnTo>
                  <a:cubicBezTo>
                    <a:pt x="866" y="549"/>
                    <a:pt x="845" y="554"/>
                    <a:pt x="829" y="554"/>
                  </a:cubicBezTo>
                  <a:cubicBezTo>
                    <a:pt x="821" y="554"/>
                    <a:pt x="814" y="553"/>
                    <a:pt x="810" y="549"/>
                  </a:cubicBezTo>
                  <a:lnTo>
                    <a:pt x="739" y="549"/>
                  </a:lnTo>
                  <a:cubicBezTo>
                    <a:pt x="725" y="541"/>
                    <a:pt x="710" y="534"/>
                    <a:pt x="696" y="530"/>
                  </a:cubicBezTo>
                  <a:lnTo>
                    <a:pt x="696" y="530"/>
                  </a:lnTo>
                  <a:cubicBezTo>
                    <a:pt x="672" y="508"/>
                    <a:pt x="640" y="488"/>
                    <a:pt x="608" y="477"/>
                  </a:cubicBezTo>
                  <a:cubicBezTo>
                    <a:pt x="584" y="465"/>
                    <a:pt x="548" y="453"/>
                    <a:pt x="513" y="441"/>
                  </a:cubicBezTo>
                  <a:cubicBezTo>
                    <a:pt x="504" y="439"/>
                    <a:pt x="495" y="437"/>
                    <a:pt x="486" y="437"/>
                  </a:cubicBezTo>
                  <a:cubicBezTo>
                    <a:pt x="460" y="437"/>
                    <a:pt x="435" y="450"/>
                    <a:pt x="418" y="477"/>
                  </a:cubicBezTo>
                  <a:cubicBezTo>
                    <a:pt x="394" y="513"/>
                    <a:pt x="406" y="561"/>
                    <a:pt x="453" y="584"/>
                  </a:cubicBezTo>
                  <a:lnTo>
                    <a:pt x="537" y="632"/>
                  </a:lnTo>
                  <a:cubicBezTo>
                    <a:pt x="560" y="656"/>
                    <a:pt x="584" y="668"/>
                    <a:pt x="620" y="668"/>
                  </a:cubicBezTo>
                  <a:cubicBezTo>
                    <a:pt x="623" y="669"/>
                    <a:pt x="626" y="670"/>
                    <a:pt x="629" y="671"/>
                  </a:cubicBezTo>
                  <a:lnTo>
                    <a:pt x="629" y="671"/>
                  </a:lnTo>
                  <a:cubicBezTo>
                    <a:pt x="641" y="682"/>
                    <a:pt x="652" y="695"/>
                    <a:pt x="668" y="703"/>
                  </a:cubicBezTo>
                  <a:lnTo>
                    <a:pt x="668" y="715"/>
                  </a:lnTo>
                  <a:lnTo>
                    <a:pt x="679" y="739"/>
                  </a:lnTo>
                  <a:cubicBezTo>
                    <a:pt x="679" y="751"/>
                    <a:pt x="691" y="751"/>
                    <a:pt x="691" y="763"/>
                  </a:cubicBezTo>
                  <a:cubicBezTo>
                    <a:pt x="703" y="799"/>
                    <a:pt x="691" y="846"/>
                    <a:pt x="679" y="870"/>
                  </a:cubicBezTo>
                  <a:lnTo>
                    <a:pt x="668" y="870"/>
                  </a:lnTo>
                  <a:cubicBezTo>
                    <a:pt x="668" y="870"/>
                    <a:pt x="662" y="875"/>
                    <a:pt x="666" y="875"/>
                  </a:cubicBezTo>
                  <a:cubicBezTo>
                    <a:pt x="668" y="875"/>
                    <a:pt x="671" y="874"/>
                    <a:pt x="679" y="870"/>
                  </a:cubicBezTo>
                  <a:lnTo>
                    <a:pt x="679" y="870"/>
                  </a:lnTo>
                  <a:lnTo>
                    <a:pt x="656" y="882"/>
                  </a:lnTo>
                  <a:cubicBezTo>
                    <a:pt x="644" y="894"/>
                    <a:pt x="632" y="906"/>
                    <a:pt x="620" y="906"/>
                  </a:cubicBezTo>
                  <a:lnTo>
                    <a:pt x="608" y="906"/>
                  </a:lnTo>
                  <a:lnTo>
                    <a:pt x="560" y="918"/>
                  </a:lnTo>
                  <a:lnTo>
                    <a:pt x="513" y="930"/>
                  </a:lnTo>
                  <a:lnTo>
                    <a:pt x="477" y="930"/>
                  </a:lnTo>
                  <a:cubicBezTo>
                    <a:pt x="453" y="930"/>
                    <a:pt x="429" y="930"/>
                    <a:pt x="394" y="918"/>
                  </a:cubicBezTo>
                  <a:cubicBezTo>
                    <a:pt x="370" y="918"/>
                    <a:pt x="346" y="918"/>
                    <a:pt x="322" y="906"/>
                  </a:cubicBezTo>
                  <a:cubicBezTo>
                    <a:pt x="298" y="894"/>
                    <a:pt x="263" y="882"/>
                    <a:pt x="239" y="870"/>
                  </a:cubicBezTo>
                  <a:cubicBezTo>
                    <a:pt x="215" y="858"/>
                    <a:pt x="191" y="846"/>
                    <a:pt x="167" y="822"/>
                  </a:cubicBezTo>
                  <a:cubicBezTo>
                    <a:pt x="144" y="811"/>
                    <a:pt x="120" y="787"/>
                    <a:pt x="96" y="775"/>
                  </a:cubicBezTo>
                  <a:cubicBezTo>
                    <a:pt x="84" y="751"/>
                    <a:pt x="60" y="727"/>
                    <a:pt x="48" y="703"/>
                  </a:cubicBezTo>
                  <a:lnTo>
                    <a:pt x="1" y="620"/>
                  </a:lnTo>
                  <a:lnTo>
                    <a:pt x="1" y="620"/>
                  </a:lnTo>
                  <a:lnTo>
                    <a:pt x="25" y="715"/>
                  </a:lnTo>
                  <a:cubicBezTo>
                    <a:pt x="37" y="739"/>
                    <a:pt x="48" y="775"/>
                    <a:pt x="60" y="799"/>
                  </a:cubicBezTo>
                  <a:cubicBezTo>
                    <a:pt x="84" y="822"/>
                    <a:pt x="108" y="846"/>
                    <a:pt x="120" y="870"/>
                  </a:cubicBezTo>
                  <a:cubicBezTo>
                    <a:pt x="144" y="894"/>
                    <a:pt x="167" y="918"/>
                    <a:pt x="191" y="942"/>
                  </a:cubicBezTo>
                  <a:cubicBezTo>
                    <a:pt x="227" y="965"/>
                    <a:pt x="251" y="977"/>
                    <a:pt x="287" y="989"/>
                  </a:cubicBezTo>
                  <a:cubicBezTo>
                    <a:pt x="310" y="1013"/>
                    <a:pt x="346" y="1013"/>
                    <a:pt x="370" y="1025"/>
                  </a:cubicBezTo>
                  <a:cubicBezTo>
                    <a:pt x="406" y="1037"/>
                    <a:pt x="441" y="1049"/>
                    <a:pt x="477" y="1049"/>
                  </a:cubicBezTo>
                  <a:lnTo>
                    <a:pt x="620" y="1049"/>
                  </a:lnTo>
                  <a:cubicBezTo>
                    <a:pt x="656" y="1037"/>
                    <a:pt x="668" y="1037"/>
                    <a:pt x="691" y="1025"/>
                  </a:cubicBezTo>
                  <a:cubicBezTo>
                    <a:pt x="715" y="1013"/>
                    <a:pt x="715" y="1013"/>
                    <a:pt x="739" y="1001"/>
                  </a:cubicBezTo>
                  <a:lnTo>
                    <a:pt x="751" y="989"/>
                  </a:lnTo>
                  <a:lnTo>
                    <a:pt x="763" y="977"/>
                  </a:lnTo>
                  <a:lnTo>
                    <a:pt x="775" y="977"/>
                  </a:lnTo>
                  <a:lnTo>
                    <a:pt x="787" y="965"/>
                  </a:lnTo>
                  <a:cubicBezTo>
                    <a:pt x="846" y="894"/>
                    <a:pt x="858" y="799"/>
                    <a:pt x="846" y="727"/>
                  </a:cubicBezTo>
                  <a:cubicBezTo>
                    <a:pt x="842" y="719"/>
                    <a:pt x="838" y="711"/>
                    <a:pt x="835" y="703"/>
                  </a:cubicBezTo>
                  <a:lnTo>
                    <a:pt x="835" y="703"/>
                  </a:lnTo>
                  <a:cubicBezTo>
                    <a:pt x="858" y="703"/>
                    <a:pt x="879" y="701"/>
                    <a:pt x="906" y="692"/>
                  </a:cubicBezTo>
                  <a:lnTo>
                    <a:pt x="965" y="692"/>
                  </a:lnTo>
                  <a:cubicBezTo>
                    <a:pt x="989" y="680"/>
                    <a:pt x="989" y="680"/>
                    <a:pt x="1001" y="680"/>
                  </a:cubicBezTo>
                  <a:cubicBezTo>
                    <a:pt x="1013" y="668"/>
                    <a:pt x="1025" y="668"/>
                    <a:pt x="1049" y="656"/>
                  </a:cubicBezTo>
                  <a:cubicBezTo>
                    <a:pt x="1060" y="644"/>
                    <a:pt x="1072" y="632"/>
                    <a:pt x="1084" y="632"/>
                  </a:cubicBezTo>
                  <a:lnTo>
                    <a:pt x="1096" y="608"/>
                  </a:lnTo>
                  <a:cubicBezTo>
                    <a:pt x="1120" y="584"/>
                    <a:pt x="1120" y="561"/>
                    <a:pt x="1120" y="537"/>
                  </a:cubicBezTo>
                  <a:cubicBezTo>
                    <a:pt x="1120" y="525"/>
                    <a:pt x="1132" y="513"/>
                    <a:pt x="1132" y="489"/>
                  </a:cubicBezTo>
                  <a:cubicBezTo>
                    <a:pt x="1120" y="453"/>
                    <a:pt x="1120" y="430"/>
                    <a:pt x="1120" y="394"/>
                  </a:cubicBezTo>
                  <a:cubicBezTo>
                    <a:pt x="1108" y="370"/>
                    <a:pt x="1096" y="334"/>
                    <a:pt x="1084" y="311"/>
                  </a:cubicBezTo>
                  <a:cubicBezTo>
                    <a:pt x="1072" y="275"/>
                    <a:pt x="1060" y="251"/>
                    <a:pt x="1049" y="227"/>
                  </a:cubicBezTo>
                  <a:cubicBezTo>
                    <a:pt x="1025" y="203"/>
                    <a:pt x="1013" y="180"/>
                    <a:pt x="989" y="156"/>
                  </a:cubicBezTo>
                  <a:lnTo>
                    <a:pt x="918" y="96"/>
                  </a:lnTo>
                  <a:lnTo>
                    <a:pt x="846" y="49"/>
                  </a:lnTo>
                  <a:lnTo>
                    <a:pt x="763" y="13"/>
                  </a:lnTo>
                  <a:lnTo>
                    <a:pt x="67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182;p34">
              <a:extLst>
                <a:ext uri="{FF2B5EF4-FFF2-40B4-BE49-F238E27FC236}">
                  <a16:creationId xmlns:a16="http://schemas.microsoft.com/office/drawing/2014/main" id="{43207596-96EF-2B19-1924-4DBBFDE56AE6}"/>
                </a:ext>
              </a:extLst>
            </p:cNvPr>
            <p:cNvSpPr/>
            <p:nvPr/>
          </p:nvSpPr>
          <p:spPr>
            <a:xfrm>
              <a:off x="1974655" y="3599176"/>
              <a:ext cx="78696" cy="64122"/>
            </a:xfrm>
            <a:custGeom>
              <a:avLst/>
              <a:gdLst/>
              <a:ahLst/>
              <a:cxnLst/>
              <a:rect l="l" t="t" r="r" b="b"/>
              <a:pathLst>
                <a:path w="1215" h="990" extrusionOk="0">
                  <a:moveTo>
                    <a:pt x="893" y="1"/>
                  </a:moveTo>
                  <a:lnTo>
                    <a:pt x="893" y="1"/>
                  </a:lnTo>
                  <a:cubicBezTo>
                    <a:pt x="929" y="48"/>
                    <a:pt x="964" y="84"/>
                    <a:pt x="1000" y="120"/>
                  </a:cubicBezTo>
                  <a:lnTo>
                    <a:pt x="1072" y="251"/>
                  </a:lnTo>
                  <a:cubicBezTo>
                    <a:pt x="1084" y="275"/>
                    <a:pt x="1095" y="298"/>
                    <a:pt x="1095" y="322"/>
                  </a:cubicBezTo>
                  <a:cubicBezTo>
                    <a:pt x="1107" y="346"/>
                    <a:pt x="1107" y="370"/>
                    <a:pt x="1119" y="382"/>
                  </a:cubicBezTo>
                  <a:cubicBezTo>
                    <a:pt x="1119" y="394"/>
                    <a:pt x="1107" y="406"/>
                    <a:pt x="1107" y="418"/>
                  </a:cubicBezTo>
                  <a:lnTo>
                    <a:pt x="1107" y="441"/>
                  </a:lnTo>
                  <a:cubicBezTo>
                    <a:pt x="1095" y="477"/>
                    <a:pt x="1084" y="477"/>
                    <a:pt x="1072" y="489"/>
                  </a:cubicBezTo>
                  <a:cubicBezTo>
                    <a:pt x="1060" y="501"/>
                    <a:pt x="1048" y="513"/>
                    <a:pt x="1024" y="525"/>
                  </a:cubicBezTo>
                  <a:cubicBezTo>
                    <a:pt x="1012" y="525"/>
                    <a:pt x="988" y="537"/>
                    <a:pt x="976" y="537"/>
                  </a:cubicBezTo>
                  <a:cubicBezTo>
                    <a:pt x="953" y="549"/>
                    <a:pt x="929" y="549"/>
                    <a:pt x="917" y="549"/>
                  </a:cubicBezTo>
                  <a:lnTo>
                    <a:pt x="893" y="549"/>
                  </a:lnTo>
                  <a:lnTo>
                    <a:pt x="857" y="537"/>
                  </a:lnTo>
                  <a:lnTo>
                    <a:pt x="810" y="525"/>
                  </a:lnTo>
                  <a:lnTo>
                    <a:pt x="786" y="513"/>
                  </a:lnTo>
                  <a:cubicBezTo>
                    <a:pt x="774" y="501"/>
                    <a:pt x="750" y="501"/>
                    <a:pt x="726" y="477"/>
                  </a:cubicBezTo>
                  <a:cubicBezTo>
                    <a:pt x="723" y="475"/>
                    <a:pt x="719" y="473"/>
                    <a:pt x="716" y="470"/>
                  </a:cubicBezTo>
                  <a:lnTo>
                    <a:pt x="716" y="470"/>
                  </a:lnTo>
                  <a:cubicBezTo>
                    <a:pt x="708" y="460"/>
                    <a:pt x="699" y="450"/>
                    <a:pt x="691" y="441"/>
                  </a:cubicBezTo>
                  <a:cubicBezTo>
                    <a:pt x="655" y="429"/>
                    <a:pt x="631" y="406"/>
                    <a:pt x="595" y="382"/>
                  </a:cubicBezTo>
                  <a:cubicBezTo>
                    <a:pt x="582" y="377"/>
                    <a:pt x="568" y="375"/>
                    <a:pt x="553" y="375"/>
                  </a:cubicBezTo>
                  <a:cubicBezTo>
                    <a:pt x="528" y="375"/>
                    <a:pt x="503" y="383"/>
                    <a:pt x="488" y="406"/>
                  </a:cubicBezTo>
                  <a:cubicBezTo>
                    <a:pt x="464" y="441"/>
                    <a:pt x="476" y="489"/>
                    <a:pt x="512" y="525"/>
                  </a:cubicBezTo>
                  <a:cubicBezTo>
                    <a:pt x="516" y="528"/>
                    <a:pt x="521" y="531"/>
                    <a:pt x="525" y="534"/>
                  </a:cubicBezTo>
                  <a:lnTo>
                    <a:pt x="525" y="534"/>
                  </a:lnTo>
                  <a:lnTo>
                    <a:pt x="524" y="537"/>
                  </a:lnTo>
                  <a:cubicBezTo>
                    <a:pt x="548" y="549"/>
                    <a:pt x="560" y="560"/>
                    <a:pt x="583" y="572"/>
                  </a:cubicBezTo>
                  <a:cubicBezTo>
                    <a:pt x="587" y="575"/>
                    <a:pt x="591" y="577"/>
                    <a:pt x="595" y="579"/>
                  </a:cubicBezTo>
                  <a:lnTo>
                    <a:pt x="595" y="579"/>
                  </a:lnTo>
                  <a:cubicBezTo>
                    <a:pt x="611" y="592"/>
                    <a:pt x="621" y="610"/>
                    <a:pt x="631" y="620"/>
                  </a:cubicBezTo>
                  <a:cubicBezTo>
                    <a:pt x="655" y="644"/>
                    <a:pt x="655" y="668"/>
                    <a:pt x="667" y="679"/>
                  </a:cubicBezTo>
                  <a:cubicBezTo>
                    <a:pt x="679" y="703"/>
                    <a:pt x="679" y="727"/>
                    <a:pt x="691" y="751"/>
                  </a:cubicBezTo>
                  <a:cubicBezTo>
                    <a:pt x="691" y="763"/>
                    <a:pt x="691" y="775"/>
                    <a:pt x="691" y="775"/>
                  </a:cubicBezTo>
                  <a:cubicBezTo>
                    <a:pt x="691" y="799"/>
                    <a:pt x="691" y="810"/>
                    <a:pt x="691" y="810"/>
                  </a:cubicBezTo>
                  <a:cubicBezTo>
                    <a:pt x="691" y="810"/>
                    <a:pt x="698" y="803"/>
                    <a:pt x="703" y="799"/>
                  </a:cubicBezTo>
                  <a:lnTo>
                    <a:pt x="703" y="799"/>
                  </a:lnTo>
                  <a:lnTo>
                    <a:pt x="691" y="822"/>
                  </a:lnTo>
                  <a:cubicBezTo>
                    <a:pt x="686" y="831"/>
                    <a:pt x="683" y="833"/>
                    <a:pt x="682" y="833"/>
                  </a:cubicBezTo>
                  <a:cubicBezTo>
                    <a:pt x="680" y="833"/>
                    <a:pt x="679" y="831"/>
                    <a:pt x="679" y="831"/>
                  </a:cubicBezTo>
                  <a:cubicBezTo>
                    <a:pt x="679" y="831"/>
                    <a:pt x="679" y="832"/>
                    <a:pt x="679" y="834"/>
                  </a:cubicBezTo>
                  <a:cubicBezTo>
                    <a:pt x="667" y="834"/>
                    <a:pt x="631" y="846"/>
                    <a:pt x="631" y="846"/>
                  </a:cubicBezTo>
                  <a:lnTo>
                    <a:pt x="536" y="858"/>
                  </a:lnTo>
                  <a:cubicBezTo>
                    <a:pt x="512" y="858"/>
                    <a:pt x="488" y="846"/>
                    <a:pt x="464" y="846"/>
                  </a:cubicBezTo>
                  <a:cubicBezTo>
                    <a:pt x="429" y="846"/>
                    <a:pt x="405" y="834"/>
                    <a:pt x="381" y="822"/>
                  </a:cubicBezTo>
                  <a:cubicBezTo>
                    <a:pt x="357" y="822"/>
                    <a:pt x="333" y="810"/>
                    <a:pt x="310" y="799"/>
                  </a:cubicBezTo>
                  <a:cubicBezTo>
                    <a:pt x="274" y="787"/>
                    <a:pt x="250" y="775"/>
                    <a:pt x="226" y="763"/>
                  </a:cubicBezTo>
                  <a:cubicBezTo>
                    <a:pt x="202" y="739"/>
                    <a:pt x="179" y="727"/>
                    <a:pt x="167" y="715"/>
                  </a:cubicBezTo>
                  <a:cubicBezTo>
                    <a:pt x="143" y="691"/>
                    <a:pt x="119" y="679"/>
                    <a:pt x="95" y="656"/>
                  </a:cubicBezTo>
                  <a:cubicBezTo>
                    <a:pt x="60" y="608"/>
                    <a:pt x="24" y="560"/>
                    <a:pt x="0" y="501"/>
                  </a:cubicBezTo>
                  <a:lnTo>
                    <a:pt x="0" y="501"/>
                  </a:lnTo>
                  <a:lnTo>
                    <a:pt x="24" y="596"/>
                  </a:lnTo>
                  <a:cubicBezTo>
                    <a:pt x="36" y="620"/>
                    <a:pt x="48" y="656"/>
                    <a:pt x="60" y="679"/>
                  </a:cubicBezTo>
                  <a:cubicBezTo>
                    <a:pt x="72" y="703"/>
                    <a:pt x="95" y="727"/>
                    <a:pt x="119" y="751"/>
                  </a:cubicBezTo>
                  <a:cubicBezTo>
                    <a:pt x="131" y="787"/>
                    <a:pt x="155" y="799"/>
                    <a:pt x="179" y="822"/>
                  </a:cubicBezTo>
                  <a:cubicBezTo>
                    <a:pt x="202" y="846"/>
                    <a:pt x="226" y="870"/>
                    <a:pt x="262" y="882"/>
                  </a:cubicBezTo>
                  <a:cubicBezTo>
                    <a:pt x="286" y="906"/>
                    <a:pt x="310" y="918"/>
                    <a:pt x="345" y="930"/>
                  </a:cubicBezTo>
                  <a:cubicBezTo>
                    <a:pt x="369" y="941"/>
                    <a:pt x="405" y="965"/>
                    <a:pt x="441" y="965"/>
                  </a:cubicBezTo>
                  <a:cubicBezTo>
                    <a:pt x="464" y="977"/>
                    <a:pt x="500" y="977"/>
                    <a:pt x="536" y="989"/>
                  </a:cubicBezTo>
                  <a:lnTo>
                    <a:pt x="631" y="989"/>
                  </a:lnTo>
                  <a:cubicBezTo>
                    <a:pt x="679" y="989"/>
                    <a:pt x="703" y="977"/>
                    <a:pt x="750" y="953"/>
                  </a:cubicBezTo>
                  <a:cubicBezTo>
                    <a:pt x="774" y="941"/>
                    <a:pt x="798" y="918"/>
                    <a:pt x="810" y="918"/>
                  </a:cubicBezTo>
                  <a:lnTo>
                    <a:pt x="822" y="894"/>
                  </a:lnTo>
                  <a:lnTo>
                    <a:pt x="834" y="882"/>
                  </a:lnTo>
                  <a:lnTo>
                    <a:pt x="834" y="870"/>
                  </a:lnTo>
                  <a:lnTo>
                    <a:pt x="845" y="846"/>
                  </a:lnTo>
                  <a:cubicBezTo>
                    <a:pt x="857" y="810"/>
                    <a:pt x="845" y="799"/>
                    <a:pt x="845" y="787"/>
                  </a:cubicBezTo>
                  <a:cubicBezTo>
                    <a:pt x="857" y="763"/>
                    <a:pt x="845" y="751"/>
                    <a:pt x="845" y="727"/>
                  </a:cubicBezTo>
                  <a:cubicBezTo>
                    <a:pt x="841" y="713"/>
                    <a:pt x="838" y="698"/>
                    <a:pt x="834" y="684"/>
                  </a:cubicBezTo>
                  <a:lnTo>
                    <a:pt x="834" y="684"/>
                  </a:lnTo>
                  <a:lnTo>
                    <a:pt x="857" y="691"/>
                  </a:lnTo>
                  <a:lnTo>
                    <a:pt x="917" y="691"/>
                  </a:lnTo>
                  <a:cubicBezTo>
                    <a:pt x="953" y="691"/>
                    <a:pt x="976" y="679"/>
                    <a:pt x="1012" y="679"/>
                  </a:cubicBezTo>
                  <a:cubicBezTo>
                    <a:pt x="1036" y="668"/>
                    <a:pt x="1072" y="644"/>
                    <a:pt x="1095" y="632"/>
                  </a:cubicBezTo>
                  <a:cubicBezTo>
                    <a:pt x="1119" y="608"/>
                    <a:pt x="1143" y="596"/>
                    <a:pt x="1167" y="560"/>
                  </a:cubicBezTo>
                  <a:cubicBezTo>
                    <a:pt x="1191" y="537"/>
                    <a:pt x="1215" y="489"/>
                    <a:pt x="1215" y="477"/>
                  </a:cubicBezTo>
                  <a:lnTo>
                    <a:pt x="1215" y="453"/>
                  </a:lnTo>
                  <a:cubicBezTo>
                    <a:pt x="1215" y="429"/>
                    <a:pt x="1215" y="429"/>
                    <a:pt x="1215" y="418"/>
                  </a:cubicBezTo>
                  <a:cubicBezTo>
                    <a:pt x="1215" y="406"/>
                    <a:pt x="1215" y="394"/>
                    <a:pt x="1215" y="370"/>
                  </a:cubicBezTo>
                  <a:cubicBezTo>
                    <a:pt x="1203" y="346"/>
                    <a:pt x="1203" y="310"/>
                    <a:pt x="1179" y="287"/>
                  </a:cubicBezTo>
                  <a:cubicBezTo>
                    <a:pt x="1167" y="263"/>
                    <a:pt x="1155" y="239"/>
                    <a:pt x="1143" y="215"/>
                  </a:cubicBezTo>
                  <a:lnTo>
                    <a:pt x="1024" y="96"/>
                  </a:lnTo>
                  <a:cubicBezTo>
                    <a:pt x="988" y="60"/>
                    <a:pt x="941" y="37"/>
                    <a:pt x="8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183;p34">
              <a:extLst>
                <a:ext uri="{FF2B5EF4-FFF2-40B4-BE49-F238E27FC236}">
                  <a16:creationId xmlns:a16="http://schemas.microsoft.com/office/drawing/2014/main" id="{DC7A324C-F5FB-2B3A-1B0D-2A92DC37292C}"/>
                </a:ext>
              </a:extLst>
            </p:cNvPr>
            <p:cNvSpPr/>
            <p:nvPr/>
          </p:nvSpPr>
          <p:spPr>
            <a:xfrm>
              <a:off x="1997778" y="3929250"/>
              <a:ext cx="66389" cy="64835"/>
            </a:xfrm>
            <a:custGeom>
              <a:avLst/>
              <a:gdLst/>
              <a:ahLst/>
              <a:cxnLst/>
              <a:rect l="l" t="t" r="r" b="b"/>
              <a:pathLst>
                <a:path w="1025" h="1001" extrusionOk="0">
                  <a:moveTo>
                    <a:pt x="834" y="1"/>
                  </a:moveTo>
                  <a:cubicBezTo>
                    <a:pt x="810" y="1"/>
                    <a:pt x="786" y="1"/>
                    <a:pt x="774" y="13"/>
                  </a:cubicBezTo>
                  <a:cubicBezTo>
                    <a:pt x="798" y="13"/>
                    <a:pt x="810" y="13"/>
                    <a:pt x="834" y="25"/>
                  </a:cubicBezTo>
                  <a:cubicBezTo>
                    <a:pt x="846" y="36"/>
                    <a:pt x="858" y="48"/>
                    <a:pt x="869" y="72"/>
                  </a:cubicBezTo>
                  <a:cubicBezTo>
                    <a:pt x="893" y="108"/>
                    <a:pt x="893" y="144"/>
                    <a:pt x="905" y="179"/>
                  </a:cubicBezTo>
                  <a:cubicBezTo>
                    <a:pt x="905" y="227"/>
                    <a:pt x="917" y="275"/>
                    <a:pt x="917" y="310"/>
                  </a:cubicBezTo>
                  <a:cubicBezTo>
                    <a:pt x="917" y="346"/>
                    <a:pt x="905" y="394"/>
                    <a:pt x="893" y="417"/>
                  </a:cubicBezTo>
                  <a:cubicBezTo>
                    <a:pt x="893" y="441"/>
                    <a:pt x="881" y="453"/>
                    <a:pt x="869" y="465"/>
                  </a:cubicBezTo>
                  <a:cubicBezTo>
                    <a:pt x="869" y="465"/>
                    <a:pt x="846" y="477"/>
                    <a:pt x="846" y="477"/>
                  </a:cubicBezTo>
                  <a:cubicBezTo>
                    <a:pt x="834" y="489"/>
                    <a:pt x="810" y="501"/>
                    <a:pt x="798" y="501"/>
                  </a:cubicBezTo>
                  <a:lnTo>
                    <a:pt x="762" y="501"/>
                  </a:lnTo>
                  <a:cubicBezTo>
                    <a:pt x="703" y="477"/>
                    <a:pt x="631" y="441"/>
                    <a:pt x="572" y="394"/>
                  </a:cubicBezTo>
                  <a:lnTo>
                    <a:pt x="568" y="399"/>
                  </a:lnTo>
                  <a:lnTo>
                    <a:pt x="568" y="399"/>
                  </a:lnTo>
                  <a:cubicBezTo>
                    <a:pt x="565" y="397"/>
                    <a:pt x="562" y="396"/>
                    <a:pt x="560" y="394"/>
                  </a:cubicBezTo>
                  <a:cubicBezTo>
                    <a:pt x="545" y="384"/>
                    <a:pt x="528" y="378"/>
                    <a:pt x="512" y="378"/>
                  </a:cubicBezTo>
                  <a:cubicBezTo>
                    <a:pt x="489" y="378"/>
                    <a:pt x="467" y="390"/>
                    <a:pt x="453" y="417"/>
                  </a:cubicBezTo>
                  <a:cubicBezTo>
                    <a:pt x="429" y="453"/>
                    <a:pt x="441" y="501"/>
                    <a:pt x="477" y="525"/>
                  </a:cubicBezTo>
                  <a:cubicBezTo>
                    <a:pt x="477" y="525"/>
                    <a:pt x="477" y="525"/>
                    <a:pt x="477" y="525"/>
                  </a:cubicBezTo>
                  <a:lnTo>
                    <a:pt x="477" y="525"/>
                  </a:lnTo>
                  <a:cubicBezTo>
                    <a:pt x="512" y="548"/>
                    <a:pt x="548" y="584"/>
                    <a:pt x="572" y="608"/>
                  </a:cubicBezTo>
                  <a:cubicBezTo>
                    <a:pt x="584" y="632"/>
                    <a:pt x="596" y="644"/>
                    <a:pt x="607" y="656"/>
                  </a:cubicBezTo>
                  <a:cubicBezTo>
                    <a:pt x="607" y="656"/>
                    <a:pt x="607" y="671"/>
                    <a:pt x="607" y="671"/>
                  </a:cubicBezTo>
                  <a:lnTo>
                    <a:pt x="607" y="679"/>
                  </a:lnTo>
                  <a:lnTo>
                    <a:pt x="619" y="715"/>
                  </a:lnTo>
                  <a:cubicBezTo>
                    <a:pt x="619" y="739"/>
                    <a:pt x="631" y="751"/>
                    <a:pt x="631" y="763"/>
                  </a:cubicBezTo>
                  <a:cubicBezTo>
                    <a:pt x="619" y="775"/>
                    <a:pt x="619" y="798"/>
                    <a:pt x="619" y="810"/>
                  </a:cubicBezTo>
                  <a:cubicBezTo>
                    <a:pt x="607" y="810"/>
                    <a:pt x="607" y="822"/>
                    <a:pt x="607" y="822"/>
                  </a:cubicBezTo>
                  <a:lnTo>
                    <a:pt x="584" y="846"/>
                  </a:lnTo>
                  <a:cubicBezTo>
                    <a:pt x="560" y="858"/>
                    <a:pt x="572" y="858"/>
                    <a:pt x="548" y="870"/>
                  </a:cubicBezTo>
                  <a:cubicBezTo>
                    <a:pt x="512" y="882"/>
                    <a:pt x="465" y="882"/>
                    <a:pt x="417" y="882"/>
                  </a:cubicBezTo>
                  <a:cubicBezTo>
                    <a:pt x="381" y="870"/>
                    <a:pt x="334" y="858"/>
                    <a:pt x="286" y="846"/>
                  </a:cubicBezTo>
                  <a:lnTo>
                    <a:pt x="143" y="798"/>
                  </a:lnTo>
                  <a:cubicBezTo>
                    <a:pt x="96" y="775"/>
                    <a:pt x="48" y="751"/>
                    <a:pt x="0" y="739"/>
                  </a:cubicBezTo>
                  <a:lnTo>
                    <a:pt x="0" y="739"/>
                  </a:lnTo>
                  <a:cubicBezTo>
                    <a:pt x="36" y="775"/>
                    <a:pt x="84" y="810"/>
                    <a:pt x="119" y="834"/>
                  </a:cubicBezTo>
                  <a:lnTo>
                    <a:pt x="250" y="917"/>
                  </a:lnTo>
                  <a:cubicBezTo>
                    <a:pt x="298" y="953"/>
                    <a:pt x="346" y="977"/>
                    <a:pt x="405" y="989"/>
                  </a:cubicBezTo>
                  <a:cubicBezTo>
                    <a:pt x="429" y="1001"/>
                    <a:pt x="453" y="1001"/>
                    <a:pt x="488" y="1001"/>
                  </a:cubicBezTo>
                  <a:lnTo>
                    <a:pt x="584" y="1001"/>
                  </a:lnTo>
                  <a:cubicBezTo>
                    <a:pt x="607" y="1001"/>
                    <a:pt x="655" y="965"/>
                    <a:pt x="679" y="953"/>
                  </a:cubicBezTo>
                  <a:lnTo>
                    <a:pt x="703" y="929"/>
                  </a:lnTo>
                  <a:cubicBezTo>
                    <a:pt x="727" y="906"/>
                    <a:pt x="727" y="894"/>
                    <a:pt x="738" y="882"/>
                  </a:cubicBezTo>
                  <a:cubicBezTo>
                    <a:pt x="762" y="846"/>
                    <a:pt x="774" y="810"/>
                    <a:pt x="774" y="775"/>
                  </a:cubicBezTo>
                  <a:cubicBezTo>
                    <a:pt x="786" y="751"/>
                    <a:pt x="774" y="703"/>
                    <a:pt x="774" y="667"/>
                  </a:cubicBezTo>
                  <a:lnTo>
                    <a:pt x="766" y="644"/>
                  </a:lnTo>
                  <a:lnTo>
                    <a:pt x="766" y="644"/>
                  </a:lnTo>
                  <a:cubicBezTo>
                    <a:pt x="786" y="643"/>
                    <a:pt x="808" y="641"/>
                    <a:pt x="846" y="632"/>
                  </a:cubicBezTo>
                  <a:cubicBezTo>
                    <a:pt x="881" y="632"/>
                    <a:pt x="893" y="620"/>
                    <a:pt x="917" y="608"/>
                  </a:cubicBezTo>
                  <a:cubicBezTo>
                    <a:pt x="941" y="584"/>
                    <a:pt x="941" y="584"/>
                    <a:pt x="953" y="572"/>
                  </a:cubicBezTo>
                  <a:cubicBezTo>
                    <a:pt x="965" y="560"/>
                    <a:pt x="977" y="548"/>
                    <a:pt x="977" y="536"/>
                  </a:cubicBezTo>
                  <a:cubicBezTo>
                    <a:pt x="1000" y="513"/>
                    <a:pt x="1012" y="477"/>
                    <a:pt x="1012" y="453"/>
                  </a:cubicBezTo>
                  <a:cubicBezTo>
                    <a:pt x="1024" y="406"/>
                    <a:pt x="1024" y="346"/>
                    <a:pt x="1012" y="298"/>
                  </a:cubicBezTo>
                  <a:cubicBezTo>
                    <a:pt x="1000" y="251"/>
                    <a:pt x="988" y="203"/>
                    <a:pt x="977" y="167"/>
                  </a:cubicBezTo>
                  <a:cubicBezTo>
                    <a:pt x="953" y="120"/>
                    <a:pt x="929" y="84"/>
                    <a:pt x="905" y="48"/>
                  </a:cubicBezTo>
                  <a:cubicBezTo>
                    <a:pt x="881" y="25"/>
                    <a:pt x="858" y="13"/>
                    <a:pt x="8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184;p34">
              <a:extLst>
                <a:ext uri="{FF2B5EF4-FFF2-40B4-BE49-F238E27FC236}">
                  <a16:creationId xmlns:a16="http://schemas.microsoft.com/office/drawing/2014/main" id="{D15C49C4-C6A2-968E-013C-FD86E2A0046E}"/>
                </a:ext>
              </a:extLst>
            </p:cNvPr>
            <p:cNvSpPr/>
            <p:nvPr/>
          </p:nvSpPr>
          <p:spPr>
            <a:xfrm>
              <a:off x="2327076" y="3971675"/>
              <a:ext cx="59394" cy="60236"/>
            </a:xfrm>
            <a:custGeom>
              <a:avLst/>
              <a:gdLst/>
              <a:ahLst/>
              <a:cxnLst/>
              <a:rect l="l" t="t" r="r" b="b"/>
              <a:pathLst>
                <a:path w="917" h="930" extrusionOk="0">
                  <a:moveTo>
                    <a:pt x="536" y="763"/>
                  </a:moveTo>
                  <a:cubicBezTo>
                    <a:pt x="537" y="764"/>
                    <a:pt x="538" y="764"/>
                    <a:pt x="539" y="764"/>
                  </a:cubicBezTo>
                  <a:cubicBezTo>
                    <a:pt x="540" y="764"/>
                    <a:pt x="541" y="764"/>
                    <a:pt x="542" y="763"/>
                  </a:cubicBezTo>
                  <a:close/>
                  <a:moveTo>
                    <a:pt x="679" y="1"/>
                  </a:moveTo>
                  <a:lnTo>
                    <a:pt x="679" y="1"/>
                  </a:lnTo>
                  <a:cubicBezTo>
                    <a:pt x="703" y="36"/>
                    <a:pt x="727" y="60"/>
                    <a:pt x="750" y="96"/>
                  </a:cubicBezTo>
                  <a:cubicBezTo>
                    <a:pt x="762" y="108"/>
                    <a:pt x="774" y="132"/>
                    <a:pt x="774" y="143"/>
                  </a:cubicBezTo>
                  <a:cubicBezTo>
                    <a:pt x="786" y="155"/>
                    <a:pt x="798" y="179"/>
                    <a:pt x="798" y="191"/>
                  </a:cubicBezTo>
                  <a:cubicBezTo>
                    <a:pt x="798" y="215"/>
                    <a:pt x="810" y="227"/>
                    <a:pt x="810" y="239"/>
                  </a:cubicBezTo>
                  <a:cubicBezTo>
                    <a:pt x="810" y="251"/>
                    <a:pt x="810" y="274"/>
                    <a:pt x="810" y="286"/>
                  </a:cubicBezTo>
                  <a:cubicBezTo>
                    <a:pt x="810" y="310"/>
                    <a:pt x="798" y="346"/>
                    <a:pt x="774" y="370"/>
                  </a:cubicBezTo>
                  <a:cubicBezTo>
                    <a:pt x="762" y="393"/>
                    <a:pt x="738" y="417"/>
                    <a:pt x="715" y="429"/>
                  </a:cubicBezTo>
                  <a:lnTo>
                    <a:pt x="703" y="441"/>
                  </a:lnTo>
                  <a:lnTo>
                    <a:pt x="679" y="441"/>
                  </a:lnTo>
                  <a:cubicBezTo>
                    <a:pt x="655" y="453"/>
                    <a:pt x="655" y="453"/>
                    <a:pt x="643" y="453"/>
                  </a:cubicBezTo>
                  <a:cubicBezTo>
                    <a:pt x="619" y="453"/>
                    <a:pt x="597" y="449"/>
                    <a:pt x="577" y="442"/>
                  </a:cubicBezTo>
                  <a:lnTo>
                    <a:pt x="577" y="442"/>
                  </a:lnTo>
                  <a:cubicBezTo>
                    <a:pt x="569" y="432"/>
                    <a:pt x="560" y="423"/>
                    <a:pt x="548" y="417"/>
                  </a:cubicBezTo>
                  <a:lnTo>
                    <a:pt x="476" y="370"/>
                  </a:lnTo>
                  <a:cubicBezTo>
                    <a:pt x="465" y="358"/>
                    <a:pt x="447" y="352"/>
                    <a:pt x="429" y="352"/>
                  </a:cubicBezTo>
                  <a:cubicBezTo>
                    <a:pt x="411" y="352"/>
                    <a:pt x="393" y="358"/>
                    <a:pt x="381" y="370"/>
                  </a:cubicBezTo>
                  <a:cubicBezTo>
                    <a:pt x="346" y="405"/>
                    <a:pt x="346" y="453"/>
                    <a:pt x="369" y="489"/>
                  </a:cubicBezTo>
                  <a:lnTo>
                    <a:pt x="381" y="489"/>
                  </a:lnTo>
                  <a:cubicBezTo>
                    <a:pt x="407" y="519"/>
                    <a:pt x="436" y="543"/>
                    <a:pt x="467" y="560"/>
                  </a:cubicBezTo>
                  <a:lnTo>
                    <a:pt x="467" y="560"/>
                  </a:lnTo>
                  <a:cubicBezTo>
                    <a:pt x="470" y="564"/>
                    <a:pt x="473" y="568"/>
                    <a:pt x="476" y="572"/>
                  </a:cubicBezTo>
                  <a:cubicBezTo>
                    <a:pt x="488" y="596"/>
                    <a:pt x="500" y="608"/>
                    <a:pt x="512" y="620"/>
                  </a:cubicBezTo>
                  <a:cubicBezTo>
                    <a:pt x="512" y="632"/>
                    <a:pt x="524" y="655"/>
                    <a:pt x="536" y="667"/>
                  </a:cubicBezTo>
                  <a:cubicBezTo>
                    <a:pt x="536" y="691"/>
                    <a:pt x="536" y="703"/>
                    <a:pt x="548" y="715"/>
                  </a:cubicBezTo>
                  <a:cubicBezTo>
                    <a:pt x="548" y="715"/>
                    <a:pt x="548" y="754"/>
                    <a:pt x="542" y="763"/>
                  </a:cubicBezTo>
                  <a:lnTo>
                    <a:pt x="548" y="763"/>
                  </a:lnTo>
                  <a:cubicBezTo>
                    <a:pt x="548" y="760"/>
                    <a:pt x="547" y="759"/>
                    <a:pt x="546" y="759"/>
                  </a:cubicBezTo>
                  <a:cubicBezTo>
                    <a:pt x="545" y="759"/>
                    <a:pt x="543" y="762"/>
                    <a:pt x="543" y="762"/>
                  </a:cubicBezTo>
                  <a:cubicBezTo>
                    <a:pt x="542" y="762"/>
                    <a:pt x="544" y="759"/>
                    <a:pt x="548" y="751"/>
                  </a:cubicBezTo>
                  <a:lnTo>
                    <a:pt x="548" y="763"/>
                  </a:lnTo>
                  <a:cubicBezTo>
                    <a:pt x="536" y="763"/>
                    <a:pt x="524" y="774"/>
                    <a:pt x="524" y="774"/>
                  </a:cubicBezTo>
                  <a:lnTo>
                    <a:pt x="512" y="774"/>
                  </a:lnTo>
                  <a:lnTo>
                    <a:pt x="476" y="798"/>
                  </a:lnTo>
                  <a:cubicBezTo>
                    <a:pt x="453" y="798"/>
                    <a:pt x="441" y="810"/>
                    <a:pt x="417" y="810"/>
                  </a:cubicBezTo>
                  <a:cubicBezTo>
                    <a:pt x="405" y="810"/>
                    <a:pt x="381" y="822"/>
                    <a:pt x="369" y="822"/>
                  </a:cubicBezTo>
                  <a:lnTo>
                    <a:pt x="298" y="822"/>
                  </a:lnTo>
                  <a:cubicBezTo>
                    <a:pt x="286" y="822"/>
                    <a:pt x="262" y="822"/>
                    <a:pt x="238" y="810"/>
                  </a:cubicBezTo>
                  <a:cubicBezTo>
                    <a:pt x="226" y="810"/>
                    <a:pt x="203" y="810"/>
                    <a:pt x="179" y="798"/>
                  </a:cubicBezTo>
                  <a:cubicBezTo>
                    <a:pt x="155" y="798"/>
                    <a:pt x="131" y="786"/>
                    <a:pt x="119" y="774"/>
                  </a:cubicBezTo>
                  <a:cubicBezTo>
                    <a:pt x="72" y="763"/>
                    <a:pt x="36" y="739"/>
                    <a:pt x="0" y="715"/>
                  </a:cubicBezTo>
                  <a:lnTo>
                    <a:pt x="0" y="715"/>
                  </a:lnTo>
                  <a:lnTo>
                    <a:pt x="36" y="774"/>
                  </a:lnTo>
                  <a:cubicBezTo>
                    <a:pt x="60" y="786"/>
                    <a:pt x="72" y="798"/>
                    <a:pt x="95" y="822"/>
                  </a:cubicBezTo>
                  <a:cubicBezTo>
                    <a:pt x="107" y="834"/>
                    <a:pt x="131" y="846"/>
                    <a:pt x="155" y="858"/>
                  </a:cubicBezTo>
                  <a:cubicBezTo>
                    <a:pt x="167" y="882"/>
                    <a:pt x="191" y="882"/>
                    <a:pt x="215" y="894"/>
                  </a:cubicBezTo>
                  <a:cubicBezTo>
                    <a:pt x="238" y="905"/>
                    <a:pt x="262" y="917"/>
                    <a:pt x="286" y="917"/>
                  </a:cubicBezTo>
                  <a:cubicBezTo>
                    <a:pt x="310" y="929"/>
                    <a:pt x="334" y="929"/>
                    <a:pt x="369" y="929"/>
                  </a:cubicBezTo>
                  <a:lnTo>
                    <a:pt x="441" y="929"/>
                  </a:lnTo>
                  <a:cubicBezTo>
                    <a:pt x="476" y="929"/>
                    <a:pt x="500" y="929"/>
                    <a:pt x="524" y="917"/>
                  </a:cubicBezTo>
                  <a:lnTo>
                    <a:pt x="548" y="917"/>
                  </a:lnTo>
                  <a:cubicBezTo>
                    <a:pt x="572" y="905"/>
                    <a:pt x="596" y="894"/>
                    <a:pt x="607" y="894"/>
                  </a:cubicBezTo>
                  <a:cubicBezTo>
                    <a:pt x="631" y="882"/>
                    <a:pt x="631" y="870"/>
                    <a:pt x="643" y="858"/>
                  </a:cubicBezTo>
                  <a:lnTo>
                    <a:pt x="655" y="858"/>
                  </a:lnTo>
                  <a:lnTo>
                    <a:pt x="667" y="846"/>
                  </a:lnTo>
                  <a:lnTo>
                    <a:pt x="667" y="834"/>
                  </a:lnTo>
                  <a:cubicBezTo>
                    <a:pt x="667" y="834"/>
                    <a:pt x="679" y="822"/>
                    <a:pt x="679" y="810"/>
                  </a:cubicBezTo>
                  <a:cubicBezTo>
                    <a:pt x="679" y="798"/>
                    <a:pt x="691" y="786"/>
                    <a:pt x="691" y="774"/>
                  </a:cubicBezTo>
                  <a:cubicBezTo>
                    <a:pt x="691" y="763"/>
                    <a:pt x="691" y="763"/>
                    <a:pt x="691" y="763"/>
                  </a:cubicBezTo>
                  <a:lnTo>
                    <a:pt x="691" y="739"/>
                  </a:lnTo>
                  <a:lnTo>
                    <a:pt x="691" y="727"/>
                  </a:lnTo>
                  <a:lnTo>
                    <a:pt x="691" y="715"/>
                  </a:lnTo>
                  <a:cubicBezTo>
                    <a:pt x="691" y="679"/>
                    <a:pt x="691" y="655"/>
                    <a:pt x="679" y="632"/>
                  </a:cubicBezTo>
                  <a:cubicBezTo>
                    <a:pt x="679" y="617"/>
                    <a:pt x="677" y="605"/>
                    <a:pt x="674" y="594"/>
                  </a:cubicBezTo>
                  <a:lnTo>
                    <a:pt x="674" y="594"/>
                  </a:lnTo>
                  <a:cubicBezTo>
                    <a:pt x="695" y="591"/>
                    <a:pt x="717" y="584"/>
                    <a:pt x="727" y="584"/>
                  </a:cubicBezTo>
                  <a:cubicBezTo>
                    <a:pt x="738" y="572"/>
                    <a:pt x="738" y="572"/>
                    <a:pt x="762" y="560"/>
                  </a:cubicBezTo>
                  <a:lnTo>
                    <a:pt x="798" y="548"/>
                  </a:lnTo>
                  <a:cubicBezTo>
                    <a:pt x="834" y="513"/>
                    <a:pt x="869" y="477"/>
                    <a:pt x="881" y="429"/>
                  </a:cubicBezTo>
                  <a:cubicBezTo>
                    <a:pt x="905" y="382"/>
                    <a:pt x="917" y="334"/>
                    <a:pt x="905" y="286"/>
                  </a:cubicBezTo>
                  <a:cubicBezTo>
                    <a:pt x="905" y="262"/>
                    <a:pt x="905" y="251"/>
                    <a:pt x="893" y="215"/>
                  </a:cubicBezTo>
                  <a:cubicBezTo>
                    <a:pt x="881" y="203"/>
                    <a:pt x="881" y="179"/>
                    <a:pt x="869" y="155"/>
                  </a:cubicBezTo>
                  <a:cubicBezTo>
                    <a:pt x="857" y="143"/>
                    <a:pt x="834" y="132"/>
                    <a:pt x="822" y="108"/>
                  </a:cubicBezTo>
                  <a:cubicBezTo>
                    <a:pt x="810" y="96"/>
                    <a:pt x="798" y="84"/>
                    <a:pt x="774" y="72"/>
                  </a:cubicBezTo>
                  <a:cubicBezTo>
                    <a:pt x="750" y="48"/>
                    <a:pt x="715" y="24"/>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1185;p34">
              <a:extLst>
                <a:ext uri="{FF2B5EF4-FFF2-40B4-BE49-F238E27FC236}">
                  <a16:creationId xmlns:a16="http://schemas.microsoft.com/office/drawing/2014/main" id="{559AF2D4-9517-37A8-185F-8D63C7BD95E5}"/>
                </a:ext>
              </a:extLst>
            </p:cNvPr>
            <p:cNvSpPr/>
            <p:nvPr/>
          </p:nvSpPr>
          <p:spPr>
            <a:xfrm>
              <a:off x="2547623" y="4176028"/>
              <a:ext cx="58682" cy="66713"/>
            </a:xfrm>
            <a:custGeom>
              <a:avLst/>
              <a:gdLst/>
              <a:ahLst/>
              <a:cxnLst/>
              <a:rect l="l" t="t" r="r" b="b"/>
              <a:pathLst>
                <a:path w="906" h="1030" extrusionOk="0">
                  <a:moveTo>
                    <a:pt x="560" y="1"/>
                  </a:moveTo>
                  <a:lnTo>
                    <a:pt x="620" y="36"/>
                  </a:lnTo>
                  <a:lnTo>
                    <a:pt x="679" y="72"/>
                  </a:lnTo>
                  <a:lnTo>
                    <a:pt x="727" y="132"/>
                  </a:lnTo>
                  <a:lnTo>
                    <a:pt x="762" y="179"/>
                  </a:lnTo>
                  <a:lnTo>
                    <a:pt x="786" y="239"/>
                  </a:lnTo>
                  <a:lnTo>
                    <a:pt x="786" y="310"/>
                  </a:lnTo>
                  <a:cubicBezTo>
                    <a:pt x="786" y="322"/>
                    <a:pt x="786" y="346"/>
                    <a:pt x="786" y="370"/>
                  </a:cubicBezTo>
                  <a:cubicBezTo>
                    <a:pt x="786" y="373"/>
                    <a:pt x="785" y="378"/>
                    <a:pt x="784" y="383"/>
                  </a:cubicBezTo>
                  <a:lnTo>
                    <a:pt x="784" y="383"/>
                  </a:lnTo>
                  <a:cubicBezTo>
                    <a:pt x="752" y="387"/>
                    <a:pt x="716" y="396"/>
                    <a:pt x="679" y="406"/>
                  </a:cubicBezTo>
                  <a:cubicBezTo>
                    <a:pt x="668" y="401"/>
                    <a:pt x="656" y="397"/>
                    <a:pt x="643" y="394"/>
                  </a:cubicBezTo>
                  <a:cubicBezTo>
                    <a:pt x="631" y="390"/>
                    <a:pt x="618" y="388"/>
                    <a:pt x="605" y="388"/>
                  </a:cubicBezTo>
                  <a:cubicBezTo>
                    <a:pt x="577" y="388"/>
                    <a:pt x="548" y="394"/>
                    <a:pt x="524" y="394"/>
                  </a:cubicBezTo>
                  <a:lnTo>
                    <a:pt x="512" y="394"/>
                  </a:lnTo>
                  <a:cubicBezTo>
                    <a:pt x="477" y="406"/>
                    <a:pt x="453" y="441"/>
                    <a:pt x="453" y="477"/>
                  </a:cubicBezTo>
                  <a:cubicBezTo>
                    <a:pt x="453" y="513"/>
                    <a:pt x="489" y="548"/>
                    <a:pt x="536" y="548"/>
                  </a:cubicBezTo>
                  <a:lnTo>
                    <a:pt x="608" y="548"/>
                  </a:lnTo>
                  <a:cubicBezTo>
                    <a:pt x="620" y="548"/>
                    <a:pt x="643" y="560"/>
                    <a:pt x="655" y="572"/>
                  </a:cubicBezTo>
                  <a:cubicBezTo>
                    <a:pt x="655" y="584"/>
                    <a:pt x="667" y="596"/>
                    <a:pt x="667" y="596"/>
                  </a:cubicBezTo>
                  <a:lnTo>
                    <a:pt x="691" y="632"/>
                  </a:lnTo>
                  <a:cubicBezTo>
                    <a:pt x="703" y="644"/>
                    <a:pt x="715" y="656"/>
                    <a:pt x="715" y="691"/>
                  </a:cubicBezTo>
                  <a:cubicBezTo>
                    <a:pt x="727" y="703"/>
                    <a:pt x="727" y="739"/>
                    <a:pt x="739" y="763"/>
                  </a:cubicBezTo>
                  <a:cubicBezTo>
                    <a:pt x="739" y="798"/>
                    <a:pt x="739" y="798"/>
                    <a:pt x="739" y="822"/>
                  </a:cubicBezTo>
                  <a:lnTo>
                    <a:pt x="727" y="846"/>
                  </a:lnTo>
                  <a:cubicBezTo>
                    <a:pt x="715" y="846"/>
                    <a:pt x="703" y="858"/>
                    <a:pt x="691" y="858"/>
                  </a:cubicBezTo>
                  <a:lnTo>
                    <a:pt x="679" y="858"/>
                  </a:lnTo>
                  <a:lnTo>
                    <a:pt x="667" y="870"/>
                  </a:lnTo>
                  <a:cubicBezTo>
                    <a:pt x="631" y="882"/>
                    <a:pt x="608" y="894"/>
                    <a:pt x="584" y="894"/>
                  </a:cubicBezTo>
                  <a:cubicBezTo>
                    <a:pt x="560" y="894"/>
                    <a:pt x="536" y="906"/>
                    <a:pt x="500" y="906"/>
                  </a:cubicBezTo>
                  <a:cubicBezTo>
                    <a:pt x="453" y="917"/>
                    <a:pt x="393" y="917"/>
                    <a:pt x="334" y="917"/>
                  </a:cubicBezTo>
                  <a:cubicBezTo>
                    <a:pt x="286" y="917"/>
                    <a:pt x="227" y="906"/>
                    <a:pt x="167" y="894"/>
                  </a:cubicBezTo>
                  <a:cubicBezTo>
                    <a:pt x="119" y="882"/>
                    <a:pt x="60" y="858"/>
                    <a:pt x="0" y="834"/>
                  </a:cubicBezTo>
                  <a:lnTo>
                    <a:pt x="0" y="834"/>
                  </a:lnTo>
                  <a:cubicBezTo>
                    <a:pt x="24" y="858"/>
                    <a:pt x="48" y="882"/>
                    <a:pt x="72" y="894"/>
                  </a:cubicBezTo>
                  <a:lnTo>
                    <a:pt x="155" y="941"/>
                  </a:lnTo>
                  <a:cubicBezTo>
                    <a:pt x="203" y="965"/>
                    <a:pt x="262" y="989"/>
                    <a:pt x="322" y="1013"/>
                  </a:cubicBezTo>
                  <a:cubicBezTo>
                    <a:pt x="381" y="1025"/>
                    <a:pt x="453" y="1025"/>
                    <a:pt x="512" y="1025"/>
                  </a:cubicBezTo>
                  <a:cubicBezTo>
                    <a:pt x="524" y="1029"/>
                    <a:pt x="535" y="1030"/>
                    <a:pt x="545" y="1030"/>
                  </a:cubicBezTo>
                  <a:cubicBezTo>
                    <a:pt x="565" y="1030"/>
                    <a:pt x="584" y="1025"/>
                    <a:pt x="608" y="1025"/>
                  </a:cubicBezTo>
                  <a:cubicBezTo>
                    <a:pt x="643" y="1025"/>
                    <a:pt x="667" y="1013"/>
                    <a:pt x="703" y="1001"/>
                  </a:cubicBezTo>
                  <a:lnTo>
                    <a:pt x="727" y="1001"/>
                  </a:lnTo>
                  <a:lnTo>
                    <a:pt x="751" y="989"/>
                  </a:lnTo>
                  <a:cubicBezTo>
                    <a:pt x="762" y="989"/>
                    <a:pt x="786" y="977"/>
                    <a:pt x="810" y="965"/>
                  </a:cubicBezTo>
                  <a:cubicBezTo>
                    <a:pt x="810" y="965"/>
                    <a:pt x="822" y="953"/>
                    <a:pt x="834" y="941"/>
                  </a:cubicBezTo>
                  <a:lnTo>
                    <a:pt x="858" y="929"/>
                  </a:lnTo>
                  <a:cubicBezTo>
                    <a:pt x="870" y="906"/>
                    <a:pt x="881" y="882"/>
                    <a:pt x="893" y="858"/>
                  </a:cubicBezTo>
                  <a:cubicBezTo>
                    <a:pt x="905" y="810"/>
                    <a:pt x="893" y="763"/>
                    <a:pt x="893" y="739"/>
                  </a:cubicBezTo>
                  <a:cubicBezTo>
                    <a:pt x="881" y="703"/>
                    <a:pt x="881" y="667"/>
                    <a:pt x="870" y="644"/>
                  </a:cubicBezTo>
                  <a:cubicBezTo>
                    <a:pt x="870" y="608"/>
                    <a:pt x="846" y="572"/>
                    <a:pt x="822" y="536"/>
                  </a:cubicBezTo>
                  <a:lnTo>
                    <a:pt x="806" y="513"/>
                  </a:lnTo>
                  <a:lnTo>
                    <a:pt x="806" y="513"/>
                  </a:lnTo>
                  <a:cubicBezTo>
                    <a:pt x="820" y="508"/>
                    <a:pt x="833" y="504"/>
                    <a:pt x="846" y="501"/>
                  </a:cubicBezTo>
                  <a:lnTo>
                    <a:pt x="858" y="501"/>
                  </a:lnTo>
                  <a:cubicBezTo>
                    <a:pt x="881" y="501"/>
                    <a:pt x="893" y="477"/>
                    <a:pt x="893" y="465"/>
                  </a:cubicBezTo>
                  <a:lnTo>
                    <a:pt x="905" y="370"/>
                  </a:lnTo>
                  <a:cubicBezTo>
                    <a:pt x="905" y="346"/>
                    <a:pt x="905" y="322"/>
                    <a:pt x="893" y="286"/>
                  </a:cubicBezTo>
                  <a:lnTo>
                    <a:pt x="870" y="215"/>
                  </a:lnTo>
                  <a:lnTo>
                    <a:pt x="822" y="144"/>
                  </a:lnTo>
                  <a:lnTo>
                    <a:pt x="774" y="84"/>
                  </a:lnTo>
                  <a:lnTo>
                    <a:pt x="703" y="36"/>
                  </a:lnTo>
                  <a:lnTo>
                    <a:pt x="631" y="13"/>
                  </a:lnTo>
                  <a:lnTo>
                    <a:pt x="5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1186;p34">
              <a:extLst>
                <a:ext uri="{FF2B5EF4-FFF2-40B4-BE49-F238E27FC236}">
                  <a16:creationId xmlns:a16="http://schemas.microsoft.com/office/drawing/2014/main" id="{32D80505-38E2-B285-BE2D-063F7E129599}"/>
                </a:ext>
              </a:extLst>
            </p:cNvPr>
            <p:cNvSpPr/>
            <p:nvPr/>
          </p:nvSpPr>
          <p:spPr>
            <a:xfrm>
              <a:off x="2141182" y="3785846"/>
              <a:ext cx="74874" cy="60949"/>
            </a:xfrm>
            <a:custGeom>
              <a:avLst/>
              <a:gdLst/>
              <a:ahLst/>
              <a:cxnLst/>
              <a:rect l="l" t="t" r="r" b="b"/>
              <a:pathLst>
                <a:path w="1156" h="941" extrusionOk="0">
                  <a:moveTo>
                    <a:pt x="894" y="0"/>
                  </a:moveTo>
                  <a:lnTo>
                    <a:pt x="894" y="0"/>
                  </a:lnTo>
                  <a:cubicBezTo>
                    <a:pt x="953" y="72"/>
                    <a:pt x="1013" y="143"/>
                    <a:pt x="1037" y="214"/>
                  </a:cubicBezTo>
                  <a:cubicBezTo>
                    <a:pt x="1037" y="238"/>
                    <a:pt x="1049" y="250"/>
                    <a:pt x="1049" y="274"/>
                  </a:cubicBezTo>
                  <a:cubicBezTo>
                    <a:pt x="1049" y="286"/>
                    <a:pt x="1037" y="310"/>
                    <a:pt x="1037" y="322"/>
                  </a:cubicBezTo>
                  <a:cubicBezTo>
                    <a:pt x="1037" y="334"/>
                    <a:pt x="1025" y="369"/>
                    <a:pt x="1025" y="369"/>
                  </a:cubicBezTo>
                  <a:cubicBezTo>
                    <a:pt x="1013" y="381"/>
                    <a:pt x="1001" y="393"/>
                    <a:pt x="989" y="405"/>
                  </a:cubicBezTo>
                  <a:cubicBezTo>
                    <a:pt x="965" y="429"/>
                    <a:pt x="941" y="441"/>
                    <a:pt x="906" y="453"/>
                  </a:cubicBezTo>
                  <a:cubicBezTo>
                    <a:pt x="894" y="464"/>
                    <a:pt x="870" y="464"/>
                    <a:pt x="858" y="464"/>
                  </a:cubicBezTo>
                  <a:lnTo>
                    <a:pt x="799" y="464"/>
                  </a:lnTo>
                  <a:cubicBezTo>
                    <a:pt x="791" y="468"/>
                    <a:pt x="784" y="470"/>
                    <a:pt x="778" y="470"/>
                  </a:cubicBezTo>
                  <a:cubicBezTo>
                    <a:pt x="765" y="470"/>
                    <a:pt x="755" y="464"/>
                    <a:pt x="739" y="464"/>
                  </a:cubicBezTo>
                  <a:lnTo>
                    <a:pt x="691" y="464"/>
                  </a:lnTo>
                  <a:cubicBezTo>
                    <a:pt x="644" y="453"/>
                    <a:pt x="608" y="441"/>
                    <a:pt x="560" y="441"/>
                  </a:cubicBezTo>
                  <a:cubicBezTo>
                    <a:pt x="554" y="437"/>
                    <a:pt x="547" y="436"/>
                    <a:pt x="539" y="436"/>
                  </a:cubicBezTo>
                  <a:cubicBezTo>
                    <a:pt x="519" y="436"/>
                    <a:pt x="498" y="447"/>
                    <a:pt x="489" y="464"/>
                  </a:cubicBezTo>
                  <a:cubicBezTo>
                    <a:pt x="453" y="500"/>
                    <a:pt x="465" y="548"/>
                    <a:pt x="489" y="584"/>
                  </a:cubicBezTo>
                  <a:lnTo>
                    <a:pt x="501" y="584"/>
                  </a:lnTo>
                  <a:cubicBezTo>
                    <a:pt x="513" y="595"/>
                    <a:pt x="525" y="607"/>
                    <a:pt x="525" y="631"/>
                  </a:cubicBezTo>
                  <a:cubicBezTo>
                    <a:pt x="537" y="655"/>
                    <a:pt x="537" y="679"/>
                    <a:pt x="525" y="703"/>
                  </a:cubicBezTo>
                  <a:cubicBezTo>
                    <a:pt x="525" y="715"/>
                    <a:pt x="513" y="726"/>
                    <a:pt x="513" y="738"/>
                  </a:cubicBezTo>
                  <a:cubicBezTo>
                    <a:pt x="513" y="738"/>
                    <a:pt x="513" y="738"/>
                    <a:pt x="513" y="738"/>
                  </a:cubicBezTo>
                  <a:lnTo>
                    <a:pt x="513" y="738"/>
                  </a:lnTo>
                  <a:lnTo>
                    <a:pt x="501" y="750"/>
                  </a:lnTo>
                  <a:lnTo>
                    <a:pt x="477" y="774"/>
                  </a:lnTo>
                  <a:cubicBezTo>
                    <a:pt x="465" y="786"/>
                    <a:pt x="453" y="798"/>
                    <a:pt x="441" y="798"/>
                  </a:cubicBezTo>
                  <a:cubicBezTo>
                    <a:pt x="429" y="798"/>
                    <a:pt x="418" y="810"/>
                    <a:pt x="406" y="810"/>
                  </a:cubicBezTo>
                  <a:lnTo>
                    <a:pt x="358" y="822"/>
                  </a:lnTo>
                  <a:cubicBezTo>
                    <a:pt x="354" y="826"/>
                    <a:pt x="350" y="827"/>
                    <a:pt x="346" y="827"/>
                  </a:cubicBezTo>
                  <a:cubicBezTo>
                    <a:pt x="337" y="827"/>
                    <a:pt x="326" y="822"/>
                    <a:pt x="310" y="822"/>
                  </a:cubicBezTo>
                  <a:lnTo>
                    <a:pt x="263" y="822"/>
                  </a:lnTo>
                  <a:lnTo>
                    <a:pt x="203" y="810"/>
                  </a:lnTo>
                  <a:cubicBezTo>
                    <a:pt x="179" y="798"/>
                    <a:pt x="144" y="786"/>
                    <a:pt x="108" y="762"/>
                  </a:cubicBezTo>
                  <a:cubicBezTo>
                    <a:pt x="72" y="750"/>
                    <a:pt x="37" y="726"/>
                    <a:pt x="1" y="703"/>
                  </a:cubicBezTo>
                  <a:lnTo>
                    <a:pt x="1" y="703"/>
                  </a:lnTo>
                  <a:cubicBezTo>
                    <a:pt x="25" y="738"/>
                    <a:pt x="48" y="774"/>
                    <a:pt x="84" y="798"/>
                  </a:cubicBezTo>
                  <a:cubicBezTo>
                    <a:pt x="108" y="834"/>
                    <a:pt x="144" y="857"/>
                    <a:pt x="179" y="881"/>
                  </a:cubicBezTo>
                  <a:cubicBezTo>
                    <a:pt x="203" y="893"/>
                    <a:pt x="215" y="905"/>
                    <a:pt x="239" y="905"/>
                  </a:cubicBezTo>
                  <a:lnTo>
                    <a:pt x="251" y="917"/>
                  </a:lnTo>
                  <a:lnTo>
                    <a:pt x="263" y="917"/>
                  </a:lnTo>
                  <a:lnTo>
                    <a:pt x="298" y="929"/>
                  </a:lnTo>
                  <a:cubicBezTo>
                    <a:pt x="322" y="929"/>
                    <a:pt x="346" y="941"/>
                    <a:pt x="370" y="941"/>
                  </a:cubicBezTo>
                  <a:lnTo>
                    <a:pt x="441" y="929"/>
                  </a:lnTo>
                  <a:cubicBezTo>
                    <a:pt x="465" y="929"/>
                    <a:pt x="489" y="917"/>
                    <a:pt x="513" y="905"/>
                  </a:cubicBezTo>
                  <a:cubicBezTo>
                    <a:pt x="537" y="905"/>
                    <a:pt x="560" y="893"/>
                    <a:pt x="572" y="881"/>
                  </a:cubicBezTo>
                  <a:lnTo>
                    <a:pt x="596" y="857"/>
                  </a:lnTo>
                  <a:lnTo>
                    <a:pt x="608" y="857"/>
                  </a:lnTo>
                  <a:lnTo>
                    <a:pt x="608" y="845"/>
                  </a:lnTo>
                  <a:lnTo>
                    <a:pt x="620" y="845"/>
                  </a:lnTo>
                  <a:lnTo>
                    <a:pt x="632" y="822"/>
                  </a:lnTo>
                  <a:cubicBezTo>
                    <a:pt x="644" y="810"/>
                    <a:pt x="656" y="774"/>
                    <a:pt x="668" y="750"/>
                  </a:cubicBezTo>
                  <a:cubicBezTo>
                    <a:pt x="688" y="710"/>
                    <a:pt x="691" y="669"/>
                    <a:pt x="684" y="621"/>
                  </a:cubicBezTo>
                  <a:lnTo>
                    <a:pt x="684" y="621"/>
                  </a:lnTo>
                  <a:cubicBezTo>
                    <a:pt x="702" y="624"/>
                    <a:pt x="721" y="631"/>
                    <a:pt x="739" y="631"/>
                  </a:cubicBezTo>
                  <a:cubicBezTo>
                    <a:pt x="763" y="631"/>
                    <a:pt x="799" y="631"/>
                    <a:pt x="810" y="619"/>
                  </a:cubicBezTo>
                  <a:lnTo>
                    <a:pt x="882" y="619"/>
                  </a:lnTo>
                  <a:cubicBezTo>
                    <a:pt x="918" y="607"/>
                    <a:pt x="941" y="595"/>
                    <a:pt x="965" y="584"/>
                  </a:cubicBezTo>
                  <a:cubicBezTo>
                    <a:pt x="989" y="572"/>
                    <a:pt x="1013" y="560"/>
                    <a:pt x="1025" y="548"/>
                  </a:cubicBezTo>
                  <a:cubicBezTo>
                    <a:pt x="1049" y="524"/>
                    <a:pt x="1072" y="512"/>
                    <a:pt x="1084" y="488"/>
                  </a:cubicBezTo>
                  <a:cubicBezTo>
                    <a:pt x="1108" y="464"/>
                    <a:pt x="1120" y="441"/>
                    <a:pt x="1132" y="417"/>
                  </a:cubicBezTo>
                  <a:cubicBezTo>
                    <a:pt x="1144" y="381"/>
                    <a:pt x="1144" y="369"/>
                    <a:pt x="1156" y="334"/>
                  </a:cubicBezTo>
                  <a:cubicBezTo>
                    <a:pt x="1144" y="310"/>
                    <a:pt x="1144" y="274"/>
                    <a:pt x="1144" y="250"/>
                  </a:cubicBezTo>
                  <a:cubicBezTo>
                    <a:pt x="1132" y="226"/>
                    <a:pt x="1120" y="203"/>
                    <a:pt x="1108" y="179"/>
                  </a:cubicBezTo>
                  <a:cubicBezTo>
                    <a:pt x="1049" y="95"/>
                    <a:pt x="977" y="48"/>
                    <a:pt x="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187;p34">
              <a:extLst>
                <a:ext uri="{FF2B5EF4-FFF2-40B4-BE49-F238E27FC236}">
                  <a16:creationId xmlns:a16="http://schemas.microsoft.com/office/drawing/2014/main" id="{260E4D4F-8C32-1CC9-1160-ACE3E24CDE06}"/>
                </a:ext>
              </a:extLst>
            </p:cNvPr>
            <p:cNvSpPr/>
            <p:nvPr/>
          </p:nvSpPr>
          <p:spPr>
            <a:xfrm>
              <a:off x="1835785" y="3821276"/>
              <a:ext cx="74097" cy="73320"/>
            </a:xfrm>
            <a:custGeom>
              <a:avLst/>
              <a:gdLst/>
              <a:ahLst/>
              <a:cxnLst/>
              <a:rect l="l" t="t" r="r" b="b"/>
              <a:pathLst>
                <a:path w="1144" h="1132" extrusionOk="0">
                  <a:moveTo>
                    <a:pt x="977" y="1"/>
                  </a:moveTo>
                  <a:lnTo>
                    <a:pt x="1025" y="132"/>
                  </a:lnTo>
                  <a:cubicBezTo>
                    <a:pt x="1037" y="168"/>
                    <a:pt x="1049" y="215"/>
                    <a:pt x="1049" y="251"/>
                  </a:cubicBezTo>
                  <a:cubicBezTo>
                    <a:pt x="1049" y="263"/>
                    <a:pt x="1049" y="275"/>
                    <a:pt x="1049" y="287"/>
                  </a:cubicBezTo>
                  <a:cubicBezTo>
                    <a:pt x="1049" y="298"/>
                    <a:pt x="1049" y="310"/>
                    <a:pt x="1049" y="310"/>
                  </a:cubicBezTo>
                  <a:cubicBezTo>
                    <a:pt x="1049" y="334"/>
                    <a:pt x="1037" y="346"/>
                    <a:pt x="1037" y="370"/>
                  </a:cubicBezTo>
                  <a:cubicBezTo>
                    <a:pt x="1025" y="406"/>
                    <a:pt x="1001" y="429"/>
                    <a:pt x="977" y="453"/>
                  </a:cubicBezTo>
                  <a:cubicBezTo>
                    <a:pt x="969" y="462"/>
                    <a:pt x="960" y="470"/>
                    <a:pt x="952" y="470"/>
                  </a:cubicBezTo>
                  <a:cubicBezTo>
                    <a:pt x="949" y="470"/>
                    <a:pt x="945" y="469"/>
                    <a:pt x="942" y="465"/>
                  </a:cubicBezTo>
                  <a:cubicBezTo>
                    <a:pt x="918" y="477"/>
                    <a:pt x="894" y="489"/>
                    <a:pt x="882" y="489"/>
                  </a:cubicBezTo>
                  <a:lnTo>
                    <a:pt x="834" y="489"/>
                  </a:lnTo>
                  <a:lnTo>
                    <a:pt x="763" y="477"/>
                  </a:lnTo>
                  <a:cubicBezTo>
                    <a:pt x="727" y="477"/>
                    <a:pt x="680" y="477"/>
                    <a:pt x="632" y="465"/>
                  </a:cubicBezTo>
                  <a:lnTo>
                    <a:pt x="513" y="441"/>
                  </a:lnTo>
                  <a:cubicBezTo>
                    <a:pt x="489" y="441"/>
                    <a:pt x="453" y="453"/>
                    <a:pt x="441" y="477"/>
                  </a:cubicBezTo>
                  <a:cubicBezTo>
                    <a:pt x="406" y="501"/>
                    <a:pt x="418" y="560"/>
                    <a:pt x="453" y="584"/>
                  </a:cubicBezTo>
                  <a:lnTo>
                    <a:pt x="465" y="596"/>
                  </a:lnTo>
                  <a:cubicBezTo>
                    <a:pt x="477" y="608"/>
                    <a:pt x="489" y="620"/>
                    <a:pt x="501" y="632"/>
                  </a:cubicBezTo>
                  <a:cubicBezTo>
                    <a:pt x="513" y="632"/>
                    <a:pt x="525" y="656"/>
                    <a:pt x="537" y="668"/>
                  </a:cubicBezTo>
                  <a:cubicBezTo>
                    <a:pt x="549" y="679"/>
                    <a:pt x="561" y="703"/>
                    <a:pt x="561" y="715"/>
                  </a:cubicBezTo>
                  <a:cubicBezTo>
                    <a:pt x="572" y="727"/>
                    <a:pt x="572" y="751"/>
                    <a:pt x="572" y="763"/>
                  </a:cubicBezTo>
                  <a:cubicBezTo>
                    <a:pt x="572" y="787"/>
                    <a:pt x="584" y="810"/>
                    <a:pt x="572" y="810"/>
                  </a:cubicBezTo>
                  <a:cubicBezTo>
                    <a:pt x="572" y="834"/>
                    <a:pt x="561" y="870"/>
                    <a:pt x="561" y="882"/>
                  </a:cubicBezTo>
                  <a:cubicBezTo>
                    <a:pt x="549" y="894"/>
                    <a:pt x="537" y="906"/>
                    <a:pt x="537" y="930"/>
                  </a:cubicBezTo>
                  <a:cubicBezTo>
                    <a:pt x="525" y="941"/>
                    <a:pt x="501" y="953"/>
                    <a:pt x="489" y="965"/>
                  </a:cubicBezTo>
                  <a:cubicBezTo>
                    <a:pt x="477" y="977"/>
                    <a:pt x="465" y="989"/>
                    <a:pt x="441" y="1001"/>
                  </a:cubicBezTo>
                  <a:lnTo>
                    <a:pt x="418" y="1013"/>
                  </a:lnTo>
                  <a:lnTo>
                    <a:pt x="394" y="1013"/>
                  </a:lnTo>
                  <a:cubicBezTo>
                    <a:pt x="358" y="1025"/>
                    <a:pt x="346" y="1025"/>
                    <a:pt x="334" y="1025"/>
                  </a:cubicBezTo>
                  <a:cubicBezTo>
                    <a:pt x="311" y="1025"/>
                    <a:pt x="287" y="1025"/>
                    <a:pt x="263" y="1013"/>
                  </a:cubicBezTo>
                  <a:cubicBezTo>
                    <a:pt x="215" y="1013"/>
                    <a:pt x="180" y="1001"/>
                    <a:pt x="132" y="977"/>
                  </a:cubicBezTo>
                  <a:cubicBezTo>
                    <a:pt x="84" y="953"/>
                    <a:pt x="49" y="930"/>
                    <a:pt x="1" y="906"/>
                  </a:cubicBezTo>
                  <a:lnTo>
                    <a:pt x="1" y="906"/>
                  </a:lnTo>
                  <a:cubicBezTo>
                    <a:pt x="37" y="941"/>
                    <a:pt x="60" y="977"/>
                    <a:pt x="108" y="1013"/>
                  </a:cubicBezTo>
                  <a:cubicBezTo>
                    <a:pt x="144" y="1049"/>
                    <a:pt x="191" y="1072"/>
                    <a:pt x="239" y="1096"/>
                  </a:cubicBezTo>
                  <a:cubicBezTo>
                    <a:pt x="263" y="1108"/>
                    <a:pt x="287" y="1120"/>
                    <a:pt x="322" y="1120"/>
                  </a:cubicBezTo>
                  <a:cubicBezTo>
                    <a:pt x="346" y="1120"/>
                    <a:pt x="382" y="1132"/>
                    <a:pt x="406" y="1132"/>
                  </a:cubicBezTo>
                  <a:cubicBezTo>
                    <a:pt x="412" y="1126"/>
                    <a:pt x="418" y="1126"/>
                    <a:pt x="425" y="1126"/>
                  </a:cubicBezTo>
                  <a:cubicBezTo>
                    <a:pt x="433" y="1126"/>
                    <a:pt x="441" y="1126"/>
                    <a:pt x="453" y="1120"/>
                  </a:cubicBezTo>
                  <a:lnTo>
                    <a:pt x="489" y="1108"/>
                  </a:lnTo>
                  <a:cubicBezTo>
                    <a:pt x="513" y="1096"/>
                    <a:pt x="549" y="1096"/>
                    <a:pt x="572" y="1072"/>
                  </a:cubicBezTo>
                  <a:cubicBezTo>
                    <a:pt x="596" y="1049"/>
                    <a:pt x="620" y="1037"/>
                    <a:pt x="644" y="1013"/>
                  </a:cubicBezTo>
                  <a:cubicBezTo>
                    <a:pt x="656" y="989"/>
                    <a:pt x="680" y="953"/>
                    <a:pt x="692" y="930"/>
                  </a:cubicBezTo>
                  <a:cubicBezTo>
                    <a:pt x="703" y="906"/>
                    <a:pt x="715" y="882"/>
                    <a:pt x="727" y="858"/>
                  </a:cubicBezTo>
                  <a:lnTo>
                    <a:pt x="727" y="846"/>
                  </a:lnTo>
                  <a:lnTo>
                    <a:pt x="727" y="834"/>
                  </a:lnTo>
                  <a:lnTo>
                    <a:pt x="727" y="822"/>
                  </a:lnTo>
                  <a:lnTo>
                    <a:pt x="727" y="799"/>
                  </a:lnTo>
                  <a:lnTo>
                    <a:pt x="727" y="751"/>
                  </a:lnTo>
                  <a:cubicBezTo>
                    <a:pt x="727" y="727"/>
                    <a:pt x="727" y="691"/>
                    <a:pt x="715" y="668"/>
                  </a:cubicBezTo>
                  <a:cubicBezTo>
                    <a:pt x="711" y="654"/>
                    <a:pt x="706" y="642"/>
                    <a:pt x="701" y="631"/>
                  </a:cubicBezTo>
                  <a:lnTo>
                    <a:pt x="701" y="631"/>
                  </a:lnTo>
                  <a:cubicBezTo>
                    <a:pt x="721" y="632"/>
                    <a:pt x="741" y="632"/>
                    <a:pt x="763" y="632"/>
                  </a:cubicBezTo>
                  <a:lnTo>
                    <a:pt x="834" y="632"/>
                  </a:lnTo>
                  <a:cubicBezTo>
                    <a:pt x="870" y="632"/>
                    <a:pt x="894" y="620"/>
                    <a:pt x="918" y="620"/>
                  </a:cubicBezTo>
                  <a:cubicBezTo>
                    <a:pt x="942" y="608"/>
                    <a:pt x="965" y="608"/>
                    <a:pt x="989" y="596"/>
                  </a:cubicBezTo>
                  <a:lnTo>
                    <a:pt x="1013" y="584"/>
                  </a:lnTo>
                  <a:lnTo>
                    <a:pt x="1025" y="572"/>
                  </a:lnTo>
                  <a:cubicBezTo>
                    <a:pt x="1037" y="560"/>
                    <a:pt x="1049" y="549"/>
                    <a:pt x="1061" y="537"/>
                  </a:cubicBezTo>
                  <a:cubicBezTo>
                    <a:pt x="1108" y="501"/>
                    <a:pt x="1120" y="441"/>
                    <a:pt x="1132" y="394"/>
                  </a:cubicBezTo>
                  <a:cubicBezTo>
                    <a:pt x="1132" y="370"/>
                    <a:pt x="1144" y="334"/>
                    <a:pt x="1132" y="310"/>
                  </a:cubicBezTo>
                  <a:cubicBezTo>
                    <a:pt x="1132" y="298"/>
                    <a:pt x="1132" y="287"/>
                    <a:pt x="1132" y="275"/>
                  </a:cubicBezTo>
                  <a:cubicBezTo>
                    <a:pt x="1132" y="263"/>
                    <a:pt x="1120" y="251"/>
                    <a:pt x="1120" y="239"/>
                  </a:cubicBezTo>
                  <a:cubicBezTo>
                    <a:pt x="1108" y="191"/>
                    <a:pt x="1084" y="156"/>
                    <a:pt x="1061" y="108"/>
                  </a:cubicBezTo>
                  <a:cubicBezTo>
                    <a:pt x="1037" y="72"/>
                    <a:pt x="1001" y="37"/>
                    <a:pt x="9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188;p34">
              <a:extLst>
                <a:ext uri="{FF2B5EF4-FFF2-40B4-BE49-F238E27FC236}">
                  <a16:creationId xmlns:a16="http://schemas.microsoft.com/office/drawing/2014/main" id="{F5C04FC7-58A9-6532-8699-7FFDB5B8A4A1}"/>
                </a:ext>
              </a:extLst>
            </p:cNvPr>
            <p:cNvSpPr/>
            <p:nvPr/>
          </p:nvSpPr>
          <p:spPr>
            <a:xfrm>
              <a:off x="2273057" y="4127449"/>
              <a:ext cx="66389" cy="59459"/>
            </a:xfrm>
            <a:custGeom>
              <a:avLst/>
              <a:gdLst/>
              <a:ahLst/>
              <a:cxnLst/>
              <a:rect l="l" t="t" r="r" b="b"/>
              <a:pathLst>
                <a:path w="1025" h="918" extrusionOk="0">
                  <a:moveTo>
                    <a:pt x="906" y="1"/>
                  </a:moveTo>
                  <a:lnTo>
                    <a:pt x="929" y="48"/>
                  </a:lnTo>
                  <a:lnTo>
                    <a:pt x="953" y="96"/>
                  </a:lnTo>
                  <a:cubicBezTo>
                    <a:pt x="953" y="108"/>
                    <a:pt x="953" y="132"/>
                    <a:pt x="953" y="143"/>
                  </a:cubicBezTo>
                  <a:cubicBezTo>
                    <a:pt x="953" y="167"/>
                    <a:pt x="953" y="179"/>
                    <a:pt x="953" y="203"/>
                  </a:cubicBezTo>
                  <a:cubicBezTo>
                    <a:pt x="953" y="227"/>
                    <a:pt x="929" y="263"/>
                    <a:pt x="918" y="286"/>
                  </a:cubicBezTo>
                  <a:lnTo>
                    <a:pt x="894" y="322"/>
                  </a:lnTo>
                  <a:lnTo>
                    <a:pt x="858" y="346"/>
                  </a:lnTo>
                  <a:lnTo>
                    <a:pt x="810" y="370"/>
                  </a:lnTo>
                  <a:cubicBezTo>
                    <a:pt x="799" y="382"/>
                    <a:pt x="787" y="382"/>
                    <a:pt x="775" y="382"/>
                  </a:cubicBezTo>
                  <a:lnTo>
                    <a:pt x="691" y="382"/>
                  </a:lnTo>
                  <a:cubicBezTo>
                    <a:pt x="656" y="382"/>
                    <a:pt x="632" y="370"/>
                    <a:pt x="608" y="358"/>
                  </a:cubicBezTo>
                  <a:lnTo>
                    <a:pt x="608" y="358"/>
                  </a:lnTo>
                  <a:cubicBezTo>
                    <a:pt x="608" y="358"/>
                    <a:pt x="608" y="358"/>
                    <a:pt x="608" y="358"/>
                  </a:cubicBezTo>
                  <a:cubicBezTo>
                    <a:pt x="584" y="334"/>
                    <a:pt x="548" y="310"/>
                    <a:pt x="525" y="298"/>
                  </a:cubicBezTo>
                  <a:cubicBezTo>
                    <a:pt x="509" y="288"/>
                    <a:pt x="490" y="282"/>
                    <a:pt x="473" y="282"/>
                  </a:cubicBezTo>
                  <a:cubicBezTo>
                    <a:pt x="451" y="282"/>
                    <a:pt x="431" y="291"/>
                    <a:pt x="418" y="310"/>
                  </a:cubicBezTo>
                  <a:cubicBezTo>
                    <a:pt x="394" y="334"/>
                    <a:pt x="394" y="394"/>
                    <a:pt x="429" y="417"/>
                  </a:cubicBezTo>
                  <a:cubicBezTo>
                    <a:pt x="433" y="421"/>
                    <a:pt x="437" y="425"/>
                    <a:pt x="442" y="429"/>
                  </a:cubicBezTo>
                  <a:lnTo>
                    <a:pt x="442" y="429"/>
                  </a:lnTo>
                  <a:lnTo>
                    <a:pt x="441" y="429"/>
                  </a:lnTo>
                  <a:cubicBezTo>
                    <a:pt x="442" y="430"/>
                    <a:pt x="443" y="430"/>
                    <a:pt x="443" y="430"/>
                  </a:cubicBezTo>
                  <a:lnTo>
                    <a:pt x="443" y="430"/>
                  </a:lnTo>
                  <a:cubicBezTo>
                    <a:pt x="455" y="441"/>
                    <a:pt x="466" y="450"/>
                    <a:pt x="478" y="458"/>
                  </a:cubicBezTo>
                  <a:lnTo>
                    <a:pt x="478" y="458"/>
                  </a:lnTo>
                  <a:cubicBezTo>
                    <a:pt x="500" y="478"/>
                    <a:pt x="521" y="501"/>
                    <a:pt x="537" y="524"/>
                  </a:cubicBezTo>
                  <a:cubicBezTo>
                    <a:pt x="572" y="560"/>
                    <a:pt x="596" y="608"/>
                    <a:pt x="620" y="655"/>
                  </a:cubicBezTo>
                  <a:lnTo>
                    <a:pt x="656" y="727"/>
                  </a:lnTo>
                  <a:lnTo>
                    <a:pt x="668" y="763"/>
                  </a:lnTo>
                  <a:cubicBezTo>
                    <a:pt x="668" y="775"/>
                    <a:pt x="668" y="775"/>
                    <a:pt x="668" y="775"/>
                  </a:cubicBezTo>
                  <a:cubicBezTo>
                    <a:pt x="668" y="775"/>
                    <a:pt x="681" y="754"/>
                    <a:pt x="683" y="754"/>
                  </a:cubicBezTo>
                  <a:lnTo>
                    <a:pt x="683" y="754"/>
                  </a:lnTo>
                  <a:cubicBezTo>
                    <a:pt x="683" y="754"/>
                    <a:pt x="682" y="757"/>
                    <a:pt x="679" y="763"/>
                  </a:cubicBezTo>
                  <a:lnTo>
                    <a:pt x="668" y="775"/>
                  </a:lnTo>
                  <a:lnTo>
                    <a:pt x="608" y="775"/>
                  </a:lnTo>
                  <a:cubicBezTo>
                    <a:pt x="548" y="786"/>
                    <a:pt x="501" y="786"/>
                    <a:pt x="441" y="786"/>
                  </a:cubicBezTo>
                  <a:lnTo>
                    <a:pt x="287" y="786"/>
                  </a:lnTo>
                  <a:cubicBezTo>
                    <a:pt x="263" y="775"/>
                    <a:pt x="239" y="775"/>
                    <a:pt x="203" y="763"/>
                  </a:cubicBezTo>
                  <a:lnTo>
                    <a:pt x="132" y="739"/>
                  </a:lnTo>
                  <a:lnTo>
                    <a:pt x="60" y="691"/>
                  </a:lnTo>
                  <a:lnTo>
                    <a:pt x="1" y="632"/>
                  </a:lnTo>
                  <a:lnTo>
                    <a:pt x="1" y="632"/>
                  </a:lnTo>
                  <a:cubicBezTo>
                    <a:pt x="13" y="655"/>
                    <a:pt x="25" y="691"/>
                    <a:pt x="48" y="715"/>
                  </a:cubicBezTo>
                  <a:lnTo>
                    <a:pt x="108" y="786"/>
                  </a:lnTo>
                  <a:lnTo>
                    <a:pt x="179" y="834"/>
                  </a:lnTo>
                  <a:cubicBezTo>
                    <a:pt x="203" y="846"/>
                    <a:pt x="239" y="858"/>
                    <a:pt x="263" y="870"/>
                  </a:cubicBezTo>
                  <a:cubicBezTo>
                    <a:pt x="322" y="894"/>
                    <a:pt x="382" y="905"/>
                    <a:pt x="441" y="905"/>
                  </a:cubicBezTo>
                  <a:cubicBezTo>
                    <a:pt x="501" y="917"/>
                    <a:pt x="560" y="917"/>
                    <a:pt x="608" y="917"/>
                  </a:cubicBezTo>
                  <a:cubicBezTo>
                    <a:pt x="644" y="917"/>
                    <a:pt x="679" y="917"/>
                    <a:pt x="715" y="905"/>
                  </a:cubicBezTo>
                  <a:cubicBezTo>
                    <a:pt x="739" y="905"/>
                    <a:pt x="787" y="870"/>
                    <a:pt x="787" y="870"/>
                  </a:cubicBezTo>
                  <a:lnTo>
                    <a:pt x="799" y="858"/>
                  </a:lnTo>
                  <a:lnTo>
                    <a:pt x="810" y="834"/>
                  </a:lnTo>
                  <a:cubicBezTo>
                    <a:pt x="822" y="810"/>
                    <a:pt x="822" y="798"/>
                    <a:pt x="822" y="786"/>
                  </a:cubicBezTo>
                  <a:cubicBezTo>
                    <a:pt x="822" y="751"/>
                    <a:pt x="822" y="739"/>
                    <a:pt x="810" y="715"/>
                  </a:cubicBezTo>
                  <a:lnTo>
                    <a:pt x="799" y="667"/>
                  </a:lnTo>
                  <a:lnTo>
                    <a:pt x="763" y="584"/>
                  </a:lnTo>
                  <a:cubicBezTo>
                    <a:pt x="753" y="564"/>
                    <a:pt x="743" y="542"/>
                    <a:pt x="731" y="520"/>
                  </a:cubicBezTo>
                  <a:lnTo>
                    <a:pt x="731" y="520"/>
                  </a:lnTo>
                  <a:cubicBezTo>
                    <a:pt x="757" y="515"/>
                    <a:pt x="781" y="508"/>
                    <a:pt x="810" y="501"/>
                  </a:cubicBezTo>
                  <a:cubicBezTo>
                    <a:pt x="834" y="501"/>
                    <a:pt x="858" y="489"/>
                    <a:pt x="882" y="477"/>
                  </a:cubicBezTo>
                  <a:lnTo>
                    <a:pt x="929" y="441"/>
                  </a:lnTo>
                  <a:cubicBezTo>
                    <a:pt x="953" y="417"/>
                    <a:pt x="953" y="405"/>
                    <a:pt x="977" y="382"/>
                  </a:cubicBezTo>
                  <a:cubicBezTo>
                    <a:pt x="989" y="370"/>
                    <a:pt x="989" y="346"/>
                    <a:pt x="1001" y="322"/>
                  </a:cubicBezTo>
                  <a:cubicBezTo>
                    <a:pt x="1013" y="310"/>
                    <a:pt x="1013" y="286"/>
                    <a:pt x="1013" y="263"/>
                  </a:cubicBezTo>
                  <a:cubicBezTo>
                    <a:pt x="1025" y="239"/>
                    <a:pt x="1025" y="215"/>
                    <a:pt x="1025" y="203"/>
                  </a:cubicBezTo>
                  <a:cubicBezTo>
                    <a:pt x="1013" y="179"/>
                    <a:pt x="1013" y="155"/>
                    <a:pt x="1013" y="143"/>
                  </a:cubicBezTo>
                  <a:cubicBezTo>
                    <a:pt x="1001" y="120"/>
                    <a:pt x="989" y="96"/>
                    <a:pt x="989" y="84"/>
                  </a:cubicBezTo>
                  <a:cubicBezTo>
                    <a:pt x="977" y="60"/>
                    <a:pt x="965" y="48"/>
                    <a:pt x="941" y="36"/>
                  </a:cubicBezTo>
                  <a:lnTo>
                    <a:pt x="90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189;p34">
              <a:extLst>
                <a:ext uri="{FF2B5EF4-FFF2-40B4-BE49-F238E27FC236}">
                  <a16:creationId xmlns:a16="http://schemas.microsoft.com/office/drawing/2014/main" id="{72644360-FD8C-2469-451C-B62B1671AF2D}"/>
                </a:ext>
              </a:extLst>
            </p:cNvPr>
            <p:cNvSpPr/>
            <p:nvPr/>
          </p:nvSpPr>
          <p:spPr>
            <a:xfrm>
              <a:off x="1022969" y="3571454"/>
              <a:ext cx="2193307" cy="727691"/>
            </a:xfrm>
            <a:custGeom>
              <a:avLst/>
              <a:gdLst/>
              <a:ahLst/>
              <a:cxnLst/>
              <a:rect l="l" t="t" r="r" b="b"/>
              <a:pathLst>
                <a:path w="33863" h="11235" extrusionOk="0">
                  <a:moveTo>
                    <a:pt x="287" y="0"/>
                  </a:moveTo>
                  <a:cubicBezTo>
                    <a:pt x="1" y="643"/>
                    <a:pt x="275" y="1369"/>
                    <a:pt x="691" y="1953"/>
                  </a:cubicBezTo>
                  <a:cubicBezTo>
                    <a:pt x="1096" y="2524"/>
                    <a:pt x="1703" y="2941"/>
                    <a:pt x="2322" y="3286"/>
                  </a:cubicBezTo>
                  <a:cubicBezTo>
                    <a:pt x="3037" y="3679"/>
                    <a:pt x="3811" y="3989"/>
                    <a:pt x="4597" y="4203"/>
                  </a:cubicBezTo>
                  <a:cubicBezTo>
                    <a:pt x="6287" y="4656"/>
                    <a:pt x="8085" y="4679"/>
                    <a:pt x="9776" y="5132"/>
                  </a:cubicBezTo>
                  <a:cubicBezTo>
                    <a:pt x="13479" y="6108"/>
                    <a:pt x="16360" y="9037"/>
                    <a:pt x="19956" y="10323"/>
                  </a:cubicBezTo>
                  <a:cubicBezTo>
                    <a:pt x="21947" y="11044"/>
                    <a:pt x="24074" y="11234"/>
                    <a:pt x="26193" y="11234"/>
                  </a:cubicBezTo>
                  <a:cubicBezTo>
                    <a:pt x="26595" y="11234"/>
                    <a:pt x="26997" y="11227"/>
                    <a:pt x="27397" y="11216"/>
                  </a:cubicBezTo>
                  <a:cubicBezTo>
                    <a:pt x="29766" y="11156"/>
                    <a:pt x="32374" y="10859"/>
                    <a:pt x="33862" y="9013"/>
                  </a:cubicBezTo>
                  <a:lnTo>
                    <a:pt x="33862" y="9013"/>
                  </a:lnTo>
                  <a:cubicBezTo>
                    <a:pt x="31707" y="9907"/>
                    <a:pt x="29159" y="10169"/>
                    <a:pt x="26727" y="10169"/>
                  </a:cubicBezTo>
                  <a:cubicBezTo>
                    <a:pt x="26082" y="10169"/>
                    <a:pt x="25445" y="10150"/>
                    <a:pt x="24825" y="10121"/>
                  </a:cubicBezTo>
                  <a:cubicBezTo>
                    <a:pt x="24182" y="10085"/>
                    <a:pt x="23539" y="10049"/>
                    <a:pt x="22908" y="9930"/>
                  </a:cubicBezTo>
                  <a:cubicBezTo>
                    <a:pt x="19884" y="9323"/>
                    <a:pt x="17646" y="6811"/>
                    <a:pt x="14979" y="5251"/>
                  </a:cubicBezTo>
                  <a:cubicBezTo>
                    <a:pt x="13645" y="4453"/>
                    <a:pt x="12169" y="3894"/>
                    <a:pt x="10633" y="3596"/>
                  </a:cubicBezTo>
                  <a:cubicBezTo>
                    <a:pt x="8764" y="3227"/>
                    <a:pt x="6835" y="3263"/>
                    <a:pt x="4966" y="2882"/>
                  </a:cubicBezTo>
                  <a:cubicBezTo>
                    <a:pt x="3096" y="2512"/>
                    <a:pt x="1239" y="1643"/>
                    <a:pt x="28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190;p34">
              <a:extLst>
                <a:ext uri="{FF2B5EF4-FFF2-40B4-BE49-F238E27FC236}">
                  <a16:creationId xmlns:a16="http://schemas.microsoft.com/office/drawing/2014/main" id="{41E4F2F5-63C6-0FEB-ACA1-17FAAAB98F86}"/>
                </a:ext>
              </a:extLst>
            </p:cNvPr>
            <p:cNvSpPr/>
            <p:nvPr/>
          </p:nvSpPr>
          <p:spPr>
            <a:xfrm>
              <a:off x="672102" y="4033985"/>
              <a:ext cx="628528" cy="344965"/>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1191;p34">
              <a:extLst>
                <a:ext uri="{FF2B5EF4-FFF2-40B4-BE49-F238E27FC236}">
                  <a16:creationId xmlns:a16="http://schemas.microsoft.com/office/drawing/2014/main" id="{353D097A-8F6D-81FB-A2A5-430D803A7C9D}"/>
                </a:ext>
              </a:extLst>
            </p:cNvPr>
            <p:cNvSpPr/>
            <p:nvPr/>
          </p:nvSpPr>
          <p:spPr>
            <a:xfrm>
              <a:off x="1778722" y="4169097"/>
              <a:ext cx="433506" cy="249170"/>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1192;p34">
              <a:extLst>
                <a:ext uri="{FF2B5EF4-FFF2-40B4-BE49-F238E27FC236}">
                  <a16:creationId xmlns:a16="http://schemas.microsoft.com/office/drawing/2014/main" id="{C71AE862-B86C-E8BB-0744-D2DB88AF197B}"/>
                </a:ext>
              </a:extLst>
            </p:cNvPr>
            <p:cNvSpPr/>
            <p:nvPr/>
          </p:nvSpPr>
          <p:spPr>
            <a:xfrm>
              <a:off x="403754" y="3850618"/>
              <a:ext cx="196706" cy="133491"/>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193;p34">
              <a:extLst>
                <a:ext uri="{FF2B5EF4-FFF2-40B4-BE49-F238E27FC236}">
                  <a16:creationId xmlns:a16="http://schemas.microsoft.com/office/drawing/2014/main" id="{97ED9486-6429-9413-EC23-E15C8183CCFF}"/>
                </a:ext>
              </a:extLst>
            </p:cNvPr>
            <p:cNvSpPr/>
            <p:nvPr/>
          </p:nvSpPr>
          <p:spPr>
            <a:xfrm>
              <a:off x="554089" y="4104326"/>
              <a:ext cx="74097" cy="84136"/>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194;p34">
              <a:extLst>
                <a:ext uri="{FF2B5EF4-FFF2-40B4-BE49-F238E27FC236}">
                  <a16:creationId xmlns:a16="http://schemas.microsoft.com/office/drawing/2014/main" id="{B90AEFA4-E867-3B94-4C94-9790C3020143}"/>
                </a:ext>
              </a:extLst>
            </p:cNvPr>
            <p:cNvSpPr/>
            <p:nvPr/>
          </p:nvSpPr>
          <p:spPr>
            <a:xfrm>
              <a:off x="1511928" y="4069609"/>
              <a:ext cx="74097" cy="81027"/>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195;p34">
              <a:extLst>
                <a:ext uri="{FF2B5EF4-FFF2-40B4-BE49-F238E27FC236}">
                  <a16:creationId xmlns:a16="http://schemas.microsoft.com/office/drawing/2014/main" id="{DDB80C9A-40FF-D3FC-4A54-37F808EFDDB7}"/>
                </a:ext>
              </a:extLst>
            </p:cNvPr>
            <p:cNvSpPr/>
            <p:nvPr/>
          </p:nvSpPr>
          <p:spPr>
            <a:xfrm rot="-420205">
              <a:off x="980330" y="2574261"/>
              <a:ext cx="91206" cy="100842"/>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0BE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196;p34">
              <a:extLst>
                <a:ext uri="{FF2B5EF4-FFF2-40B4-BE49-F238E27FC236}">
                  <a16:creationId xmlns:a16="http://schemas.microsoft.com/office/drawing/2014/main" id="{CEE4DAB8-6CE4-D876-DC0E-78A8E0BE9E76}"/>
                </a:ext>
              </a:extLst>
            </p:cNvPr>
            <p:cNvSpPr/>
            <p:nvPr/>
          </p:nvSpPr>
          <p:spPr>
            <a:xfrm rot="-420205">
              <a:off x="980355" y="2574674"/>
              <a:ext cx="84432" cy="100842"/>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chemeClr val="lt2">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3" name="Google Shape;3520;p64">
            <a:extLst>
              <a:ext uri="{FF2B5EF4-FFF2-40B4-BE49-F238E27FC236}">
                <a16:creationId xmlns:a16="http://schemas.microsoft.com/office/drawing/2014/main" id="{AD6488A2-CA81-89F3-E2BA-8A726F3ADCFF}"/>
              </a:ext>
            </a:extLst>
          </p:cNvPr>
          <p:cNvGrpSpPr/>
          <p:nvPr/>
        </p:nvGrpSpPr>
        <p:grpSpPr>
          <a:xfrm>
            <a:off x="10621150" y="2506447"/>
            <a:ext cx="1406391" cy="1542131"/>
            <a:chOff x="3292224" y="1540614"/>
            <a:chExt cx="2559553" cy="3178912"/>
          </a:xfrm>
        </p:grpSpPr>
        <p:sp>
          <p:nvSpPr>
            <p:cNvPr id="1344" name="Google Shape;3521;p64">
              <a:extLst>
                <a:ext uri="{FF2B5EF4-FFF2-40B4-BE49-F238E27FC236}">
                  <a16:creationId xmlns:a16="http://schemas.microsoft.com/office/drawing/2014/main" id="{4709C740-B90A-DA82-F90C-3EE03D6E4BB7}"/>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3522;p64">
              <a:extLst>
                <a:ext uri="{FF2B5EF4-FFF2-40B4-BE49-F238E27FC236}">
                  <a16:creationId xmlns:a16="http://schemas.microsoft.com/office/drawing/2014/main" id="{3E24DBCF-38DC-5C3D-FE24-B0FE906FFCA4}"/>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3523;p64">
              <a:extLst>
                <a:ext uri="{FF2B5EF4-FFF2-40B4-BE49-F238E27FC236}">
                  <a16:creationId xmlns:a16="http://schemas.microsoft.com/office/drawing/2014/main" id="{C047E341-3D43-9978-1B31-F7AA6AD52751}"/>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3524;p64">
              <a:extLst>
                <a:ext uri="{FF2B5EF4-FFF2-40B4-BE49-F238E27FC236}">
                  <a16:creationId xmlns:a16="http://schemas.microsoft.com/office/drawing/2014/main" id="{D4EF200E-3022-91CE-87B2-7ACB5041555B}"/>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3525;p64">
              <a:extLst>
                <a:ext uri="{FF2B5EF4-FFF2-40B4-BE49-F238E27FC236}">
                  <a16:creationId xmlns:a16="http://schemas.microsoft.com/office/drawing/2014/main" id="{897D710D-8756-F522-5C42-9AECFE7EF461}"/>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3526;p64">
              <a:extLst>
                <a:ext uri="{FF2B5EF4-FFF2-40B4-BE49-F238E27FC236}">
                  <a16:creationId xmlns:a16="http://schemas.microsoft.com/office/drawing/2014/main" id="{C66EBD55-9478-4B26-D697-85F33231EB5B}"/>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3527;p64">
              <a:extLst>
                <a:ext uri="{FF2B5EF4-FFF2-40B4-BE49-F238E27FC236}">
                  <a16:creationId xmlns:a16="http://schemas.microsoft.com/office/drawing/2014/main" id="{71414936-2D98-F9A3-C6CD-6EFB6B2C832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3528;p64">
              <a:extLst>
                <a:ext uri="{FF2B5EF4-FFF2-40B4-BE49-F238E27FC236}">
                  <a16:creationId xmlns:a16="http://schemas.microsoft.com/office/drawing/2014/main" id="{91131C0F-CC13-1ADD-C1DF-0FFBD108946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3529;p64">
              <a:extLst>
                <a:ext uri="{FF2B5EF4-FFF2-40B4-BE49-F238E27FC236}">
                  <a16:creationId xmlns:a16="http://schemas.microsoft.com/office/drawing/2014/main" id="{E0EB717C-6851-B2BB-D6AD-0AD1F99C5916}"/>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3530;p64">
              <a:extLst>
                <a:ext uri="{FF2B5EF4-FFF2-40B4-BE49-F238E27FC236}">
                  <a16:creationId xmlns:a16="http://schemas.microsoft.com/office/drawing/2014/main" id="{2D32F04E-2527-EDFE-4C52-DFE735A98220}"/>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3531;p64">
              <a:extLst>
                <a:ext uri="{FF2B5EF4-FFF2-40B4-BE49-F238E27FC236}">
                  <a16:creationId xmlns:a16="http://schemas.microsoft.com/office/drawing/2014/main" id="{34E1D95B-9234-098A-6B00-91F7543FD45B}"/>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3532;p64">
              <a:extLst>
                <a:ext uri="{FF2B5EF4-FFF2-40B4-BE49-F238E27FC236}">
                  <a16:creationId xmlns:a16="http://schemas.microsoft.com/office/drawing/2014/main" id="{1BAED3D6-0B69-7CAE-45B8-46D53A5E99FA}"/>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3533;p64">
              <a:extLst>
                <a:ext uri="{FF2B5EF4-FFF2-40B4-BE49-F238E27FC236}">
                  <a16:creationId xmlns:a16="http://schemas.microsoft.com/office/drawing/2014/main" id="{47952F4E-8FE9-2D42-AE20-C948C91A5DC7}"/>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3534;p64">
              <a:extLst>
                <a:ext uri="{FF2B5EF4-FFF2-40B4-BE49-F238E27FC236}">
                  <a16:creationId xmlns:a16="http://schemas.microsoft.com/office/drawing/2014/main" id="{86B09CB9-9F01-9331-798D-0EE962FA2891}"/>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3535;p64">
              <a:extLst>
                <a:ext uri="{FF2B5EF4-FFF2-40B4-BE49-F238E27FC236}">
                  <a16:creationId xmlns:a16="http://schemas.microsoft.com/office/drawing/2014/main" id="{8465C4D3-DAC3-F2CA-EB8B-8A00B56B435B}"/>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3536;p64">
              <a:extLst>
                <a:ext uri="{FF2B5EF4-FFF2-40B4-BE49-F238E27FC236}">
                  <a16:creationId xmlns:a16="http://schemas.microsoft.com/office/drawing/2014/main" id="{59D08671-1161-B584-FF85-D371DE34CB68}"/>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3537;p64">
              <a:extLst>
                <a:ext uri="{FF2B5EF4-FFF2-40B4-BE49-F238E27FC236}">
                  <a16:creationId xmlns:a16="http://schemas.microsoft.com/office/drawing/2014/main" id="{DA0EF064-4AED-C86C-E45D-09234A4F2BE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3538;p64">
              <a:extLst>
                <a:ext uri="{FF2B5EF4-FFF2-40B4-BE49-F238E27FC236}">
                  <a16:creationId xmlns:a16="http://schemas.microsoft.com/office/drawing/2014/main" id="{1B24B512-7F40-2A1E-476A-2745201FC25B}"/>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3539;p64">
              <a:extLst>
                <a:ext uri="{FF2B5EF4-FFF2-40B4-BE49-F238E27FC236}">
                  <a16:creationId xmlns:a16="http://schemas.microsoft.com/office/drawing/2014/main" id="{4EC839A5-F991-B3B7-D273-309D21BB097D}"/>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3540;p64">
              <a:extLst>
                <a:ext uri="{FF2B5EF4-FFF2-40B4-BE49-F238E27FC236}">
                  <a16:creationId xmlns:a16="http://schemas.microsoft.com/office/drawing/2014/main" id="{627389A3-686B-9094-64E0-2AB24276721B}"/>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3541;p64">
              <a:extLst>
                <a:ext uri="{FF2B5EF4-FFF2-40B4-BE49-F238E27FC236}">
                  <a16:creationId xmlns:a16="http://schemas.microsoft.com/office/drawing/2014/main" id="{6070AEDE-AF8D-6EFF-B4B0-80702936B5B6}"/>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3542;p64">
              <a:extLst>
                <a:ext uri="{FF2B5EF4-FFF2-40B4-BE49-F238E27FC236}">
                  <a16:creationId xmlns:a16="http://schemas.microsoft.com/office/drawing/2014/main" id="{0759E64A-7CAD-8AEE-48C4-B8DB564A4652}"/>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3543;p64">
              <a:extLst>
                <a:ext uri="{FF2B5EF4-FFF2-40B4-BE49-F238E27FC236}">
                  <a16:creationId xmlns:a16="http://schemas.microsoft.com/office/drawing/2014/main" id="{C52AF197-7CA4-1282-7141-130EA242EFE7}"/>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3544;p64">
              <a:extLst>
                <a:ext uri="{FF2B5EF4-FFF2-40B4-BE49-F238E27FC236}">
                  <a16:creationId xmlns:a16="http://schemas.microsoft.com/office/drawing/2014/main" id="{83BB0872-5EFD-3B39-ACE8-6F4F047E1A59}"/>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3545;p64">
              <a:extLst>
                <a:ext uri="{FF2B5EF4-FFF2-40B4-BE49-F238E27FC236}">
                  <a16:creationId xmlns:a16="http://schemas.microsoft.com/office/drawing/2014/main" id="{E0720CED-A36F-37B6-2DC0-49E965BD909B}"/>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3546;p64">
              <a:extLst>
                <a:ext uri="{FF2B5EF4-FFF2-40B4-BE49-F238E27FC236}">
                  <a16:creationId xmlns:a16="http://schemas.microsoft.com/office/drawing/2014/main" id="{E7FF4EC3-ACAB-3FBC-E445-B1CBEA319BC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3547;p64">
              <a:extLst>
                <a:ext uri="{FF2B5EF4-FFF2-40B4-BE49-F238E27FC236}">
                  <a16:creationId xmlns:a16="http://schemas.microsoft.com/office/drawing/2014/main" id="{3B403A92-C3A1-9690-21AA-4229A3D7E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3548;p64">
              <a:extLst>
                <a:ext uri="{FF2B5EF4-FFF2-40B4-BE49-F238E27FC236}">
                  <a16:creationId xmlns:a16="http://schemas.microsoft.com/office/drawing/2014/main" id="{8BF4754A-42F9-5361-1676-2BBFA91876CC}"/>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3549;p64">
              <a:extLst>
                <a:ext uri="{FF2B5EF4-FFF2-40B4-BE49-F238E27FC236}">
                  <a16:creationId xmlns:a16="http://schemas.microsoft.com/office/drawing/2014/main" id="{2BE84878-F77B-B7DF-AF6A-B6008B54CF2B}"/>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3550;p64">
              <a:extLst>
                <a:ext uri="{FF2B5EF4-FFF2-40B4-BE49-F238E27FC236}">
                  <a16:creationId xmlns:a16="http://schemas.microsoft.com/office/drawing/2014/main" id="{730249B9-8803-C14D-9893-3875C2880DC3}"/>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3551;p64">
              <a:extLst>
                <a:ext uri="{FF2B5EF4-FFF2-40B4-BE49-F238E27FC236}">
                  <a16:creationId xmlns:a16="http://schemas.microsoft.com/office/drawing/2014/main" id="{EFC04228-BB5A-380A-EF0D-440E5B6657A7}"/>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3552;p64">
              <a:extLst>
                <a:ext uri="{FF2B5EF4-FFF2-40B4-BE49-F238E27FC236}">
                  <a16:creationId xmlns:a16="http://schemas.microsoft.com/office/drawing/2014/main" id="{8AC6E94A-BB29-66EC-F7EE-F2DE82F45732}"/>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3553;p64">
              <a:extLst>
                <a:ext uri="{FF2B5EF4-FFF2-40B4-BE49-F238E27FC236}">
                  <a16:creationId xmlns:a16="http://schemas.microsoft.com/office/drawing/2014/main" id="{F8C991F3-844C-1C51-1450-5FE99129BDDF}"/>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3554;p64">
              <a:extLst>
                <a:ext uri="{FF2B5EF4-FFF2-40B4-BE49-F238E27FC236}">
                  <a16:creationId xmlns:a16="http://schemas.microsoft.com/office/drawing/2014/main" id="{517F3058-D372-B331-9218-D0762C2FFFB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3555;p64">
              <a:extLst>
                <a:ext uri="{FF2B5EF4-FFF2-40B4-BE49-F238E27FC236}">
                  <a16:creationId xmlns:a16="http://schemas.microsoft.com/office/drawing/2014/main" id="{4815B122-5D26-3760-B22C-A2CD2DA78C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3556;p64">
              <a:extLst>
                <a:ext uri="{FF2B5EF4-FFF2-40B4-BE49-F238E27FC236}">
                  <a16:creationId xmlns:a16="http://schemas.microsoft.com/office/drawing/2014/main" id="{FCD32F40-DB50-67A6-2C54-0E096777ED6F}"/>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3557;p64">
              <a:extLst>
                <a:ext uri="{FF2B5EF4-FFF2-40B4-BE49-F238E27FC236}">
                  <a16:creationId xmlns:a16="http://schemas.microsoft.com/office/drawing/2014/main" id="{A0936245-B754-C95C-3F6E-D3FB1ED80AA0}"/>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3558;p64">
              <a:extLst>
                <a:ext uri="{FF2B5EF4-FFF2-40B4-BE49-F238E27FC236}">
                  <a16:creationId xmlns:a16="http://schemas.microsoft.com/office/drawing/2014/main" id="{280F1503-90BC-E435-FE4B-DCC190AC110F}"/>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3559;p64">
              <a:extLst>
                <a:ext uri="{FF2B5EF4-FFF2-40B4-BE49-F238E27FC236}">
                  <a16:creationId xmlns:a16="http://schemas.microsoft.com/office/drawing/2014/main" id="{BC2BDF16-7013-C8E9-3A00-84A590A8FBBF}"/>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3560;p64">
              <a:extLst>
                <a:ext uri="{FF2B5EF4-FFF2-40B4-BE49-F238E27FC236}">
                  <a16:creationId xmlns:a16="http://schemas.microsoft.com/office/drawing/2014/main" id="{6F83E2EC-C528-5BEB-48C9-6675C7A2479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3561;p64">
              <a:extLst>
                <a:ext uri="{FF2B5EF4-FFF2-40B4-BE49-F238E27FC236}">
                  <a16:creationId xmlns:a16="http://schemas.microsoft.com/office/drawing/2014/main" id="{85B6ECB4-BF20-6817-EE83-B86A460412B5}"/>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3562;p64">
              <a:extLst>
                <a:ext uri="{FF2B5EF4-FFF2-40B4-BE49-F238E27FC236}">
                  <a16:creationId xmlns:a16="http://schemas.microsoft.com/office/drawing/2014/main" id="{730361EA-D331-3DEE-0D45-B00BADDC03F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3563;p64">
              <a:extLst>
                <a:ext uri="{FF2B5EF4-FFF2-40B4-BE49-F238E27FC236}">
                  <a16:creationId xmlns:a16="http://schemas.microsoft.com/office/drawing/2014/main" id="{0305ACDB-989E-6C2B-D180-EA30DB728438}"/>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3564;p64">
              <a:extLst>
                <a:ext uri="{FF2B5EF4-FFF2-40B4-BE49-F238E27FC236}">
                  <a16:creationId xmlns:a16="http://schemas.microsoft.com/office/drawing/2014/main" id="{CDA8A67B-4CC1-F21E-0855-30509A9EF7E0}"/>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3565;p64">
              <a:extLst>
                <a:ext uri="{FF2B5EF4-FFF2-40B4-BE49-F238E27FC236}">
                  <a16:creationId xmlns:a16="http://schemas.microsoft.com/office/drawing/2014/main" id="{94354C39-AB58-CA53-1137-6531F4F8DE6E}"/>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3566;p64">
              <a:extLst>
                <a:ext uri="{FF2B5EF4-FFF2-40B4-BE49-F238E27FC236}">
                  <a16:creationId xmlns:a16="http://schemas.microsoft.com/office/drawing/2014/main" id="{5CC369EC-4C5A-325A-8A25-A5DAE5741C80}"/>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3567;p64">
              <a:extLst>
                <a:ext uri="{FF2B5EF4-FFF2-40B4-BE49-F238E27FC236}">
                  <a16:creationId xmlns:a16="http://schemas.microsoft.com/office/drawing/2014/main" id="{712FDA3D-B573-3F4E-00A3-A7A42364EA60}"/>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3568;p64">
              <a:extLst>
                <a:ext uri="{FF2B5EF4-FFF2-40B4-BE49-F238E27FC236}">
                  <a16:creationId xmlns:a16="http://schemas.microsoft.com/office/drawing/2014/main" id="{87F068ED-A8C6-B0F7-FA11-E45221043D2F}"/>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3569;p64">
              <a:extLst>
                <a:ext uri="{FF2B5EF4-FFF2-40B4-BE49-F238E27FC236}">
                  <a16:creationId xmlns:a16="http://schemas.microsoft.com/office/drawing/2014/main" id="{8F0B38AD-A316-050D-0A3F-B9EE791739FE}"/>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8" name="Google Shape;1278;p36"/>
          <p:cNvGrpSpPr/>
          <p:nvPr/>
        </p:nvGrpSpPr>
        <p:grpSpPr>
          <a:xfrm rot="2632787">
            <a:off x="1557367" y="3962547"/>
            <a:ext cx="820688" cy="1113576"/>
            <a:chOff x="1245850" y="2185200"/>
            <a:chExt cx="689036" cy="934940"/>
          </a:xfrm>
        </p:grpSpPr>
        <p:sp>
          <p:nvSpPr>
            <p:cNvPr id="1279" name="Google Shape;1279;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217;p35">
            <a:extLst>
              <a:ext uri="{FF2B5EF4-FFF2-40B4-BE49-F238E27FC236}">
                <a16:creationId xmlns:a16="http://schemas.microsoft.com/office/drawing/2014/main" id="{985F8462-B0E8-ACCF-CCB6-A74BA13F9389}"/>
              </a:ext>
            </a:extLst>
          </p:cNvPr>
          <p:cNvGrpSpPr/>
          <p:nvPr/>
        </p:nvGrpSpPr>
        <p:grpSpPr>
          <a:xfrm flipH="1">
            <a:off x="-220147" y="494589"/>
            <a:ext cx="2988664" cy="2766375"/>
            <a:chOff x="5562666" y="1562100"/>
            <a:chExt cx="3240009" cy="3279056"/>
          </a:xfrm>
        </p:grpSpPr>
        <p:sp>
          <p:nvSpPr>
            <p:cNvPr id="9" name="Google Shape;1218;p35">
              <a:extLst>
                <a:ext uri="{FF2B5EF4-FFF2-40B4-BE49-F238E27FC236}">
                  <a16:creationId xmlns:a16="http://schemas.microsoft.com/office/drawing/2014/main" id="{7862974E-836B-3D79-E7F1-11972F7B4B8C}"/>
                </a:ext>
              </a:extLst>
            </p:cNvPr>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19;p35">
              <a:extLst>
                <a:ext uri="{FF2B5EF4-FFF2-40B4-BE49-F238E27FC236}">
                  <a16:creationId xmlns:a16="http://schemas.microsoft.com/office/drawing/2014/main" id="{83A3CA36-E518-E1BB-B25D-69F9D4A13330}"/>
                </a:ext>
              </a:extLst>
            </p:cNvPr>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20;p35">
              <a:extLst>
                <a:ext uri="{FF2B5EF4-FFF2-40B4-BE49-F238E27FC236}">
                  <a16:creationId xmlns:a16="http://schemas.microsoft.com/office/drawing/2014/main" id="{6501114C-0723-2B5F-28FD-B6371C284D5C}"/>
                </a:ext>
              </a:extLst>
            </p:cNvPr>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21;p35">
              <a:extLst>
                <a:ext uri="{FF2B5EF4-FFF2-40B4-BE49-F238E27FC236}">
                  <a16:creationId xmlns:a16="http://schemas.microsoft.com/office/drawing/2014/main" id="{D23E1328-EBA5-6B53-055B-5F5B364BDCD1}"/>
                </a:ext>
              </a:extLst>
            </p:cNvPr>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22;p35">
              <a:extLst>
                <a:ext uri="{FF2B5EF4-FFF2-40B4-BE49-F238E27FC236}">
                  <a16:creationId xmlns:a16="http://schemas.microsoft.com/office/drawing/2014/main" id="{66C877AE-D7CC-DB7F-607E-76AA46A6A79B}"/>
                </a:ext>
              </a:extLst>
            </p:cNvPr>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23;p35">
              <a:extLst>
                <a:ext uri="{FF2B5EF4-FFF2-40B4-BE49-F238E27FC236}">
                  <a16:creationId xmlns:a16="http://schemas.microsoft.com/office/drawing/2014/main" id="{7A53A220-250F-E1A4-EF59-7CF83FF9A990}"/>
                </a:ext>
              </a:extLst>
            </p:cNvPr>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24;p35">
              <a:extLst>
                <a:ext uri="{FF2B5EF4-FFF2-40B4-BE49-F238E27FC236}">
                  <a16:creationId xmlns:a16="http://schemas.microsoft.com/office/drawing/2014/main" id="{83599380-CC28-6C00-6638-65A9912512B1}"/>
                </a:ext>
              </a:extLst>
            </p:cNvPr>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25;p35">
              <a:extLst>
                <a:ext uri="{FF2B5EF4-FFF2-40B4-BE49-F238E27FC236}">
                  <a16:creationId xmlns:a16="http://schemas.microsoft.com/office/drawing/2014/main" id="{D6C4BBF0-DAAF-6178-A87D-EC8CA783AB22}"/>
                </a:ext>
              </a:extLst>
            </p:cNvPr>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26;p35">
              <a:extLst>
                <a:ext uri="{FF2B5EF4-FFF2-40B4-BE49-F238E27FC236}">
                  <a16:creationId xmlns:a16="http://schemas.microsoft.com/office/drawing/2014/main" id="{9E8B3202-D0F2-9968-3CB4-C81EEC9CCFBE}"/>
                </a:ext>
              </a:extLst>
            </p:cNvPr>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27;p35">
              <a:extLst>
                <a:ext uri="{FF2B5EF4-FFF2-40B4-BE49-F238E27FC236}">
                  <a16:creationId xmlns:a16="http://schemas.microsoft.com/office/drawing/2014/main" id="{74B9C51B-F3B2-0A8A-8A69-91E89B6A3DE1}"/>
                </a:ext>
              </a:extLst>
            </p:cNvPr>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28;p35">
              <a:extLst>
                <a:ext uri="{FF2B5EF4-FFF2-40B4-BE49-F238E27FC236}">
                  <a16:creationId xmlns:a16="http://schemas.microsoft.com/office/drawing/2014/main" id="{7AFCC015-CB98-C4F7-D11C-BA7B586BBFF2}"/>
                </a:ext>
              </a:extLst>
            </p:cNvPr>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9;p35">
              <a:extLst>
                <a:ext uri="{FF2B5EF4-FFF2-40B4-BE49-F238E27FC236}">
                  <a16:creationId xmlns:a16="http://schemas.microsoft.com/office/drawing/2014/main" id="{0D5E1F6F-135E-E634-285B-93A9EEBB5B27}"/>
                </a:ext>
              </a:extLst>
            </p:cNvPr>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30;p35">
              <a:extLst>
                <a:ext uri="{FF2B5EF4-FFF2-40B4-BE49-F238E27FC236}">
                  <a16:creationId xmlns:a16="http://schemas.microsoft.com/office/drawing/2014/main" id="{6DBCA99D-4416-AF99-2E76-160C96925440}"/>
                </a:ext>
              </a:extLst>
            </p:cNvPr>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31;p35">
              <a:extLst>
                <a:ext uri="{FF2B5EF4-FFF2-40B4-BE49-F238E27FC236}">
                  <a16:creationId xmlns:a16="http://schemas.microsoft.com/office/drawing/2014/main" id="{171FA8D9-035D-A0B3-3F2C-AD369B246CFC}"/>
                </a:ext>
              </a:extLst>
            </p:cNvPr>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2;p35">
              <a:extLst>
                <a:ext uri="{FF2B5EF4-FFF2-40B4-BE49-F238E27FC236}">
                  <a16:creationId xmlns:a16="http://schemas.microsoft.com/office/drawing/2014/main" id="{25DB5427-A516-7711-B3AC-DCA0633FF96F}"/>
                </a:ext>
              </a:extLst>
            </p:cNvPr>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33;p35">
              <a:extLst>
                <a:ext uri="{FF2B5EF4-FFF2-40B4-BE49-F238E27FC236}">
                  <a16:creationId xmlns:a16="http://schemas.microsoft.com/office/drawing/2014/main" id="{8EBE2E24-6538-F37A-42A0-163A6327FD2A}"/>
                </a:ext>
              </a:extLst>
            </p:cNvPr>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34;p35">
              <a:extLst>
                <a:ext uri="{FF2B5EF4-FFF2-40B4-BE49-F238E27FC236}">
                  <a16:creationId xmlns:a16="http://schemas.microsoft.com/office/drawing/2014/main" id="{F2F237BB-38B5-E173-EAFE-A3CF85134970}"/>
                </a:ext>
              </a:extLst>
            </p:cNvPr>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5;p35">
              <a:extLst>
                <a:ext uri="{FF2B5EF4-FFF2-40B4-BE49-F238E27FC236}">
                  <a16:creationId xmlns:a16="http://schemas.microsoft.com/office/drawing/2014/main" id="{30E95529-5AF8-4BF0-CBFE-D08393AC33BF}"/>
                </a:ext>
              </a:extLst>
            </p:cNvPr>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36;p35">
              <a:extLst>
                <a:ext uri="{FF2B5EF4-FFF2-40B4-BE49-F238E27FC236}">
                  <a16:creationId xmlns:a16="http://schemas.microsoft.com/office/drawing/2014/main" id="{D4741818-EBD6-9949-A357-50F66DA097F2}"/>
                </a:ext>
              </a:extLst>
            </p:cNvPr>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37;p35">
              <a:extLst>
                <a:ext uri="{FF2B5EF4-FFF2-40B4-BE49-F238E27FC236}">
                  <a16:creationId xmlns:a16="http://schemas.microsoft.com/office/drawing/2014/main" id="{FE29CE91-341C-1CC7-4ABB-FFC8357F1690}"/>
                </a:ext>
              </a:extLst>
            </p:cNvPr>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38;p35">
              <a:extLst>
                <a:ext uri="{FF2B5EF4-FFF2-40B4-BE49-F238E27FC236}">
                  <a16:creationId xmlns:a16="http://schemas.microsoft.com/office/drawing/2014/main" id="{F85865A2-AC29-317A-098F-82716108433B}"/>
                </a:ext>
              </a:extLst>
            </p:cNvPr>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39;p35">
              <a:extLst>
                <a:ext uri="{FF2B5EF4-FFF2-40B4-BE49-F238E27FC236}">
                  <a16:creationId xmlns:a16="http://schemas.microsoft.com/office/drawing/2014/main" id="{E31CF505-A5F2-AD54-6E87-76641C8C539F}"/>
                </a:ext>
              </a:extLst>
            </p:cNvPr>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oogle Shape;1240;p35">
              <a:extLst>
                <a:ext uri="{FF2B5EF4-FFF2-40B4-BE49-F238E27FC236}">
                  <a16:creationId xmlns:a16="http://schemas.microsoft.com/office/drawing/2014/main" id="{8F48318F-E8B7-77C0-61B6-31A2CEE871A2}"/>
                </a:ext>
              </a:extLst>
            </p:cNvPr>
            <p:cNvGrpSpPr/>
            <p:nvPr/>
          </p:nvGrpSpPr>
          <p:grpSpPr>
            <a:xfrm>
              <a:off x="6381130" y="4163527"/>
              <a:ext cx="1564688" cy="432654"/>
              <a:chOff x="6379471" y="4160209"/>
              <a:chExt cx="1564688" cy="432654"/>
            </a:xfrm>
          </p:grpSpPr>
          <p:sp>
            <p:nvSpPr>
              <p:cNvPr id="57" name="Google Shape;1241;p35">
                <a:extLst>
                  <a:ext uri="{FF2B5EF4-FFF2-40B4-BE49-F238E27FC236}">
                    <a16:creationId xmlns:a16="http://schemas.microsoft.com/office/drawing/2014/main" id="{E8605005-6D4B-4975-14E7-2ECCE755CA0A}"/>
                  </a:ext>
                </a:extLst>
              </p:cNvPr>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42;p35">
                <a:extLst>
                  <a:ext uri="{FF2B5EF4-FFF2-40B4-BE49-F238E27FC236}">
                    <a16:creationId xmlns:a16="http://schemas.microsoft.com/office/drawing/2014/main" id="{921BDFDE-5AF6-0B20-E695-92934DB8F46F}"/>
                  </a:ext>
                </a:extLst>
              </p:cNvPr>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43;p35">
                <a:extLst>
                  <a:ext uri="{FF2B5EF4-FFF2-40B4-BE49-F238E27FC236}">
                    <a16:creationId xmlns:a16="http://schemas.microsoft.com/office/drawing/2014/main" id="{1BB7A7BF-2A93-BB4E-42A4-0C2648EA9D29}"/>
                  </a:ext>
                </a:extLst>
              </p:cNvPr>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244;p35">
                <a:extLst>
                  <a:ext uri="{FF2B5EF4-FFF2-40B4-BE49-F238E27FC236}">
                    <a16:creationId xmlns:a16="http://schemas.microsoft.com/office/drawing/2014/main" id="{34F8F68F-08A9-6EEE-B5F0-0B7F791DEE52}"/>
                  </a:ext>
                </a:extLst>
              </p:cNvPr>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245;p35">
                <a:extLst>
                  <a:ext uri="{FF2B5EF4-FFF2-40B4-BE49-F238E27FC236}">
                    <a16:creationId xmlns:a16="http://schemas.microsoft.com/office/drawing/2014/main" id="{B9A87447-D85F-DE48-23AC-239C29139397}"/>
                  </a:ext>
                </a:extLst>
              </p:cNvPr>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246;p35">
              <a:extLst>
                <a:ext uri="{FF2B5EF4-FFF2-40B4-BE49-F238E27FC236}">
                  <a16:creationId xmlns:a16="http://schemas.microsoft.com/office/drawing/2014/main" id="{B25BD566-C659-F719-3A61-5BA40C19116A}"/>
                </a:ext>
              </a:extLst>
            </p:cNvPr>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47;p35">
              <a:extLst>
                <a:ext uri="{FF2B5EF4-FFF2-40B4-BE49-F238E27FC236}">
                  <a16:creationId xmlns:a16="http://schemas.microsoft.com/office/drawing/2014/main" id="{CA9FCA66-8C2C-27DF-5816-4B2D29FB5CB0}"/>
                </a:ext>
              </a:extLst>
            </p:cNvPr>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48;p35">
              <a:extLst>
                <a:ext uri="{FF2B5EF4-FFF2-40B4-BE49-F238E27FC236}">
                  <a16:creationId xmlns:a16="http://schemas.microsoft.com/office/drawing/2014/main" id="{D3A64A7F-EFC9-1B3D-9FD9-6CE0CB6C8B69}"/>
                </a:ext>
              </a:extLst>
            </p:cNvPr>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49;p35">
              <a:extLst>
                <a:ext uri="{FF2B5EF4-FFF2-40B4-BE49-F238E27FC236}">
                  <a16:creationId xmlns:a16="http://schemas.microsoft.com/office/drawing/2014/main" id="{AD87DCE9-8433-8BBC-B498-2A7AFD9D6038}"/>
                </a:ext>
              </a:extLst>
            </p:cNvPr>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50;p35">
              <a:extLst>
                <a:ext uri="{FF2B5EF4-FFF2-40B4-BE49-F238E27FC236}">
                  <a16:creationId xmlns:a16="http://schemas.microsoft.com/office/drawing/2014/main" id="{C8108826-2F1A-DFE3-277F-361A7299004E}"/>
                </a:ext>
              </a:extLst>
            </p:cNvPr>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51;p35">
              <a:extLst>
                <a:ext uri="{FF2B5EF4-FFF2-40B4-BE49-F238E27FC236}">
                  <a16:creationId xmlns:a16="http://schemas.microsoft.com/office/drawing/2014/main" id="{2D394036-C98F-DB9B-8F49-A596438F2A3F}"/>
                </a:ext>
              </a:extLst>
            </p:cNvPr>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52;p35">
              <a:extLst>
                <a:ext uri="{FF2B5EF4-FFF2-40B4-BE49-F238E27FC236}">
                  <a16:creationId xmlns:a16="http://schemas.microsoft.com/office/drawing/2014/main" id="{79B556C0-53DC-7613-D07A-129401EC2A07}"/>
                </a:ext>
              </a:extLst>
            </p:cNvPr>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53;p35">
              <a:extLst>
                <a:ext uri="{FF2B5EF4-FFF2-40B4-BE49-F238E27FC236}">
                  <a16:creationId xmlns:a16="http://schemas.microsoft.com/office/drawing/2014/main" id="{27E14D4B-AEAE-B68F-AD09-C3D13CCADFD6}"/>
                </a:ext>
              </a:extLst>
            </p:cNvPr>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54;p35">
              <a:extLst>
                <a:ext uri="{FF2B5EF4-FFF2-40B4-BE49-F238E27FC236}">
                  <a16:creationId xmlns:a16="http://schemas.microsoft.com/office/drawing/2014/main" id="{6CEE64C1-23F7-910F-EB3D-0D75944C886F}"/>
                </a:ext>
              </a:extLst>
            </p:cNvPr>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55;p35">
              <a:extLst>
                <a:ext uri="{FF2B5EF4-FFF2-40B4-BE49-F238E27FC236}">
                  <a16:creationId xmlns:a16="http://schemas.microsoft.com/office/drawing/2014/main" id="{D388B6A2-5D86-BB14-802C-A684F0E0C8F7}"/>
                </a:ext>
              </a:extLst>
            </p:cNvPr>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56;p35">
              <a:extLst>
                <a:ext uri="{FF2B5EF4-FFF2-40B4-BE49-F238E27FC236}">
                  <a16:creationId xmlns:a16="http://schemas.microsoft.com/office/drawing/2014/main" id="{92B2A7A8-1535-46E8-4611-F380860D98C8}"/>
                </a:ext>
              </a:extLst>
            </p:cNvPr>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57;p35">
              <a:extLst>
                <a:ext uri="{FF2B5EF4-FFF2-40B4-BE49-F238E27FC236}">
                  <a16:creationId xmlns:a16="http://schemas.microsoft.com/office/drawing/2014/main" id="{E06DDDDD-29AD-E1E9-3E6F-9E528A151A7E}"/>
                </a:ext>
              </a:extLst>
            </p:cNvPr>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58;p35">
              <a:extLst>
                <a:ext uri="{FF2B5EF4-FFF2-40B4-BE49-F238E27FC236}">
                  <a16:creationId xmlns:a16="http://schemas.microsoft.com/office/drawing/2014/main" id="{B0D3C750-BE92-7BB8-25B2-8E6DAC45B095}"/>
                </a:ext>
              </a:extLst>
            </p:cNvPr>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1259;p35">
              <a:extLst>
                <a:ext uri="{FF2B5EF4-FFF2-40B4-BE49-F238E27FC236}">
                  <a16:creationId xmlns:a16="http://schemas.microsoft.com/office/drawing/2014/main" id="{5432B82C-5259-AD9C-A55D-B9A0060B9545}"/>
                </a:ext>
              </a:extLst>
            </p:cNvPr>
            <p:cNvGrpSpPr/>
            <p:nvPr/>
          </p:nvGrpSpPr>
          <p:grpSpPr>
            <a:xfrm rot="399249">
              <a:off x="6303567" y="2542795"/>
              <a:ext cx="351618" cy="462616"/>
              <a:chOff x="6136556" y="2419856"/>
              <a:chExt cx="495670" cy="652143"/>
            </a:xfrm>
          </p:grpSpPr>
          <p:sp>
            <p:nvSpPr>
              <p:cNvPr id="52" name="Google Shape;1260;p35">
                <a:extLst>
                  <a:ext uri="{FF2B5EF4-FFF2-40B4-BE49-F238E27FC236}">
                    <a16:creationId xmlns:a16="http://schemas.microsoft.com/office/drawing/2014/main" id="{D4D5BDC8-F0CB-DDA6-9C1F-87A7FD3E5193}"/>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61;p35">
                <a:extLst>
                  <a:ext uri="{FF2B5EF4-FFF2-40B4-BE49-F238E27FC236}">
                    <a16:creationId xmlns:a16="http://schemas.microsoft.com/office/drawing/2014/main" id="{5E45637A-E864-4BA5-173A-F6F9871617AA}"/>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62;p35">
                <a:extLst>
                  <a:ext uri="{FF2B5EF4-FFF2-40B4-BE49-F238E27FC236}">
                    <a16:creationId xmlns:a16="http://schemas.microsoft.com/office/drawing/2014/main" id="{6FC8F636-4B32-8591-33C9-E73E16DF5967}"/>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63;p35">
                <a:extLst>
                  <a:ext uri="{FF2B5EF4-FFF2-40B4-BE49-F238E27FC236}">
                    <a16:creationId xmlns:a16="http://schemas.microsoft.com/office/drawing/2014/main" id="{B4855A9F-CD26-5D11-4019-5E1B84AD2F58}"/>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64;p35">
                <a:extLst>
                  <a:ext uri="{FF2B5EF4-FFF2-40B4-BE49-F238E27FC236}">
                    <a16:creationId xmlns:a16="http://schemas.microsoft.com/office/drawing/2014/main" id="{C0AC0DD7-E051-0AC0-958F-99AD4CD9042A}"/>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 name="Google Shape;1265;p35">
              <a:extLst>
                <a:ext uri="{FF2B5EF4-FFF2-40B4-BE49-F238E27FC236}">
                  <a16:creationId xmlns:a16="http://schemas.microsoft.com/office/drawing/2014/main" id="{BA0214A7-3E0D-8939-4EDF-3A7B256BD8F5}"/>
                </a:ext>
              </a:extLst>
            </p:cNvPr>
            <p:cNvGrpSpPr/>
            <p:nvPr/>
          </p:nvGrpSpPr>
          <p:grpSpPr>
            <a:xfrm rot="782354">
              <a:off x="7529938" y="2483383"/>
              <a:ext cx="505736" cy="665387"/>
              <a:chOff x="6136556" y="2419856"/>
              <a:chExt cx="495670" cy="652143"/>
            </a:xfrm>
          </p:grpSpPr>
          <p:sp>
            <p:nvSpPr>
              <p:cNvPr id="47" name="Google Shape;1266;p35">
                <a:extLst>
                  <a:ext uri="{FF2B5EF4-FFF2-40B4-BE49-F238E27FC236}">
                    <a16:creationId xmlns:a16="http://schemas.microsoft.com/office/drawing/2014/main" id="{48BE8DCC-52BE-F812-2120-483DBDB5809D}"/>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267;p35">
                <a:extLst>
                  <a:ext uri="{FF2B5EF4-FFF2-40B4-BE49-F238E27FC236}">
                    <a16:creationId xmlns:a16="http://schemas.microsoft.com/office/drawing/2014/main" id="{DB34956B-7414-C757-7BF2-C3DE9A4170A7}"/>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68;p35">
                <a:extLst>
                  <a:ext uri="{FF2B5EF4-FFF2-40B4-BE49-F238E27FC236}">
                    <a16:creationId xmlns:a16="http://schemas.microsoft.com/office/drawing/2014/main" id="{D30FF4D7-A39F-B093-6D00-10236B6D0916}"/>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69;p35">
                <a:extLst>
                  <a:ext uri="{FF2B5EF4-FFF2-40B4-BE49-F238E27FC236}">
                    <a16:creationId xmlns:a16="http://schemas.microsoft.com/office/drawing/2014/main" id="{0665BF39-7535-4023-D78C-27C4E0FA9FAC}"/>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70;p35">
                <a:extLst>
                  <a:ext uri="{FF2B5EF4-FFF2-40B4-BE49-F238E27FC236}">
                    <a16:creationId xmlns:a16="http://schemas.microsoft.com/office/drawing/2014/main" id="{9EE3ACCC-0C00-F7D0-43EA-31C7D9A83FA0}"/>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36" name="cau 1">
            <a:hlinkClick r:id="rId4" action="ppaction://hlinksldjump"/>
            <a:extLst>
              <a:ext uri="{FF2B5EF4-FFF2-40B4-BE49-F238E27FC236}">
                <a16:creationId xmlns:a16="http://schemas.microsoft.com/office/drawing/2014/main" id="{6EE98E52-5D0C-733E-24D2-45D2CDC25158}"/>
              </a:ext>
            </a:extLst>
          </p:cNvPr>
          <p:cNvSpPr/>
          <p:nvPr/>
        </p:nvSpPr>
        <p:spPr>
          <a:xfrm>
            <a:off x="1868498" y="1541630"/>
            <a:ext cx="1051997" cy="928503"/>
          </a:xfrm>
          <a:prstGeom prst="wedgeRoundRectCallout">
            <a:avLst>
              <a:gd name="adj1" fmla="val -32961"/>
              <a:gd name="adj2" fmla="val 238086"/>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ysClr val="windowText" lastClr="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ysClr val="windowText" lastClr="000000"/>
                </a:solidFill>
                <a:effectLst/>
                <a:uLnTx/>
                <a:uFillTx/>
                <a:latin typeface="#9Slide07 SVNStick A Round" panose="02000503000000000000" pitchFamily="2" charset="0"/>
                <a:ea typeface="+mn-ea"/>
                <a:cs typeface="+mn-cs"/>
                <a:sym typeface="Arial"/>
              </a:rPr>
              <a:t> 1</a:t>
            </a:r>
          </a:p>
        </p:txBody>
      </p:sp>
      <p:sp>
        <p:nvSpPr>
          <p:cNvPr id="1537" name="câu 3">
            <a:hlinkClick r:id="rId5" action="ppaction://hlinksldjump"/>
            <a:extLst>
              <a:ext uri="{FF2B5EF4-FFF2-40B4-BE49-F238E27FC236}">
                <a16:creationId xmlns:a16="http://schemas.microsoft.com/office/drawing/2014/main" id="{2A8E2C14-64E8-0F3C-3D6E-E01C4F607C4F}"/>
              </a:ext>
            </a:extLst>
          </p:cNvPr>
          <p:cNvSpPr/>
          <p:nvPr/>
        </p:nvSpPr>
        <p:spPr>
          <a:xfrm>
            <a:off x="8812839" y="-195232"/>
            <a:ext cx="1051997" cy="928503"/>
          </a:xfrm>
          <a:prstGeom prst="wedgeRoundRectCallout">
            <a:avLst>
              <a:gd name="adj1" fmla="val -88214"/>
              <a:gd name="adj2" fmla="val 118993"/>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3</a:t>
            </a:r>
          </a:p>
        </p:txBody>
      </p:sp>
      <p:sp>
        <p:nvSpPr>
          <p:cNvPr id="1542" name="câu 2">
            <a:hlinkClick r:id="rId6" action="ppaction://hlinksldjump"/>
            <a:extLst>
              <a:ext uri="{FF2B5EF4-FFF2-40B4-BE49-F238E27FC236}">
                <a16:creationId xmlns:a16="http://schemas.microsoft.com/office/drawing/2014/main" id="{3F9A8A22-1913-4742-961C-9DFE2680BA32}"/>
              </a:ext>
            </a:extLst>
          </p:cNvPr>
          <p:cNvSpPr/>
          <p:nvPr/>
        </p:nvSpPr>
        <p:spPr>
          <a:xfrm>
            <a:off x="6749108" y="4173046"/>
            <a:ext cx="1051997" cy="928503"/>
          </a:xfrm>
          <a:prstGeom prst="wedgeRoundRectCallout">
            <a:avLst>
              <a:gd name="adj1" fmla="val -134033"/>
              <a:gd name="adj2" fmla="val -128355"/>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2</a:t>
            </a:r>
          </a:p>
        </p:txBody>
      </p:sp>
      <p:sp>
        <p:nvSpPr>
          <p:cNvPr id="2" name="Arrow: Right 1">
            <a:hlinkClick r:id="rId7" action="ppaction://hlinksldjump"/>
            <a:extLst>
              <a:ext uri="{FF2B5EF4-FFF2-40B4-BE49-F238E27FC236}">
                <a16:creationId xmlns:a16="http://schemas.microsoft.com/office/drawing/2014/main" id="{F64E417B-C497-422A-9491-39477D99C7A0}"/>
              </a:ext>
            </a:extLst>
          </p:cNvPr>
          <p:cNvSpPr/>
          <p:nvPr/>
        </p:nvSpPr>
        <p:spPr>
          <a:xfrm>
            <a:off x="223975" y="6190847"/>
            <a:ext cx="1185197" cy="613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20988E-6 L 0.00764 0.02839 L 0.01666 0.10617 L 0.02396 0.18889 L 0.02969 0.2679 L 0.03038 0.2679 " pathEditMode="relative" rAng="0" ptsTypes="AAAAAA">
                                      <p:cBhvr>
                                        <p:cTn id="6" dur="2000" fill="hold"/>
                                        <p:tgtEl>
                                          <p:spTgt spid="8"/>
                                        </p:tgtEl>
                                        <p:attrNameLst>
                                          <p:attrName>ppt_x</p:attrName>
                                          <p:attrName>ppt_y</p:attrName>
                                        </p:attrNameLst>
                                      </p:cBhvr>
                                      <p:rCtr x="1510" y="133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3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034 0.26782 L 0.12903 0.24514 L 0.25638 0.25208 L 0.3151 0.27361 L 0.38112 0.32245 " pathEditMode="relative" rAng="0" ptsTypes="AAAAA">
                                      <p:cBhvr>
                                        <p:cTn id="11" dur="2000" fill="hold"/>
                                        <p:tgtEl>
                                          <p:spTgt spid="8"/>
                                        </p:tgtEl>
                                        <p:attrNameLst>
                                          <p:attrName>ppt_x</p:attrName>
                                          <p:attrName>ppt_y</p:attrName>
                                        </p:attrNameLst>
                                      </p:cBhvr>
                                      <p:rCtr x="17539" y="1597"/>
                                    </p:animMotion>
                                  </p:childTnLst>
                                </p:cTn>
                              </p:par>
                            </p:childTnLst>
                          </p:cTn>
                        </p:par>
                      </p:childTnLst>
                    </p:cTn>
                  </p:par>
                </p:childTnLst>
              </p:cTn>
              <p:nextCondLst>
                <p:cond evt="onClick" delay="0">
                  <p:tgtEl>
                    <p:spTgt spid="1536"/>
                  </p:tgtEl>
                </p:cond>
              </p:nextCondLst>
            </p:seq>
            <p:seq concurrent="1" nextAc="seek">
              <p:cTn id="12" restart="whenNotActive" fill="hold" evtFilter="cancelBubble" nodeType="interactiveSeq">
                <p:stCondLst>
                  <p:cond evt="onClick" delay="0">
                    <p:tgtEl>
                      <p:spTgt spid="15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3338 L 0.25846 0.18102 L 0.30039 0.08866 L 0.43476 0.00116 L 0.59505 -0.04861 L 0.62096 -0.07129 " pathEditMode="relative" rAng="0" ptsTypes="AAAAAA">
                                      <p:cBhvr>
                                        <p:cTn id="16" dur="2000" fill="hold"/>
                                        <p:tgtEl>
                                          <p:spTgt spid="8"/>
                                        </p:tgtEl>
                                        <p:attrNameLst>
                                          <p:attrName>ppt_x</p:attrName>
                                          <p:attrName>ppt_y</p:attrName>
                                        </p:attrNameLst>
                                      </p:cBhvr>
                                      <p:rCtr x="19688" y="-20255"/>
                                    </p:animMotion>
                                  </p:childTnLst>
                                </p:cTn>
                              </p:par>
                            </p:childTnLst>
                          </p:cTn>
                        </p:par>
                      </p:childTnLst>
                    </p:cTn>
                  </p:par>
                </p:childTnLst>
              </p:cTn>
              <p:nextCondLst>
                <p:cond evt="onClick" delay="0">
                  <p:tgtEl>
                    <p:spTgt spid="1542"/>
                  </p:tgtEl>
                </p:cond>
              </p:nextCondLst>
            </p:seq>
            <p:seq concurrent="1" nextAc="seek">
              <p:cTn id="17" restart="whenNotActive" fill="hold" evtFilter="cancelBubble" nodeType="interactiveSeq">
                <p:stCondLst>
                  <p:cond evt="onClick" delay="0">
                    <p:tgtEl>
                      <p:spTgt spid="153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afterEffect">
                                  <p:stCondLst>
                                    <p:cond delay="0"/>
                                  </p:stCondLst>
                                  <p:childTnLst>
                                    <p:animMotion origin="layout" path="M 0.62838 -0.19028 L 0.82812 0.12824 " pathEditMode="relative" rAng="0" ptsTypes="AA">
                                      <p:cBhvr>
                                        <p:cTn id="21" dur="2000" fill="hold"/>
                                        <p:tgtEl>
                                          <p:spTgt spid="8"/>
                                        </p:tgtEl>
                                        <p:attrNameLst>
                                          <p:attrName>ppt_x</p:attrName>
                                          <p:attrName>ppt_y</p:attrName>
                                        </p:attrNameLst>
                                      </p:cBhvr>
                                      <p:rCtr x="9987" y="15926"/>
                                    </p:animMotion>
                                  </p:childTnLst>
                                </p:cTn>
                              </p:par>
                            </p:childTnLst>
                          </p:cTn>
                        </p:par>
                      </p:childTnLst>
                    </p:cTn>
                  </p:par>
                </p:childTnLst>
              </p:cTn>
              <p:nextCondLst>
                <p:cond evt="onClick" delay="0">
                  <p:tgtEl>
                    <p:spTgt spid="153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0" name="Group 19">
            <a:extLst>
              <a:ext uri="{FF2B5EF4-FFF2-40B4-BE49-F238E27FC236}">
                <a16:creationId xmlns:a16="http://schemas.microsoft.com/office/drawing/2014/main" id="{F5AF4543-FEDA-BE60-7426-3F5F933A5E19}"/>
              </a:ext>
            </a:extLst>
          </p:cNvPr>
          <p:cNvGrpSpPr/>
          <p:nvPr/>
        </p:nvGrpSpPr>
        <p:grpSpPr>
          <a:xfrm>
            <a:off x="1254674" y="2889129"/>
            <a:ext cx="9813376" cy="2930646"/>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2" name="TextBox 2881">
            <a:extLst>
              <a:ext uri="{FF2B5EF4-FFF2-40B4-BE49-F238E27FC236}">
                <a16:creationId xmlns:a16="http://schemas.microsoft.com/office/drawing/2014/main" id="{749BA85F-8807-F55A-97C4-9356A2AEF628}"/>
              </a:ext>
            </a:extLst>
          </p:cNvPr>
          <p:cNvSpPr txBox="1"/>
          <p:nvPr/>
        </p:nvSpPr>
        <p:spPr>
          <a:xfrm>
            <a:off x="2057400" y="3344994"/>
            <a:ext cx="8801099" cy="14465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Muốn chia hai phân số : ta nhân với phân số thứ hai đảo ngược</a:t>
            </a:r>
            <a:endParaRPr kumimoji="0" 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963918" y="818949"/>
            <a:ext cx="841897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chia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hai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898" name="Google Shape;1809;p41">
            <a:extLst>
              <a:ext uri="{FF2B5EF4-FFF2-40B4-BE49-F238E27FC236}">
                <a16:creationId xmlns:a16="http://schemas.microsoft.com/office/drawing/2014/main" id="{CD7924E6-7B78-A197-5DC0-306169DAC1A1}"/>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4"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5"/>
          <a:stretch>
            <a:fillRect/>
          </a:stretch>
        </p:blipFill>
        <p:spPr>
          <a:xfrm>
            <a:off x="10472078" y="5181614"/>
            <a:ext cx="1609484" cy="1536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98"/>
                                        </p:tgtEl>
                                        <p:attrNameLst>
                                          <p:attrName>style.visibility</p:attrName>
                                        </p:attrNameLst>
                                      </p:cBhvr>
                                      <p:to>
                                        <p:strVal val="visible"/>
                                      </p:to>
                                    </p:set>
                                    <p:animEffect transition="in" filter="barn(inVertical)">
                                      <p:cBhvr>
                                        <p:cTn id="7" dur="500"/>
                                        <p:tgtEl>
                                          <p:spTgt spid="28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82"/>
                                        </p:tgtEl>
                                        <p:attrNameLst>
                                          <p:attrName>style.visibility</p:attrName>
                                        </p:attrNameLst>
                                      </p:cBhvr>
                                      <p:to>
                                        <p:strVal val="visible"/>
                                      </p:to>
                                    </p:set>
                                    <p:animEffect transition="in" filter="barn(inVertical)">
                                      <p:cBhvr>
                                        <p:cTn id="10" dur="500"/>
                                        <p:tgtEl>
                                          <p:spTgt spid="2882"/>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2" grpId="0"/>
      <p:bldP spid="28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954" name="Group 2953">
            <a:extLst>
              <a:ext uri="{FF2B5EF4-FFF2-40B4-BE49-F238E27FC236}">
                <a16:creationId xmlns:a16="http://schemas.microsoft.com/office/drawing/2014/main" id="{944C26AE-ADA8-3B7E-0DEC-CAA302816166}"/>
              </a:ext>
            </a:extLst>
          </p:cNvPr>
          <p:cNvGrpSpPr/>
          <p:nvPr/>
        </p:nvGrpSpPr>
        <p:grpSpPr>
          <a:xfrm>
            <a:off x="1254674" y="2889129"/>
            <a:ext cx="9813376" cy="2930646"/>
            <a:chOff x="0" y="136750"/>
            <a:chExt cx="9371072" cy="5003712"/>
          </a:xfrm>
        </p:grpSpPr>
        <p:sp>
          <p:nvSpPr>
            <p:cNvPr id="2955" name="Google Shape;618;p27">
              <a:extLst>
                <a:ext uri="{FF2B5EF4-FFF2-40B4-BE49-F238E27FC236}">
                  <a16:creationId xmlns:a16="http://schemas.microsoft.com/office/drawing/2014/main" id="{3D9360E4-C04C-F5C6-A9B4-01BA9A0269A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6" name="Google Shape;619;p27">
              <a:extLst>
                <a:ext uri="{FF2B5EF4-FFF2-40B4-BE49-F238E27FC236}">
                  <a16:creationId xmlns:a16="http://schemas.microsoft.com/office/drawing/2014/main" id="{30F99E2C-41BF-71D1-7252-0C60309BAA7F}"/>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7" name="Google Shape;621;p27">
              <a:extLst>
                <a:ext uri="{FF2B5EF4-FFF2-40B4-BE49-F238E27FC236}">
                  <a16:creationId xmlns:a16="http://schemas.microsoft.com/office/drawing/2014/main" id="{41ECFA29-9A78-6A7A-C569-38F8C66FCA23}"/>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58" name="Google Shape;1412;p38">
            <a:extLst>
              <a:ext uri="{FF2B5EF4-FFF2-40B4-BE49-F238E27FC236}">
                <a16:creationId xmlns:a16="http://schemas.microsoft.com/office/drawing/2014/main" id="{F325ED58-5847-5508-E3AF-D10DEF178681}"/>
              </a:ext>
            </a:extLst>
          </p:cNvPr>
          <p:cNvGrpSpPr/>
          <p:nvPr/>
        </p:nvGrpSpPr>
        <p:grpSpPr>
          <a:xfrm>
            <a:off x="169412" y="-4120"/>
            <a:ext cx="1325369" cy="1908691"/>
            <a:chOff x="3644143" y="2086057"/>
            <a:chExt cx="1855714" cy="2588492"/>
          </a:xfrm>
        </p:grpSpPr>
        <p:sp>
          <p:nvSpPr>
            <p:cNvPr id="2959" name="Google Shape;1413;p38">
              <a:extLst>
                <a:ext uri="{FF2B5EF4-FFF2-40B4-BE49-F238E27FC236}">
                  <a16:creationId xmlns:a16="http://schemas.microsoft.com/office/drawing/2014/main" id="{AA09EFE6-974B-2102-548B-F22139BC8FFB}"/>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0" name="Google Shape;1414;p38">
              <a:extLst>
                <a:ext uri="{FF2B5EF4-FFF2-40B4-BE49-F238E27FC236}">
                  <a16:creationId xmlns:a16="http://schemas.microsoft.com/office/drawing/2014/main" id="{3E80D812-1399-4F97-03E3-F5850CECEA07}"/>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1" name="Google Shape;1415;p38">
              <a:extLst>
                <a:ext uri="{FF2B5EF4-FFF2-40B4-BE49-F238E27FC236}">
                  <a16:creationId xmlns:a16="http://schemas.microsoft.com/office/drawing/2014/main" id="{2B4BF0CF-296B-7B6D-04F9-1FAD09A6BC0A}"/>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2" name="Google Shape;1416;p38">
              <a:extLst>
                <a:ext uri="{FF2B5EF4-FFF2-40B4-BE49-F238E27FC236}">
                  <a16:creationId xmlns:a16="http://schemas.microsoft.com/office/drawing/2014/main" id="{5C0D671F-401D-1C21-396D-68CC5240DB88}"/>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3" name="Google Shape;1417;p38">
              <a:extLst>
                <a:ext uri="{FF2B5EF4-FFF2-40B4-BE49-F238E27FC236}">
                  <a16:creationId xmlns:a16="http://schemas.microsoft.com/office/drawing/2014/main" id="{6A057B4D-E0E5-4AC9-78FA-C6F2FC7E3BEF}"/>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4" name="Google Shape;1418;p38">
              <a:extLst>
                <a:ext uri="{FF2B5EF4-FFF2-40B4-BE49-F238E27FC236}">
                  <a16:creationId xmlns:a16="http://schemas.microsoft.com/office/drawing/2014/main" id="{DDD44F89-558D-E1CC-7CC5-F67D792EA634}"/>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5" name="Google Shape;1419;p38">
              <a:extLst>
                <a:ext uri="{FF2B5EF4-FFF2-40B4-BE49-F238E27FC236}">
                  <a16:creationId xmlns:a16="http://schemas.microsoft.com/office/drawing/2014/main" id="{1B88A033-E584-8870-9FA5-9FD7262C8065}"/>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6" name="Google Shape;1420;p38">
              <a:extLst>
                <a:ext uri="{FF2B5EF4-FFF2-40B4-BE49-F238E27FC236}">
                  <a16:creationId xmlns:a16="http://schemas.microsoft.com/office/drawing/2014/main" id="{A87DDC19-68AC-B612-76C5-3AEBAB28E87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7" name="Google Shape;1421;p38">
              <a:extLst>
                <a:ext uri="{FF2B5EF4-FFF2-40B4-BE49-F238E27FC236}">
                  <a16:creationId xmlns:a16="http://schemas.microsoft.com/office/drawing/2014/main" id="{8207E695-28AF-EC60-B540-7E759E3E8350}"/>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8" name="Google Shape;1422;p38">
              <a:extLst>
                <a:ext uri="{FF2B5EF4-FFF2-40B4-BE49-F238E27FC236}">
                  <a16:creationId xmlns:a16="http://schemas.microsoft.com/office/drawing/2014/main" id="{595E8393-9A20-4A4C-07EB-83EDE340DC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9" name="Google Shape;1423;p38">
              <a:extLst>
                <a:ext uri="{FF2B5EF4-FFF2-40B4-BE49-F238E27FC236}">
                  <a16:creationId xmlns:a16="http://schemas.microsoft.com/office/drawing/2014/main" id="{B95E01A3-ACBD-2CDB-CEBF-9B92B780D8F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0" name="Google Shape;1424;p38">
              <a:extLst>
                <a:ext uri="{FF2B5EF4-FFF2-40B4-BE49-F238E27FC236}">
                  <a16:creationId xmlns:a16="http://schemas.microsoft.com/office/drawing/2014/main" id="{128CB1B5-AAD8-18E0-1055-439520CCB9E2}"/>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1" name="Google Shape;1425;p38">
              <a:extLst>
                <a:ext uri="{FF2B5EF4-FFF2-40B4-BE49-F238E27FC236}">
                  <a16:creationId xmlns:a16="http://schemas.microsoft.com/office/drawing/2014/main" id="{3F1E7808-840C-227E-CEFC-03AF3C5E67AC}"/>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2" name="Google Shape;1426;p38">
              <a:extLst>
                <a:ext uri="{FF2B5EF4-FFF2-40B4-BE49-F238E27FC236}">
                  <a16:creationId xmlns:a16="http://schemas.microsoft.com/office/drawing/2014/main" id="{E7DF042A-AAD9-8DFA-DA8E-4FFB64EBA21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3" name="Google Shape;1427;p38">
              <a:extLst>
                <a:ext uri="{FF2B5EF4-FFF2-40B4-BE49-F238E27FC236}">
                  <a16:creationId xmlns:a16="http://schemas.microsoft.com/office/drawing/2014/main" id="{A1C6153F-13AE-043D-AB0B-A32817467D13}"/>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4" name="Google Shape;1428;p38">
              <a:extLst>
                <a:ext uri="{FF2B5EF4-FFF2-40B4-BE49-F238E27FC236}">
                  <a16:creationId xmlns:a16="http://schemas.microsoft.com/office/drawing/2014/main" id="{BD8220A2-3933-1FA4-553D-A085C745A002}"/>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5" name="Google Shape;1429;p38">
              <a:extLst>
                <a:ext uri="{FF2B5EF4-FFF2-40B4-BE49-F238E27FC236}">
                  <a16:creationId xmlns:a16="http://schemas.microsoft.com/office/drawing/2014/main" id="{7364652E-C662-5C60-C1A9-31AF66EB7C21}"/>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6" name="Google Shape;1430;p38">
              <a:extLst>
                <a:ext uri="{FF2B5EF4-FFF2-40B4-BE49-F238E27FC236}">
                  <a16:creationId xmlns:a16="http://schemas.microsoft.com/office/drawing/2014/main" id="{CD448A4A-ABC6-1F45-03FD-001EA1FE6DDF}"/>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7" name="Google Shape;1431;p38">
              <a:extLst>
                <a:ext uri="{FF2B5EF4-FFF2-40B4-BE49-F238E27FC236}">
                  <a16:creationId xmlns:a16="http://schemas.microsoft.com/office/drawing/2014/main" id="{FAF4DCB3-3B94-07AB-6F06-E516A3A68C12}"/>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8" name="Google Shape;1432;p38">
              <a:extLst>
                <a:ext uri="{FF2B5EF4-FFF2-40B4-BE49-F238E27FC236}">
                  <a16:creationId xmlns:a16="http://schemas.microsoft.com/office/drawing/2014/main" id="{876CF208-C33A-8B01-1F25-D6D01BDA71A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9" name="Google Shape;1433;p38">
              <a:extLst>
                <a:ext uri="{FF2B5EF4-FFF2-40B4-BE49-F238E27FC236}">
                  <a16:creationId xmlns:a16="http://schemas.microsoft.com/office/drawing/2014/main" id="{D8C1179A-B37B-0CC7-64DA-4E9997A01428}"/>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0" name="Google Shape;1434;p38">
              <a:extLst>
                <a:ext uri="{FF2B5EF4-FFF2-40B4-BE49-F238E27FC236}">
                  <a16:creationId xmlns:a16="http://schemas.microsoft.com/office/drawing/2014/main" id="{4587659E-9BB6-7593-5B88-0AECE661C711}"/>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1" name="Google Shape;1435;p38">
              <a:extLst>
                <a:ext uri="{FF2B5EF4-FFF2-40B4-BE49-F238E27FC236}">
                  <a16:creationId xmlns:a16="http://schemas.microsoft.com/office/drawing/2014/main" id="{8E69FD45-552A-5357-3F35-D12C8E7A9CAF}"/>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2" name="Google Shape;1436;p38">
              <a:extLst>
                <a:ext uri="{FF2B5EF4-FFF2-40B4-BE49-F238E27FC236}">
                  <a16:creationId xmlns:a16="http://schemas.microsoft.com/office/drawing/2014/main" id="{081FF8C3-1F20-9654-7FE8-026838FDDEBB}"/>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3" name="Google Shape;1437;p38">
              <a:extLst>
                <a:ext uri="{FF2B5EF4-FFF2-40B4-BE49-F238E27FC236}">
                  <a16:creationId xmlns:a16="http://schemas.microsoft.com/office/drawing/2014/main" id="{5965F854-43CE-56CB-3019-B968C63A7DE3}"/>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4" name="Google Shape;1438;p38">
              <a:extLst>
                <a:ext uri="{FF2B5EF4-FFF2-40B4-BE49-F238E27FC236}">
                  <a16:creationId xmlns:a16="http://schemas.microsoft.com/office/drawing/2014/main" id="{62A5F348-F4D4-005E-3861-E591E0CF1253}"/>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5" name="Google Shape;1439;p38">
              <a:extLst>
                <a:ext uri="{FF2B5EF4-FFF2-40B4-BE49-F238E27FC236}">
                  <a16:creationId xmlns:a16="http://schemas.microsoft.com/office/drawing/2014/main" id="{5DD518D4-BEFD-BFC6-9CB3-FF3CE87801DB}"/>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6" name="Google Shape;1440;p38">
              <a:extLst>
                <a:ext uri="{FF2B5EF4-FFF2-40B4-BE49-F238E27FC236}">
                  <a16:creationId xmlns:a16="http://schemas.microsoft.com/office/drawing/2014/main" id="{0B5AAE62-9DB6-A238-37CB-15E11BEE0B3E}"/>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7" name="Google Shape;1441;p38">
              <a:extLst>
                <a:ext uri="{FF2B5EF4-FFF2-40B4-BE49-F238E27FC236}">
                  <a16:creationId xmlns:a16="http://schemas.microsoft.com/office/drawing/2014/main" id="{10FD02D0-DA84-8A50-537F-31B89B4A944F}"/>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8" name="Google Shape;1442;p38">
              <a:extLst>
                <a:ext uri="{FF2B5EF4-FFF2-40B4-BE49-F238E27FC236}">
                  <a16:creationId xmlns:a16="http://schemas.microsoft.com/office/drawing/2014/main" id="{492A9670-2419-A983-15B7-D486D6316C2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9" name="Google Shape;1443;p38">
              <a:extLst>
                <a:ext uri="{FF2B5EF4-FFF2-40B4-BE49-F238E27FC236}">
                  <a16:creationId xmlns:a16="http://schemas.microsoft.com/office/drawing/2014/main" id="{9755EFCB-E3BE-116C-81DF-ADB3269D34F2}"/>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0" name="Google Shape;1444;p38">
              <a:extLst>
                <a:ext uri="{FF2B5EF4-FFF2-40B4-BE49-F238E27FC236}">
                  <a16:creationId xmlns:a16="http://schemas.microsoft.com/office/drawing/2014/main" id="{D875EDCE-900C-7E87-C884-C9D3CCBC1A92}"/>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1" name="Google Shape;1445;p38">
              <a:extLst>
                <a:ext uri="{FF2B5EF4-FFF2-40B4-BE49-F238E27FC236}">
                  <a16:creationId xmlns:a16="http://schemas.microsoft.com/office/drawing/2014/main" id="{BB0D7EB7-9219-5B40-E627-AF10E8E5A4C1}"/>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2" name="Google Shape;1446;p38">
              <a:extLst>
                <a:ext uri="{FF2B5EF4-FFF2-40B4-BE49-F238E27FC236}">
                  <a16:creationId xmlns:a16="http://schemas.microsoft.com/office/drawing/2014/main" id="{A21DB830-469D-7D6D-9165-5599DD1953A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3" name="Google Shape;1447;p38">
              <a:extLst>
                <a:ext uri="{FF2B5EF4-FFF2-40B4-BE49-F238E27FC236}">
                  <a16:creationId xmlns:a16="http://schemas.microsoft.com/office/drawing/2014/main" id="{4D6101A5-1422-31EC-B8E9-58E583304F18}"/>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4" name="Google Shape;1448;p38">
              <a:extLst>
                <a:ext uri="{FF2B5EF4-FFF2-40B4-BE49-F238E27FC236}">
                  <a16:creationId xmlns:a16="http://schemas.microsoft.com/office/drawing/2014/main" id="{462189EA-CFE7-637D-0EAC-189683FE79F2}"/>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5" name="Google Shape;1449;p38">
              <a:extLst>
                <a:ext uri="{FF2B5EF4-FFF2-40B4-BE49-F238E27FC236}">
                  <a16:creationId xmlns:a16="http://schemas.microsoft.com/office/drawing/2014/main" id="{B4EA9A7D-EF70-B087-B32D-51BD9674A982}"/>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996" name="Google Shape;1450;p38">
              <a:extLst>
                <a:ext uri="{FF2B5EF4-FFF2-40B4-BE49-F238E27FC236}">
                  <a16:creationId xmlns:a16="http://schemas.microsoft.com/office/drawing/2014/main" id="{6586666C-8DA4-CE9E-E2E5-632C25340708}"/>
                </a:ext>
              </a:extLst>
            </p:cNvPr>
            <p:cNvGrpSpPr/>
            <p:nvPr/>
          </p:nvGrpSpPr>
          <p:grpSpPr>
            <a:xfrm rot="-1425915" flipH="1">
              <a:off x="3942800" y="2086057"/>
              <a:ext cx="1472132" cy="1382077"/>
              <a:chOff x="553027" y="2008603"/>
              <a:chExt cx="1417913" cy="1331058"/>
            </a:xfrm>
          </p:grpSpPr>
          <p:sp>
            <p:nvSpPr>
              <p:cNvPr id="3000" name="Google Shape;1451;p38">
                <a:extLst>
                  <a:ext uri="{FF2B5EF4-FFF2-40B4-BE49-F238E27FC236}">
                    <a16:creationId xmlns:a16="http://schemas.microsoft.com/office/drawing/2014/main" id="{900CFECF-E4A8-2A71-1C0B-B366593651FC}"/>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1" name="Google Shape;1452;p38">
                <a:extLst>
                  <a:ext uri="{FF2B5EF4-FFF2-40B4-BE49-F238E27FC236}">
                    <a16:creationId xmlns:a16="http://schemas.microsoft.com/office/drawing/2014/main" id="{0DC15C9A-50DE-97BC-1A3C-B50114211DBB}"/>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2" name="Google Shape;1453;p38">
                <a:extLst>
                  <a:ext uri="{FF2B5EF4-FFF2-40B4-BE49-F238E27FC236}">
                    <a16:creationId xmlns:a16="http://schemas.microsoft.com/office/drawing/2014/main" id="{C16B6AD5-EBDD-6E7D-C3A2-94943C18BAE6}"/>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3" name="Google Shape;1454;p38">
                <a:extLst>
                  <a:ext uri="{FF2B5EF4-FFF2-40B4-BE49-F238E27FC236}">
                    <a16:creationId xmlns:a16="http://schemas.microsoft.com/office/drawing/2014/main" id="{6759686E-D3B0-8DC7-992C-F4B02D0FBDD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4" name="Google Shape;1455;p38">
                <a:extLst>
                  <a:ext uri="{FF2B5EF4-FFF2-40B4-BE49-F238E27FC236}">
                    <a16:creationId xmlns:a16="http://schemas.microsoft.com/office/drawing/2014/main" id="{1A505F7D-A2A4-BD4C-5898-55C30C2935B4}"/>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5" name="Google Shape;1456;p38">
                <a:extLst>
                  <a:ext uri="{FF2B5EF4-FFF2-40B4-BE49-F238E27FC236}">
                    <a16:creationId xmlns:a16="http://schemas.microsoft.com/office/drawing/2014/main" id="{23976E1C-82AC-98E4-15C8-FF02D4455B73}"/>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6" name="Google Shape;1457;p38">
                <a:extLst>
                  <a:ext uri="{FF2B5EF4-FFF2-40B4-BE49-F238E27FC236}">
                    <a16:creationId xmlns:a16="http://schemas.microsoft.com/office/drawing/2014/main" id="{CAB179FB-A6AA-406E-EDA6-9FF40FDA1327}"/>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7" name="Google Shape;1458;p38">
                <a:extLst>
                  <a:ext uri="{FF2B5EF4-FFF2-40B4-BE49-F238E27FC236}">
                    <a16:creationId xmlns:a16="http://schemas.microsoft.com/office/drawing/2014/main" id="{37D7DA03-E549-9D9B-5059-7D860C63D2BF}"/>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8" name="Google Shape;1459;p38">
                <a:extLst>
                  <a:ext uri="{FF2B5EF4-FFF2-40B4-BE49-F238E27FC236}">
                    <a16:creationId xmlns:a16="http://schemas.microsoft.com/office/drawing/2014/main" id="{24995373-0278-5F9E-0CFA-4206797FD121}"/>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9" name="Google Shape;1460;p38">
                <a:extLst>
                  <a:ext uri="{FF2B5EF4-FFF2-40B4-BE49-F238E27FC236}">
                    <a16:creationId xmlns:a16="http://schemas.microsoft.com/office/drawing/2014/main" id="{24CE135E-35E2-5169-BE43-AE988FE6D30A}"/>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0" name="Google Shape;1461;p38">
                <a:extLst>
                  <a:ext uri="{FF2B5EF4-FFF2-40B4-BE49-F238E27FC236}">
                    <a16:creationId xmlns:a16="http://schemas.microsoft.com/office/drawing/2014/main" id="{63FE676F-BB6E-A1E1-3CE8-027E0B6959A1}"/>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1" name="Google Shape;1462;p38">
                <a:extLst>
                  <a:ext uri="{FF2B5EF4-FFF2-40B4-BE49-F238E27FC236}">
                    <a16:creationId xmlns:a16="http://schemas.microsoft.com/office/drawing/2014/main" id="{63FED465-EFDF-C876-37B4-62B624F0CA29}"/>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2" name="Google Shape;1463;p38">
                <a:extLst>
                  <a:ext uri="{FF2B5EF4-FFF2-40B4-BE49-F238E27FC236}">
                    <a16:creationId xmlns:a16="http://schemas.microsoft.com/office/drawing/2014/main" id="{70322AE4-C588-8E86-3024-4C124720B80D}"/>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3" name="Google Shape;1464;p38">
                <a:extLst>
                  <a:ext uri="{FF2B5EF4-FFF2-40B4-BE49-F238E27FC236}">
                    <a16:creationId xmlns:a16="http://schemas.microsoft.com/office/drawing/2014/main" id="{6FFAFE16-5919-EE02-A5C0-CCBFAAE42E01}"/>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4" name="Google Shape;1465;p38">
                <a:extLst>
                  <a:ext uri="{FF2B5EF4-FFF2-40B4-BE49-F238E27FC236}">
                    <a16:creationId xmlns:a16="http://schemas.microsoft.com/office/drawing/2014/main" id="{1BBD6911-C6FD-806B-B1AF-BF4D6E379AA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997" name="Google Shape;1466;p38">
              <a:extLst>
                <a:ext uri="{FF2B5EF4-FFF2-40B4-BE49-F238E27FC236}">
                  <a16:creationId xmlns:a16="http://schemas.microsoft.com/office/drawing/2014/main" id="{7987D38E-B94C-C21B-A6B7-1DB07416225B}"/>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8" name="Google Shape;1467;p38">
              <a:extLst>
                <a:ext uri="{FF2B5EF4-FFF2-40B4-BE49-F238E27FC236}">
                  <a16:creationId xmlns:a16="http://schemas.microsoft.com/office/drawing/2014/main" id="{87BA6500-8E1D-2A8A-9A79-231BC5E01460}"/>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9" name="Google Shape;1468;p38">
              <a:extLst>
                <a:ext uri="{FF2B5EF4-FFF2-40B4-BE49-F238E27FC236}">
                  <a16:creationId xmlns:a16="http://schemas.microsoft.com/office/drawing/2014/main" id="{80296471-5E93-6B30-D457-940E2627142E}"/>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3015" name="Google Shape;1015;p33">
            <a:extLst>
              <a:ext uri="{FF2B5EF4-FFF2-40B4-BE49-F238E27FC236}">
                <a16:creationId xmlns:a16="http://schemas.microsoft.com/office/drawing/2014/main" id="{4E043F41-FD22-D681-7F3A-D16F8853014B}"/>
              </a:ext>
            </a:extLst>
          </p:cNvPr>
          <p:cNvGrpSpPr/>
          <p:nvPr/>
        </p:nvGrpSpPr>
        <p:grpSpPr>
          <a:xfrm>
            <a:off x="1436628" y="66324"/>
            <a:ext cx="9458779" cy="2599649"/>
            <a:chOff x="757401" y="1763217"/>
            <a:chExt cx="2517696" cy="1245772"/>
          </a:xfrm>
        </p:grpSpPr>
        <p:sp>
          <p:nvSpPr>
            <p:cNvPr id="3016" name="Google Shape;1016;p33">
              <a:extLst>
                <a:ext uri="{FF2B5EF4-FFF2-40B4-BE49-F238E27FC236}">
                  <a16:creationId xmlns:a16="http://schemas.microsoft.com/office/drawing/2014/main" id="{87E5DB50-3250-7DB6-813F-29BEDFCC5AF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7" name="Google Shape;1017;p33">
              <a:extLst>
                <a:ext uri="{FF2B5EF4-FFF2-40B4-BE49-F238E27FC236}">
                  <a16:creationId xmlns:a16="http://schemas.microsoft.com/office/drawing/2014/main" id="{596364E7-E2D4-CD2E-5FB9-A7B2CD6B3546}"/>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8" name="Google Shape;1018;p33">
              <a:extLst>
                <a:ext uri="{FF2B5EF4-FFF2-40B4-BE49-F238E27FC236}">
                  <a16:creationId xmlns:a16="http://schemas.microsoft.com/office/drawing/2014/main" id="{4541B035-674E-2A86-00FD-F8AD35C01A21}"/>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9" name="Google Shape;1019;p33">
              <a:extLst>
                <a:ext uri="{FF2B5EF4-FFF2-40B4-BE49-F238E27FC236}">
                  <a16:creationId xmlns:a16="http://schemas.microsoft.com/office/drawing/2014/main" id="{1F223349-6ACE-C87C-70EC-BFD312B4DF3B}"/>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0" name="Google Shape;1020;p33">
              <a:extLst>
                <a:ext uri="{FF2B5EF4-FFF2-40B4-BE49-F238E27FC236}">
                  <a16:creationId xmlns:a16="http://schemas.microsoft.com/office/drawing/2014/main" id="{1156D66D-E914-D082-A43A-249C5047DA0D}"/>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1" name="Google Shape;1021;p33">
              <a:extLst>
                <a:ext uri="{FF2B5EF4-FFF2-40B4-BE49-F238E27FC236}">
                  <a16:creationId xmlns:a16="http://schemas.microsoft.com/office/drawing/2014/main" id="{2D3E61CD-7647-0DEE-5B53-1F7776DE8E7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2" name="Google Shape;1022;p33">
              <a:extLst>
                <a:ext uri="{FF2B5EF4-FFF2-40B4-BE49-F238E27FC236}">
                  <a16:creationId xmlns:a16="http://schemas.microsoft.com/office/drawing/2014/main" id="{1445EBDD-C87C-7AD5-BACC-D6A579FB7E07}"/>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3" name="Google Shape;1023;p33">
              <a:extLst>
                <a:ext uri="{FF2B5EF4-FFF2-40B4-BE49-F238E27FC236}">
                  <a16:creationId xmlns:a16="http://schemas.microsoft.com/office/drawing/2014/main" id="{F8D68659-5B0B-2795-E61C-5B768C653691}"/>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4" name="Google Shape;1024;p33">
              <a:extLst>
                <a:ext uri="{FF2B5EF4-FFF2-40B4-BE49-F238E27FC236}">
                  <a16:creationId xmlns:a16="http://schemas.microsoft.com/office/drawing/2014/main" id="{CDF1CBC0-D211-0F26-3C0F-5AA0E7780117}"/>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5" name="Google Shape;1025;p33">
              <a:extLst>
                <a:ext uri="{FF2B5EF4-FFF2-40B4-BE49-F238E27FC236}">
                  <a16:creationId xmlns:a16="http://schemas.microsoft.com/office/drawing/2014/main" id="{5D3C66E2-C4C5-9F1E-02B6-D6D678746344}"/>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3026" name="TextBox 3025">
                <a:extLst>
                  <a:ext uri="{FF2B5EF4-FFF2-40B4-BE49-F238E27FC236}">
                    <a16:creationId xmlns:a16="http://schemas.microsoft.com/office/drawing/2014/main" id="{5A3B8FD5-8F60-3DB5-BC56-60D567759596}"/>
                  </a:ext>
                </a:extLst>
              </p:cNvPr>
              <p:cNvSpPr txBox="1"/>
              <p:nvPr/>
            </p:nvSpPr>
            <p:spPr>
              <a:xfrm>
                <a:off x="2057400" y="3344994"/>
                <a:ext cx="8801099" cy="14803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𝟒</m:t>
                          </m:r>
                        </m:num>
                        <m:den>
                          <m:r>
                            <a:rPr lang="en-US" sz="4800" b="1" i="1">
                              <a:solidFill>
                                <a:srgbClr val="FFFF00"/>
                              </a:solidFill>
                              <a:latin typeface="Cambria Math" panose="02040503050406030204" pitchFamily="18" charset="0"/>
                            </a:rPr>
                            <m:t>𝟖</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𝟑</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𝟐𝟒</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𝟏</m:t>
                          </m:r>
                        </m:num>
                        <m:den>
                          <m:r>
                            <a:rPr lang="en-US" sz="4800" b="1" i="1">
                              <a:solidFill>
                                <a:srgbClr val="FFFF00"/>
                              </a:solidFill>
                              <a:latin typeface="Cambria Math" panose="02040503050406030204" pitchFamily="18" charset="0"/>
                            </a:rPr>
                            <m:t>𝟑</m:t>
                          </m:r>
                        </m:den>
                      </m:f>
                    </m:oMath>
                  </m:oMathPara>
                </a14:m>
                <a:endParaRPr lang="en-US" sz="4800" b="1" dirty="0">
                  <a:solidFill>
                    <a:srgbClr val="FFFF00"/>
                  </a:solidFill>
                </a:endParaRPr>
              </a:p>
            </p:txBody>
          </p:sp>
        </mc:Choice>
        <mc:Fallback xmlns="">
          <p:sp>
            <p:nvSpPr>
              <p:cNvPr id="3026" name="TextBox 3025">
                <a:extLst>
                  <a:ext uri="{FF2B5EF4-FFF2-40B4-BE49-F238E27FC236}">
                    <a16:creationId xmlns:a16="http://schemas.microsoft.com/office/drawing/2014/main" id="{5A3B8FD5-8F60-3DB5-BC56-60D567759596}"/>
                  </a:ext>
                </a:extLst>
              </p:cNvPr>
              <p:cNvSpPr txBox="1">
                <a:spLocks noRot="1" noChangeAspect="1" noMove="1" noResize="1" noEditPoints="1" noAdjustHandles="1" noChangeArrowheads="1" noChangeShapeType="1" noTextEdit="1"/>
              </p:cNvSpPr>
              <p:nvPr/>
            </p:nvSpPr>
            <p:spPr>
              <a:xfrm>
                <a:off x="2057400" y="3344994"/>
                <a:ext cx="8801099" cy="14803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27" name="TextBox 3026">
                <a:extLst>
                  <a:ext uri="{FF2B5EF4-FFF2-40B4-BE49-F238E27FC236}">
                    <a16:creationId xmlns:a16="http://schemas.microsoft.com/office/drawing/2014/main" id="{B21C7BBC-5536-8E93-3AC0-EA3EAC68B015}"/>
                  </a:ext>
                </a:extLst>
              </p:cNvPr>
              <p:cNvSpPr txBox="1"/>
              <p:nvPr/>
            </p:nvSpPr>
            <p:spPr>
              <a:xfrm>
                <a:off x="2011543" y="704649"/>
                <a:ext cx="8418974" cy="1426288"/>
              </a:xfrm>
              <a:prstGeom prst="rect">
                <a:avLst/>
              </a:prstGeom>
              <a:noFill/>
            </p:spPr>
            <p:txBody>
              <a:bodyPr wrap="square" rtlCol="0">
                <a:spAutoFit/>
              </a:bodyPr>
              <a:lstStyle/>
              <a:p>
                <a:pPr algn="ctr"/>
                <a14:m>
                  <m:oMath xmlns:m="http://schemas.openxmlformats.org/officeDocument/2006/math">
                    <m:f>
                      <m:fPr>
                        <m:ctrlPr>
                          <a:rPr lang="en-US" sz="6000" b="1" i="1">
                            <a:latin typeface="Cambria Math" panose="02040503050406030204" pitchFamily="18" charset="0"/>
                          </a:rPr>
                        </m:ctrlPr>
                      </m:fPr>
                      <m:num>
                        <m:r>
                          <a:rPr lang="en-US" sz="6000" b="1" i="1">
                            <a:latin typeface="Cambria Math" panose="02040503050406030204" pitchFamily="18" charset="0"/>
                          </a:rPr>
                          <m:t>𝟐</m:t>
                        </m:r>
                      </m:num>
                      <m:den>
                        <m:r>
                          <a:rPr lang="en-US" sz="6000" b="1" i="1">
                            <a:latin typeface="Cambria Math" panose="02040503050406030204" pitchFamily="18" charset="0"/>
                          </a:rPr>
                          <m:t>𝟖</m:t>
                        </m:r>
                      </m:den>
                    </m:f>
                    <m:r>
                      <a:rPr lang="en-US" sz="6000" b="1" i="1">
                        <a:latin typeface="Cambria Math" panose="02040503050406030204" pitchFamily="18" charset="0"/>
                      </a:rPr>
                      <m:t>:</m:t>
                    </m:r>
                    <m:f>
                      <m:fPr>
                        <m:ctrlPr>
                          <a:rPr lang="en-US" sz="6000" b="1" i="1">
                            <a:latin typeface="Cambria Math" panose="02040503050406030204" pitchFamily="18" charset="0"/>
                          </a:rPr>
                        </m:ctrlPr>
                      </m:fPr>
                      <m:num>
                        <m:r>
                          <a:rPr lang="en-US" sz="6000" b="1" i="1">
                            <a:latin typeface="Cambria Math" panose="02040503050406030204" pitchFamily="18" charset="0"/>
                          </a:rPr>
                          <m:t>𝟑</m:t>
                        </m:r>
                      </m:num>
                      <m:den>
                        <m:r>
                          <a:rPr lang="en-US" sz="6000" b="1" i="1">
                            <a:latin typeface="Cambria Math" panose="02040503050406030204" pitchFamily="18" charset="0"/>
                          </a:rPr>
                          <m:t>𝟒</m:t>
                        </m:r>
                      </m:den>
                    </m:f>
                    <m:r>
                      <a:rPr lang="en-US" sz="6000" b="1" i="1">
                        <a:latin typeface="Cambria Math" panose="02040503050406030204" pitchFamily="18" charset="0"/>
                      </a:rPr>
                      <m:t>=</m:t>
                    </m:r>
                  </m:oMath>
                </a14:m>
                <a:r>
                  <a:rPr lang="en-US" sz="6000" dirty="0">
                    <a:latin typeface="Cambria" panose="02040503050406030204" pitchFamily="18" charset="0"/>
                    <a:ea typeface="Cambria" panose="02040503050406030204" pitchFamily="18" charset="0"/>
                  </a:rPr>
                  <a:t> ?</a:t>
                </a:r>
              </a:p>
            </p:txBody>
          </p:sp>
        </mc:Choice>
        <mc:Fallback xmlns="">
          <p:sp>
            <p:nvSpPr>
              <p:cNvPr id="3027" name="TextBox 3026">
                <a:extLst>
                  <a:ext uri="{FF2B5EF4-FFF2-40B4-BE49-F238E27FC236}">
                    <a16:creationId xmlns:a16="http://schemas.microsoft.com/office/drawing/2014/main" id="{B21C7BBC-5536-8E93-3AC0-EA3EAC68B015}"/>
                  </a:ext>
                </a:extLst>
              </p:cNvPr>
              <p:cNvSpPr txBox="1">
                <a:spLocks noRot="1" noChangeAspect="1" noMove="1" noResize="1" noEditPoints="1" noAdjustHandles="1" noChangeArrowheads="1" noChangeShapeType="1" noTextEdit="1"/>
              </p:cNvSpPr>
              <p:nvPr/>
            </p:nvSpPr>
            <p:spPr>
              <a:xfrm>
                <a:off x="2011543" y="704649"/>
                <a:ext cx="8418974" cy="1426288"/>
              </a:xfrm>
              <a:prstGeom prst="rect">
                <a:avLst/>
              </a:prstGeom>
              <a:blipFill>
                <a:blip r:embed="rId5"/>
                <a:stretch>
                  <a:fillRect b="-13248"/>
                </a:stretch>
              </a:blipFill>
            </p:spPr>
            <p:txBody>
              <a:bodyPr/>
              <a:lstStyle/>
              <a:p>
                <a:r>
                  <a:rPr lang="en-US">
                    <a:noFill/>
                  </a:rPr>
                  <a:t> </a:t>
                </a:r>
              </a:p>
            </p:txBody>
          </p:sp>
        </mc:Fallback>
      </mc:AlternateContent>
      <p:sp>
        <p:nvSpPr>
          <p:cNvPr id="3028" name="Google Shape;1809;p41">
            <a:extLst>
              <a:ext uri="{FF2B5EF4-FFF2-40B4-BE49-F238E27FC236}">
                <a16:creationId xmlns:a16="http://schemas.microsoft.com/office/drawing/2014/main" id="{7F14A1C9-EABC-E361-FF8C-76C5C0652223}"/>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3029" name="Picture 3028">
            <a:hlinkClick r:id="rId6" action="ppaction://hlinksldjump"/>
            <a:extLst>
              <a:ext uri="{FF2B5EF4-FFF2-40B4-BE49-F238E27FC236}">
                <a16:creationId xmlns:a16="http://schemas.microsoft.com/office/drawing/2014/main" id="{F274AC83-E231-4104-144B-917451483DC2}"/>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25863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28"/>
                                        </p:tgtEl>
                                        <p:attrNameLst>
                                          <p:attrName>style.visibility</p:attrName>
                                        </p:attrNameLst>
                                      </p:cBhvr>
                                      <p:to>
                                        <p:strVal val="visible"/>
                                      </p:to>
                                    </p:set>
                                    <p:animEffect transition="in" filter="barn(inVertical)">
                                      <p:cBhvr>
                                        <p:cTn id="7" dur="500"/>
                                        <p:tgtEl>
                                          <p:spTgt spid="3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26"/>
                                        </p:tgtEl>
                                        <p:attrNameLst>
                                          <p:attrName>style.visibility</p:attrName>
                                        </p:attrNameLst>
                                      </p:cBhvr>
                                      <p:to>
                                        <p:strVal val="visible"/>
                                      </p:to>
                                    </p:set>
                                    <p:animEffect transition="in" filter="barn(inVertical)">
                                      <p:cBhvr>
                                        <p:cTn id="10" dur="500"/>
                                        <p:tgtEl>
                                          <p:spTgt spid="3026"/>
                                        </p:tgtEl>
                                      </p:cBhvr>
                                    </p:animEffect>
                                  </p:childTnLst>
                                </p:cTn>
                              </p:par>
                              <p:par>
                                <p:cTn id="11" presetID="16" presetClass="entr" presetSubtype="21" fill="hold" nodeType="withEffect">
                                  <p:stCondLst>
                                    <p:cond delay="0"/>
                                  </p:stCondLst>
                                  <p:childTnLst>
                                    <p:set>
                                      <p:cBhvr>
                                        <p:cTn id="12" dur="1" fill="hold">
                                          <p:stCondLst>
                                            <p:cond delay="0"/>
                                          </p:stCondLst>
                                        </p:cTn>
                                        <p:tgtEl>
                                          <p:spTgt spid="2954"/>
                                        </p:tgtEl>
                                        <p:attrNameLst>
                                          <p:attrName>style.visibility</p:attrName>
                                        </p:attrNameLst>
                                      </p:cBhvr>
                                      <p:to>
                                        <p:strVal val="visible"/>
                                      </p:to>
                                    </p:set>
                                    <p:animEffect transition="in" filter="barn(inVertical)">
                                      <p:cBhvr>
                                        <p:cTn id="13" dur="500"/>
                                        <p:tgtEl>
                                          <p:spTgt spid="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P spid="30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 name="Group 1">
            <a:extLst>
              <a:ext uri="{FF2B5EF4-FFF2-40B4-BE49-F238E27FC236}">
                <a16:creationId xmlns:a16="http://schemas.microsoft.com/office/drawing/2014/main" id="{86137F50-E7CA-C6E5-70D0-4493FE41E3D6}"/>
              </a:ext>
            </a:extLst>
          </p:cNvPr>
          <p:cNvGrpSpPr/>
          <p:nvPr/>
        </p:nvGrpSpPr>
        <p:grpSpPr>
          <a:xfrm>
            <a:off x="1254674" y="2889129"/>
            <a:ext cx="9813376" cy="2930646"/>
            <a:chOff x="0" y="136750"/>
            <a:chExt cx="9371072" cy="5003712"/>
          </a:xfrm>
        </p:grpSpPr>
        <p:sp>
          <p:nvSpPr>
            <p:cNvPr id="3" name="Google Shape;618;p27">
              <a:extLst>
                <a:ext uri="{FF2B5EF4-FFF2-40B4-BE49-F238E27FC236}">
                  <a16:creationId xmlns:a16="http://schemas.microsoft.com/office/drawing/2014/main" id="{22E6E902-E77A-72F2-DAE3-23C9E89894F6}"/>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 name="Google Shape;619;p27">
              <a:extLst>
                <a:ext uri="{FF2B5EF4-FFF2-40B4-BE49-F238E27FC236}">
                  <a16:creationId xmlns:a16="http://schemas.microsoft.com/office/drawing/2014/main" id="{65E14473-278D-191E-7028-1CEDC53DBCF4}"/>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 name="Google Shape;621;p27">
              <a:extLst>
                <a:ext uri="{FF2B5EF4-FFF2-40B4-BE49-F238E27FC236}">
                  <a16:creationId xmlns:a16="http://schemas.microsoft.com/office/drawing/2014/main" id="{F89442D7-21A9-EEF9-7772-D0F4F6734BD5}"/>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6" name="Google Shape;1412;p38">
            <a:extLst>
              <a:ext uri="{FF2B5EF4-FFF2-40B4-BE49-F238E27FC236}">
                <a16:creationId xmlns:a16="http://schemas.microsoft.com/office/drawing/2014/main" id="{206D9A58-AD79-2D7C-E9EE-AAF924D89CDB}"/>
              </a:ext>
            </a:extLst>
          </p:cNvPr>
          <p:cNvGrpSpPr/>
          <p:nvPr/>
        </p:nvGrpSpPr>
        <p:grpSpPr>
          <a:xfrm>
            <a:off x="169412" y="-4120"/>
            <a:ext cx="1325369" cy="1908691"/>
            <a:chOff x="3644143" y="2086057"/>
            <a:chExt cx="1855714" cy="2588492"/>
          </a:xfrm>
        </p:grpSpPr>
        <p:sp>
          <p:nvSpPr>
            <p:cNvPr id="7" name="Google Shape;1413;p38">
              <a:extLst>
                <a:ext uri="{FF2B5EF4-FFF2-40B4-BE49-F238E27FC236}">
                  <a16:creationId xmlns:a16="http://schemas.microsoft.com/office/drawing/2014/main" id="{3972EAFA-ADC5-1AC3-8265-4DE70852CC0F}"/>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6" name="Google Shape;1414;p38">
              <a:extLst>
                <a:ext uri="{FF2B5EF4-FFF2-40B4-BE49-F238E27FC236}">
                  <a16:creationId xmlns:a16="http://schemas.microsoft.com/office/drawing/2014/main" id="{7D2D54B3-FCF4-A002-207E-5C8F21E4242E}"/>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7" name="Google Shape;1415;p38">
              <a:extLst>
                <a:ext uri="{FF2B5EF4-FFF2-40B4-BE49-F238E27FC236}">
                  <a16:creationId xmlns:a16="http://schemas.microsoft.com/office/drawing/2014/main" id="{00B84803-A766-23D7-6ED2-3C75D04787BC}"/>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8" name="Google Shape;1416;p38">
              <a:extLst>
                <a:ext uri="{FF2B5EF4-FFF2-40B4-BE49-F238E27FC236}">
                  <a16:creationId xmlns:a16="http://schemas.microsoft.com/office/drawing/2014/main" id="{129CBF76-01F7-FC33-CAA5-024F96C63BAB}"/>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9" name="Google Shape;1417;p38">
              <a:extLst>
                <a:ext uri="{FF2B5EF4-FFF2-40B4-BE49-F238E27FC236}">
                  <a16:creationId xmlns:a16="http://schemas.microsoft.com/office/drawing/2014/main" id="{3EF27E3B-9323-5081-DA87-BD8737FEA9A0}"/>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0" name="Google Shape;1418;p38">
              <a:extLst>
                <a:ext uri="{FF2B5EF4-FFF2-40B4-BE49-F238E27FC236}">
                  <a16:creationId xmlns:a16="http://schemas.microsoft.com/office/drawing/2014/main" id="{B299C615-DF97-1A87-5A48-21D2BCB7B4EE}"/>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1" name="Google Shape;1419;p38">
              <a:extLst>
                <a:ext uri="{FF2B5EF4-FFF2-40B4-BE49-F238E27FC236}">
                  <a16:creationId xmlns:a16="http://schemas.microsoft.com/office/drawing/2014/main" id="{3DA95CD1-B77E-0A24-758C-4E968E171A07}"/>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2" name="Google Shape;1420;p38">
              <a:extLst>
                <a:ext uri="{FF2B5EF4-FFF2-40B4-BE49-F238E27FC236}">
                  <a16:creationId xmlns:a16="http://schemas.microsoft.com/office/drawing/2014/main" id="{5B702551-820E-C31E-9F7C-9809ADEEB89A}"/>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3" name="Google Shape;1421;p38">
              <a:extLst>
                <a:ext uri="{FF2B5EF4-FFF2-40B4-BE49-F238E27FC236}">
                  <a16:creationId xmlns:a16="http://schemas.microsoft.com/office/drawing/2014/main" id="{46F7E6ED-02B1-459C-1D1D-8F447F6A93CC}"/>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4" name="Google Shape;1422;p38">
              <a:extLst>
                <a:ext uri="{FF2B5EF4-FFF2-40B4-BE49-F238E27FC236}">
                  <a16:creationId xmlns:a16="http://schemas.microsoft.com/office/drawing/2014/main" id="{C89B1B00-9F7A-2385-1F7F-68138D516C11}"/>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5" name="Google Shape;1423;p38">
              <a:extLst>
                <a:ext uri="{FF2B5EF4-FFF2-40B4-BE49-F238E27FC236}">
                  <a16:creationId xmlns:a16="http://schemas.microsoft.com/office/drawing/2014/main" id="{C42FDF23-3A0C-8AE0-CB12-CDE879D9C5C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6" name="Google Shape;1424;p38">
              <a:extLst>
                <a:ext uri="{FF2B5EF4-FFF2-40B4-BE49-F238E27FC236}">
                  <a16:creationId xmlns:a16="http://schemas.microsoft.com/office/drawing/2014/main" id="{F08CE81F-1A97-0BFA-0855-D61FA7B6DB03}"/>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7" name="Google Shape;1425;p38">
              <a:extLst>
                <a:ext uri="{FF2B5EF4-FFF2-40B4-BE49-F238E27FC236}">
                  <a16:creationId xmlns:a16="http://schemas.microsoft.com/office/drawing/2014/main" id="{D73BF542-7DE6-35CD-A278-FC68E172F16B}"/>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8" name="Google Shape;1426;p38">
              <a:extLst>
                <a:ext uri="{FF2B5EF4-FFF2-40B4-BE49-F238E27FC236}">
                  <a16:creationId xmlns:a16="http://schemas.microsoft.com/office/drawing/2014/main" id="{5471A501-2CD1-751B-90A5-1F61E0299D35}"/>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9" name="Google Shape;1427;p38">
              <a:extLst>
                <a:ext uri="{FF2B5EF4-FFF2-40B4-BE49-F238E27FC236}">
                  <a16:creationId xmlns:a16="http://schemas.microsoft.com/office/drawing/2014/main" id="{E8E22D29-1FEE-DE8B-FE4E-5D5B7D015990}"/>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0" name="Google Shape;1428;p38">
              <a:extLst>
                <a:ext uri="{FF2B5EF4-FFF2-40B4-BE49-F238E27FC236}">
                  <a16:creationId xmlns:a16="http://schemas.microsoft.com/office/drawing/2014/main" id="{6A7DCC1E-464E-A60B-1BA7-C1DC60A80C3D}"/>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1" name="Google Shape;1429;p38">
              <a:extLst>
                <a:ext uri="{FF2B5EF4-FFF2-40B4-BE49-F238E27FC236}">
                  <a16:creationId xmlns:a16="http://schemas.microsoft.com/office/drawing/2014/main" id="{1BFF9728-1F3C-1F26-879B-3E5F867B79BD}"/>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2" name="Google Shape;1430;p38">
              <a:extLst>
                <a:ext uri="{FF2B5EF4-FFF2-40B4-BE49-F238E27FC236}">
                  <a16:creationId xmlns:a16="http://schemas.microsoft.com/office/drawing/2014/main" id="{9CBBD57A-DE5C-CEE8-6747-13E6A9EDF2FE}"/>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3" name="Google Shape;1431;p38">
              <a:extLst>
                <a:ext uri="{FF2B5EF4-FFF2-40B4-BE49-F238E27FC236}">
                  <a16:creationId xmlns:a16="http://schemas.microsoft.com/office/drawing/2014/main" id="{1C82A131-1A08-2D64-C7B2-3A8DD29770BD}"/>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4" name="Google Shape;1432;p38">
              <a:extLst>
                <a:ext uri="{FF2B5EF4-FFF2-40B4-BE49-F238E27FC236}">
                  <a16:creationId xmlns:a16="http://schemas.microsoft.com/office/drawing/2014/main" id="{69A70F44-36BB-4630-3AC2-BD7F1B997230}"/>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5" name="Google Shape;1433;p38">
              <a:extLst>
                <a:ext uri="{FF2B5EF4-FFF2-40B4-BE49-F238E27FC236}">
                  <a16:creationId xmlns:a16="http://schemas.microsoft.com/office/drawing/2014/main" id="{CCD197EA-E888-635A-1E6D-B7B66C274B3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6" name="Google Shape;1434;p38">
              <a:extLst>
                <a:ext uri="{FF2B5EF4-FFF2-40B4-BE49-F238E27FC236}">
                  <a16:creationId xmlns:a16="http://schemas.microsoft.com/office/drawing/2014/main" id="{91A27660-B70A-87BB-53B9-362842598D60}"/>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7" name="Google Shape;1435;p38">
              <a:extLst>
                <a:ext uri="{FF2B5EF4-FFF2-40B4-BE49-F238E27FC236}">
                  <a16:creationId xmlns:a16="http://schemas.microsoft.com/office/drawing/2014/main" id="{DBB69CFB-3A75-4E05-3152-EB659C1618D3}"/>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8" name="Google Shape;1436;p38">
              <a:extLst>
                <a:ext uri="{FF2B5EF4-FFF2-40B4-BE49-F238E27FC236}">
                  <a16:creationId xmlns:a16="http://schemas.microsoft.com/office/drawing/2014/main" id="{BAA40D4F-6552-7A67-52EF-A607CDA403DF}"/>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9" name="Google Shape;1437;p38">
              <a:extLst>
                <a:ext uri="{FF2B5EF4-FFF2-40B4-BE49-F238E27FC236}">
                  <a16:creationId xmlns:a16="http://schemas.microsoft.com/office/drawing/2014/main" id="{6A407C49-6F99-5A7A-855F-753144B926B9}"/>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0" name="Google Shape;1438;p38">
              <a:extLst>
                <a:ext uri="{FF2B5EF4-FFF2-40B4-BE49-F238E27FC236}">
                  <a16:creationId xmlns:a16="http://schemas.microsoft.com/office/drawing/2014/main" id="{9C7CC3B4-674E-2676-7619-9FC7EAEC759D}"/>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1" name="Google Shape;1439;p38">
              <a:extLst>
                <a:ext uri="{FF2B5EF4-FFF2-40B4-BE49-F238E27FC236}">
                  <a16:creationId xmlns:a16="http://schemas.microsoft.com/office/drawing/2014/main" id="{D183DB4C-7940-4919-0FFF-8B0156168E49}"/>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2" name="Google Shape;1440;p38">
              <a:extLst>
                <a:ext uri="{FF2B5EF4-FFF2-40B4-BE49-F238E27FC236}">
                  <a16:creationId xmlns:a16="http://schemas.microsoft.com/office/drawing/2014/main" id="{67F824FC-9E03-B2E6-8463-1312A4020DE5}"/>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3" name="Google Shape;1441;p38">
              <a:extLst>
                <a:ext uri="{FF2B5EF4-FFF2-40B4-BE49-F238E27FC236}">
                  <a16:creationId xmlns:a16="http://schemas.microsoft.com/office/drawing/2014/main" id="{9B4314ED-070A-557A-9A6B-2F8F074628AA}"/>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4" name="Google Shape;1442;p38">
              <a:extLst>
                <a:ext uri="{FF2B5EF4-FFF2-40B4-BE49-F238E27FC236}">
                  <a16:creationId xmlns:a16="http://schemas.microsoft.com/office/drawing/2014/main" id="{8BD58A7B-79FB-B235-1B85-07C7C6AAB06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5" name="Google Shape;1443;p38">
              <a:extLst>
                <a:ext uri="{FF2B5EF4-FFF2-40B4-BE49-F238E27FC236}">
                  <a16:creationId xmlns:a16="http://schemas.microsoft.com/office/drawing/2014/main" id="{063315F5-6684-91E9-D644-43D445593A3F}"/>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6" name="Google Shape;1444;p38">
              <a:extLst>
                <a:ext uri="{FF2B5EF4-FFF2-40B4-BE49-F238E27FC236}">
                  <a16:creationId xmlns:a16="http://schemas.microsoft.com/office/drawing/2014/main" id="{92206F4A-6CD3-2F9F-2DBF-1D429AA227F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7" name="Google Shape;1445;p38">
              <a:extLst>
                <a:ext uri="{FF2B5EF4-FFF2-40B4-BE49-F238E27FC236}">
                  <a16:creationId xmlns:a16="http://schemas.microsoft.com/office/drawing/2014/main" id="{FB6C287B-EA84-9342-6D5B-A21C82EC2E7D}"/>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8" name="Google Shape;1446;p38">
              <a:extLst>
                <a:ext uri="{FF2B5EF4-FFF2-40B4-BE49-F238E27FC236}">
                  <a16:creationId xmlns:a16="http://schemas.microsoft.com/office/drawing/2014/main" id="{0B693393-7FE6-7336-9253-0C4D82689B6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9" name="Google Shape;1447;p38">
              <a:extLst>
                <a:ext uri="{FF2B5EF4-FFF2-40B4-BE49-F238E27FC236}">
                  <a16:creationId xmlns:a16="http://schemas.microsoft.com/office/drawing/2014/main" id="{87C24C0A-B92E-6230-A2F3-EA83374C62A3}"/>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0" name="Google Shape;1448;p38">
              <a:extLst>
                <a:ext uri="{FF2B5EF4-FFF2-40B4-BE49-F238E27FC236}">
                  <a16:creationId xmlns:a16="http://schemas.microsoft.com/office/drawing/2014/main" id="{7BFB6589-F383-B290-22AB-E91D60EB6E53}"/>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4" name="Google Shape;1449;p38">
              <a:extLst>
                <a:ext uri="{FF2B5EF4-FFF2-40B4-BE49-F238E27FC236}">
                  <a16:creationId xmlns:a16="http://schemas.microsoft.com/office/drawing/2014/main" id="{BB2EC225-6358-52F4-7A9A-DFEBC0A3CC78}"/>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85" name="Google Shape;1450;p38">
              <a:extLst>
                <a:ext uri="{FF2B5EF4-FFF2-40B4-BE49-F238E27FC236}">
                  <a16:creationId xmlns:a16="http://schemas.microsoft.com/office/drawing/2014/main" id="{6E4B2923-3A38-3DDA-D313-582E41C48262}"/>
                </a:ext>
              </a:extLst>
            </p:cNvPr>
            <p:cNvGrpSpPr/>
            <p:nvPr/>
          </p:nvGrpSpPr>
          <p:grpSpPr>
            <a:xfrm rot="-1425915" flipH="1">
              <a:off x="3942800" y="2086057"/>
              <a:ext cx="1472132" cy="1382077"/>
              <a:chOff x="553027" y="2008603"/>
              <a:chExt cx="1417913" cy="1331058"/>
            </a:xfrm>
          </p:grpSpPr>
          <p:sp>
            <p:nvSpPr>
              <p:cNvPr id="2900" name="Google Shape;1451;p38">
                <a:extLst>
                  <a:ext uri="{FF2B5EF4-FFF2-40B4-BE49-F238E27FC236}">
                    <a16:creationId xmlns:a16="http://schemas.microsoft.com/office/drawing/2014/main" id="{CA6C65EA-DADA-ACBA-CD8C-2DE5B472E299}"/>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1" name="Google Shape;1452;p38">
                <a:extLst>
                  <a:ext uri="{FF2B5EF4-FFF2-40B4-BE49-F238E27FC236}">
                    <a16:creationId xmlns:a16="http://schemas.microsoft.com/office/drawing/2014/main" id="{9AA7BEBA-58C6-AEF0-5F4B-1ECC6FE55458}"/>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2" name="Google Shape;1453;p38">
                <a:extLst>
                  <a:ext uri="{FF2B5EF4-FFF2-40B4-BE49-F238E27FC236}">
                    <a16:creationId xmlns:a16="http://schemas.microsoft.com/office/drawing/2014/main" id="{590F7081-5F91-19D0-DFEA-70B76FE9CE50}"/>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3" name="Google Shape;1454;p38">
                <a:extLst>
                  <a:ext uri="{FF2B5EF4-FFF2-40B4-BE49-F238E27FC236}">
                    <a16:creationId xmlns:a16="http://schemas.microsoft.com/office/drawing/2014/main" id="{1D465BB0-5DBC-1228-75D5-5A7F73B7C8A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4" name="Google Shape;1455;p38">
                <a:extLst>
                  <a:ext uri="{FF2B5EF4-FFF2-40B4-BE49-F238E27FC236}">
                    <a16:creationId xmlns:a16="http://schemas.microsoft.com/office/drawing/2014/main" id="{E719FE5B-79ED-5B1D-93A3-56DEB89BD3A1}"/>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5" name="Google Shape;1456;p38">
                <a:extLst>
                  <a:ext uri="{FF2B5EF4-FFF2-40B4-BE49-F238E27FC236}">
                    <a16:creationId xmlns:a16="http://schemas.microsoft.com/office/drawing/2014/main" id="{141B63DF-3CDD-D14D-DBDD-15E894DC8FD4}"/>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6" name="Google Shape;1457;p38">
                <a:extLst>
                  <a:ext uri="{FF2B5EF4-FFF2-40B4-BE49-F238E27FC236}">
                    <a16:creationId xmlns:a16="http://schemas.microsoft.com/office/drawing/2014/main" id="{C5C719D3-989C-B168-FCD7-DFA30B8002B3}"/>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7" name="Google Shape;1458;p38">
                <a:extLst>
                  <a:ext uri="{FF2B5EF4-FFF2-40B4-BE49-F238E27FC236}">
                    <a16:creationId xmlns:a16="http://schemas.microsoft.com/office/drawing/2014/main" id="{DEDA8AA4-8347-7E3A-AE6F-2931477D8F6A}"/>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8" name="Google Shape;1459;p38">
                <a:extLst>
                  <a:ext uri="{FF2B5EF4-FFF2-40B4-BE49-F238E27FC236}">
                    <a16:creationId xmlns:a16="http://schemas.microsoft.com/office/drawing/2014/main" id="{D67C0DA8-5DFA-A8F7-983B-BE065FFDDCCB}"/>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9" name="Google Shape;1460;p38">
                <a:extLst>
                  <a:ext uri="{FF2B5EF4-FFF2-40B4-BE49-F238E27FC236}">
                    <a16:creationId xmlns:a16="http://schemas.microsoft.com/office/drawing/2014/main" id="{71253D40-E7F4-9450-55E7-B790981A2E19}"/>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0" name="Google Shape;1461;p38">
                <a:extLst>
                  <a:ext uri="{FF2B5EF4-FFF2-40B4-BE49-F238E27FC236}">
                    <a16:creationId xmlns:a16="http://schemas.microsoft.com/office/drawing/2014/main" id="{E2C5D6A0-1138-3058-F13A-0A161F001E5B}"/>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1" name="Google Shape;1462;p38">
                <a:extLst>
                  <a:ext uri="{FF2B5EF4-FFF2-40B4-BE49-F238E27FC236}">
                    <a16:creationId xmlns:a16="http://schemas.microsoft.com/office/drawing/2014/main" id="{3D29B3BA-7721-1B81-B67A-C752D38C9A50}"/>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2" name="Google Shape;1463;p38">
                <a:extLst>
                  <a:ext uri="{FF2B5EF4-FFF2-40B4-BE49-F238E27FC236}">
                    <a16:creationId xmlns:a16="http://schemas.microsoft.com/office/drawing/2014/main" id="{AEBF4A07-DFCB-9E7E-D806-473B85808615}"/>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3" name="Google Shape;1464;p38">
                <a:extLst>
                  <a:ext uri="{FF2B5EF4-FFF2-40B4-BE49-F238E27FC236}">
                    <a16:creationId xmlns:a16="http://schemas.microsoft.com/office/drawing/2014/main" id="{74184674-7558-B466-6E14-20424A85A40E}"/>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4" name="Google Shape;1465;p38">
                <a:extLst>
                  <a:ext uri="{FF2B5EF4-FFF2-40B4-BE49-F238E27FC236}">
                    <a16:creationId xmlns:a16="http://schemas.microsoft.com/office/drawing/2014/main" id="{B86DB25D-83B8-8DB9-A78E-4E6611BF9B77}"/>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6" name="Google Shape;1466;p38">
              <a:extLst>
                <a:ext uri="{FF2B5EF4-FFF2-40B4-BE49-F238E27FC236}">
                  <a16:creationId xmlns:a16="http://schemas.microsoft.com/office/drawing/2014/main" id="{06D37245-5173-7E47-39C6-D6FB37EBA118}"/>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7" name="Google Shape;1467;p38">
              <a:extLst>
                <a:ext uri="{FF2B5EF4-FFF2-40B4-BE49-F238E27FC236}">
                  <a16:creationId xmlns:a16="http://schemas.microsoft.com/office/drawing/2014/main" id="{0D812AE6-F708-0DF7-C942-8EE28DA0D01A}"/>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8" name="Google Shape;1468;p38">
              <a:extLst>
                <a:ext uri="{FF2B5EF4-FFF2-40B4-BE49-F238E27FC236}">
                  <a16:creationId xmlns:a16="http://schemas.microsoft.com/office/drawing/2014/main" id="{7FDEC7A4-06B5-20F2-C494-DEF2493F902F}"/>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15" name="Google Shape;1015;p33">
            <a:extLst>
              <a:ext uri="{FF2B5EF4-FFF2-40B4-BE49-F238E27FC236}">
                <a16:creationId xmlns:a16="http://schemas.microsoft.com/office/drawing/2014/main" id="{AD11495A-F41F-4282-A217-394F7F3CAF8B}"/>
              </a:ext>
            </a:extLst>
          </p:cNvPr>
          <p:cNvGrpSpPr/>
          <p:nvPr/>
        </p:nvGrpSpPr>
        <p:grpSpPr>
          <a:xfrm>
            <a:off x="1436628" y="66324"/>
            <a:ext cx="9458779" cy="2599649"/>
            <a:chOff x="757401" y="1763217"/>
            <a:chExt cx="2517696" cy="1245772"/>
          </a:xfrm>
        </p:grpSpPr>
        <p:sp>
          <p:nvSpPr>
            <p:cNvPr id="2916" name="Google Shape;1016;p33">
              <a:extLst>
                <a:ext uri="{FF2B5EF4-FFF2-40B4-BE49-F238E27FC236}">
                  <a16:creationId xmlns:a16="http://schemas.microsoft.com/office/drawing/2014/main" id="{2297C0D7-3F2B-96BE-63BB-6BE4917F1A2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7" name="Google Shape;1017;p33">
              <a:extLst>
                <a:ext uri="{FF2B5EF4-FFF2-40B4-BE49-F238E27FC236}">
                  <a16:creationId xmlns:a16="http://schemas.microsoft.com/office/drawing/2014/main" id="{4E4C967B-383D-23C2-6318-C1641C98C553}"/>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8" name="Google Shape;1018;p33">
              <a:extLst>
                <a:ext uri="{FF2B5EF4-FFF2-40B4-BE49-F238E27FC236}">
                  <a16:creationId xmlns:a16="http://schemas.microsoft.com/office/drawing/2014/main" id="{19DE9CBE-CFCB-AAFF-0E94-FFC122C89BFC}"/>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9" name="Google Shape;1019;p33">
              <a:extLst>
                <a:ext uri="{FF2B5EF4-FFF2-40B4-BE49-F238E27FC236}">
                  <a16:creationId xmlns:a16="http://schemas.microsoft.com/office/drawing/2014/main" id="{EA40A1D7-4E86-CDE1-7D87-22663DA18D7D}"/>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0" name="Google Shape;1020;p33">
              <a:extLst>
                <a:ext uri="{FF2B5EF4-FFF2-40B4-BE49-F238E27FC236}">
                  <a16:creationId xmlns:a16="http://schemas.microsoft.com/office/drawing/2014/main" id="{744A3207-9E8A-A108-8DD4-B9FDD8647E11}"/>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1" name="Google Shape;1021;p33">
              <a:extLst>
                <a:ext uri="{FF2B5EF4-FFF2-40B4-BE49-F238E27FC236}">
                  <a16:creationId xmlns:a16="http://schemas.microsoft.com/office/drawing/2014/main" id="{FBE7AA66-D346-F84A-8C0A-CF5DFC9E143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2" name="Google Shape;1022;p33">
              <a:extLst>
                <a:ext uri="{FF2B5EF4-FFF2-40B4-BE49-F238E27FC236}">
                  <a16:creationId xmlns:a16="http://schemas.microsoft.com/office/drawing/2014/main" id="{096BC0AB-97E3-B12E-AF7B-5142EEA6C03A}"/>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3" name="Google Shape;1023;p33">
              <a:extLst>
                <a:ext uri="{FF2B5EF4-FFF2-40B4-BE49-F238E27FC236}">
                  <a16:creationId xmlns:a16="http://schemas.microsoft.com/office/drawing/2014/main" id="{32115BC4-F2E7-D57E-7B4D-1766DCCD1920}"/>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4" name="Google Shape;1024;p33">
              <a:extLst>
                <a:ext uri="{FF2B5EF4-FFF2-40B4-BE49-F238E27FC236}">
                  <a16:creationId xmlns:a16="http://schemas.microsoft.com/office/drawing/2014/main" id="{0E34416C-D708-6FD6-250D-ABBAB22D0B28}"/>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5" name="Google Shape;1025;p33">
              <a:extLst>
                <a:ext uri="{FF2B5EF4-FFF2-40B4-BE49-F238E27FC236}">
                  <a16:creationId xmlns:a16="http://schemas.microsoft.com/office/drawing/2014/main" id="{3B0CC3EB-1B32-E180-1A6F-D42622A1CBE5}"/>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2926" name="TextBox 2925">
                <a:extLst>
                  <a:ext uri="{FF2B5EF4-FFF2-40B4-BE49-F238E27FC236}">
                    <a16:creationId xmlns:a16="http://schemas.microsoft.com/office/drawing/2014/main" id="{5BBB8E04-D8D7-123F-93A5-FB8FDFFAC7BC}"/>
                  </a:ext>
                </a:extLst>
              </p:cNvPr>
              <p:cNvSpPr txBox="1"/>
              <p:nvPr/>
            </p:nvSpPr>
            <p:spPr>
              <a:xfrm>
                <a:off x="2057400" y="3344994"/>
                <a:ext cx="8801099" cy="14800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𝟑</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𝟕</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𝟓</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𝟐𝟒</m:t>
                          </m:r>
                        </m:num>
                        <m:den>
                          <m:r>
                            <a:rPr lang="en-US" sz="4800" b="1" i="1">
                              <a:solidFill>
                                <a:srgbClr val="FFFF00"/>
                              </a:solidFill>
                              <a:latin typeface="Cambria Math" panose="02040503050406030204" pitchFamily="18" charset="0"/>
                            </a:rPr>
                            <m:t>𝟑𝟓</m:t>
                          </m:r>
                        </m:den>
                      </m:f>
                    </m:oMath>
                  </m:oMathPara>
                </a14:m>
                <a:endParaRPr lang="en-US" sz="4800" b="1" dirty="0">
                  <a:solidFill>
                    <a:srgbClr val="FFFF00"/>
                  </a:solidFill>
                </a:endParaRPr>
              </a:p>
            </p:txBody>
          </p:sp>
        </mc:Choice>
        <mc:Fallback xmlns="">
          <p:sp>
            <p:nvSpPr>
              <p:cNvPr id="2926" name="TextBox 2925">
                <a:extLst>
                  <a:ext uri="{FF2B5EF4-FFF2-40B4-BE49-F238E27FC236}">
                    <a16:creationId xmlns:a16="http://schemas.microsoft.com/office/drawing/2014/main" id="{5BBB8E04-D8D7-123F-93A5-FB8FDFFAC7BC}"/>
                  </a:ext>
                </a:extLst>
              </p:cNvPr>
              <p:cNvSpPr txBox="1">
                <a:spLocks noRot="1" noChangeAspect="1" noMove="1" noResize="1" noEditPoints="1" noAdjustHandles="1" noChangeArrowheads="1" noChangeShapeType="1" noTextEdit="1"/>
              </p:cNvSpPr>
              <p:nvPr/>
            </p:nvSpPr>
            <p:spPr>
              <a:xfrm>
                <a:off x="2057400" y="3344994"/>
                <a:ext cx="8801099" cy="14800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7" name="TextBox 2926">
                <a:extLst>
                  <a:ext uri="{FF2B5EF4-FFF2-40B4-BE49-F238E27FC236}">
                    <a16:creationId xmlns:a16="http://schemas.microsoft.com/office/drawing/2014/main" id="{313741FE-B578-789B-6218-6BC5CFD13820}"/>
                  </a:ext>
                </a:extLst>
              </p:cNvPr>
              <p:cNvSpPr txBox="1"/>
              <p:nvPr/>
            </p:nvSpPr>
            <p:spPr>
              <a:xfrm>
                <a:off x="1992493" y="704649"/>
                <a:ext cx="8418974"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𝟑</m:t>
                        </m:r>
                      </m:num>
                      <m:den>
                        <m:r>
                          <a:rPr lang="en-US" sz="6600" b="1" i="1">
                            <a:solidFill>
                              <a:srgbClr val="002060"/>
                            </a:solidFill>
                            <a:latin typeface="Cambria Math" panose="02040503050406030204" pitchFamily="18" charset="0"/>
                          </a:rPr>
                          <m:t>𝟕</m:t>
                        </m:r>
                      </m:den>
                    </m:f>
                    <m:r>
                      <a:rPr lang="en-US" sz="6600" b="1" i="1">
                        <a:solidFill>
                          <a:srgbClr val="002060"/>
                        </a:solidFill>
                        <a:latin typeface="Cambria Math" panose="02040503050406030204" pitchFamily="18" charset="0"/>
                      </a:rPr>
                      <m:t>:</m:t>
                    </m:r>
                    <m:f>
                      <m:fPr>
                        <m:ctrlPr>
                          <a:rPr lang="en-US" sz="6600" b="1" i="1">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𝟓</m:t>
                        </m:r>
                      </m:num>
                      <m:den>
                        <m:r>
                          <a:rPr lang="en-US" sz="6600" b="1" i="1">
                            <a:solidFill>
                              <a:srgbClr val="002060"/>
                            </a:solidFill>
                            <a:latin typeface="Cambria Math" panose="02040503050406030204" pitchFamily="18" charset="0"/>
                          </a:rPr>
                          <m:t>𝟖</m:t>
                        </m:r>
                      </m:den>
                    </m:f>
                    <m:r>
                      <a:rPr lang="en-US" sz="6600" b="1" i="1">
                        <a:solidFill>
                          <a:srgbClr val="002060"/>
                        </a:solidFill>
                        <a:latin typeface="Cambria Math" panose="02040503050406030204" pitchFamily="18" charset="0"/>
                      </a:rPr>
                      <m:t>=</m:t>
                    </m:r>
                  </m:oMath>
                </a14:m>
                <a:r>
                  <a:rPr lang="en-US" sz="6600" dirty="0">
                    <a:solidFill>
                      <a:srgbClr val="002060"/>
                    </a:solidFill>
                    <a:latin typeface="Cambria" panose="02040503050406030204" pitchFamily="18" charset="0"/>
                    <a:ea typeface="Cambria" panose="02040503050406030204" pitchFamily="18" charset="0"/>
                  </a:rPr>
                  <a:t> ?</a:t>
                </a:r>
              </a:p>
            </p:txBody>
          </p:sp>
        </mc:Choice>
        <mc:Fallback xmlns="">
          <p:sp>
            <p:nvSpPr>
              <p:cNvPr id="2927" name="TextBox 2926">
                <a:extLst>
                  <a:ext uri="{FF2B5EF4-FFF2-40B4-BE49-F238E27FC236}">
                    <a16:creationId xmlns:a16="http://schemas.microsoft.com/office/drawing/2014/main" id="{313741FE-B578-789B-6218-6BC5CFD13820}"/>
                  </a:ext>
                </a:extLst>
              </p:cNvPr>
              <p:cNvSpPr txBox="1">
                <a:spLocks noRot="1" noChangeAspect="1" noMove="1" noResize="1" noEditPoints="1" noAdjustHandles="1" noChangeArrowheads="1" noChangeShapeType="1" noTextEdit="1"/>
              </p:cNvSpPr>
              <p:nvPr/>
            </p:nvSpPr>
            <p:spPr>
              <a:xfrm>
                <a:off x="1992493" y="704649"/>
                <a:ext cx="8418974" cy="1574790"/>
              </a:xfrm>
              <a:prstGeom prst="rect">
                <a:avLst/>
              </a:prstGeom>
              <a:blipFill>
                <a:blip r:embed="rId5"/>
                <a:stretch>
                  <a:fillRect b="-13953"/>
                </a:stretch>
              </a:blipFill>
            </p:spPr>
            <p:txBody>
              <a:bodyPr/>
              <a:lstStyle/>
              <a:p>
                <a:r>
                  <a:rPr lang="en-US">
                    <a:noFill/>
                  </a:rPr>
                  <a:t> </a:t>
                </a:r>
              </a:p>
            </p:txBody>
          </p:sp>
        </mc:Fallback>
      </mc:AlternateContent>
      <p:sp>
        <p:nvSpPr>
          <p:cNvPr id="2928" name="Google Shape;1809;p41">
            <a:extLst>
              <a:ext uri="{FF2B5EF4-FFF2-40B4-BE49-F238E27FC236}">
                <a16:creationId xmlns:a16="http://schemas.microsoft.com/office/drawing/2014/main" id="{CDB95229-5F91-5A79-54B3-32CF06BFFEC2}"/>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929" name="Picture 2928">
            <a:hlinkClick r:id="rId6" action="ppaction://hlinksldjump"/>
            <a:extLst>
              <a:ext uri="{FF2B5EF4-FFF2-40B4-BE49-F238E27FC236}">
                <a16:creationId xmlns:a16="http://schemas.microsoft.com/office/drawing/2014/main" id="{8528D82E-F815-1BDC-F38E-1C295D179C03}"/>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79593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28"/>
                                        </p:tgtEl>
                                        <p:attrNameLst>
                                          <p:attrName>style.visibility</p:attrName>
                                        </p:attrNameLst>
                                      </p:cBhvr>
                                      <p:to>
                                        <p:strVal val="visible"/>
                                      </p:to>
                                    </p:set>
                                    <p:animEffect transition="in" filter="barn(inVertical)">
                                      <p:cBhvr>
                                        <p:cTn id="7" dur="500"/>
                                        <p:tgtEl>
                                          <p:spTgt spid="29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26"/>
                                        </p:tgtEl>
                                        <p:attrNameLst>
                                          <p:attrName>style.visibility</p:attrName>
                                        </p:attrNameLst>
                                      </p:cBhvr>
                                      <p:to>
                                        <p:strVal val="visible"/>
                                      </p:to>
                                    </p:set>
                                    <p:animEffect transition="in" filter="barn(inVertical)">
                                      <p:cBhvr>
                                        <p:cTn id="10" dur="500"/>
                                        <p:tgtEl>
                                          <p:spTgt spid="292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6" grpId="0"/>
      <p:bldP spid="29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741460" y="337026"/>
            <a:ext cx="8433048" cy="739562"/>
            <a:chOff x="579535" y="498951"/>
            <a:chExt cx="8433048" cy="739562"/>
          </a:xfrm>
        </p:grpSpPr>
        <p:sp>
          <p:nvSpPr>
            <p:cNvPr id="22" name="TextBox 16">
              <a:extLst>
                <a:ext uri="{FF2B5EF4-FFF2-40B4-BE49-F238E27FC236}">
                  <a16:creationId xmlns:a16="http://schemas.microsoft.com/office/drawing/2014/main" id="{26DA287F-80C3-BFDD-2792-4403BD97486B}"/>
                </a:ext>
              </a:extLst>
            </p:cNvPr>
            <p:cNvSpPr txBox="1"/>
            <p:nvPr/>
          </p:nvSpPr>
          <p:spPr>
            <a:xfrm>
              <a:off x="1342770" y="498951"/>
              <a:ext cx="7669813"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Tính</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rồi</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rút</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gọn</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52DFE7-19F7-78B3-B793-5E43C9B4B8EB}"/>
                  </a:ext>
                </a:extLst>
              </p:cNvPr>
              <p:cNvSpPr txBox="1"/>
              <p:nvPr/>
            </p:nvSpPr>
            <p:spPr>
              <a:xfrm>
                <a:off x="561975" y="1638300"/>
                <a:ext cx="3876675" cy="107054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a)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𝟑</m:t>
                        </m:r>
                      </m:num>
                      <m:den>
                        <m:r>
                          <a:rPr lang="en-US" sz="4400" b="1" i="1">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𝟗</m:t>
                        </m:r>
                      </m:num>
                      <m:den>
                        <m:r>
                          <a:rPr lang="en-US" sz="4400" b="1" i="1">
                            <a:solidFill>
                              <a:srgbClr val="002060"/>
                            </a:solidFill>
                            <a:effectLst/>
                            <a:latin typeface="Cambria Math" panose="02040503050406030204" pitchFamily="18" charset="0"/>
                            <a:ea typeface="Calibri" panose="020F0502020204030204" pitchFamily="34" charset="0"/>
                          </a:rPr>
                          <m:t>𝟒</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7052DFE7-19F7-78B3-B793-5E43C9B4B8EB}"/>
                  </a:ext>
                </a:extLst>
              </p:cNvPr>
              <p:cNvSpPr txBox="1">
                <a:spLocks noRot="1" noChangeAspect="1" noMove="1" noResize="1" noEditPoints="1" noAdjustHandles="1" noChangeArrowheads="1" noChangeShapeType="1" noTextEdit="1"/>
              </p:cNvSpPr>
              <p:nvPr/>
            </p:nvSpPr>
            <p:spPr>
              <a:xfrm>
                <a:off x="561975" y="1638300"/>
                <a:ext cx="3876675" cy="1070549"/>
              </a:xfrm>
              <a:prstGeom prst="rect">
                <a:avLst/>
              </a:prstGeom>
              <a:blipFill>
                <a:blip r:embed="rId3"/>
                <a:stretch>
                  <a:fillRect l="-628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64885B-4101-CF36-1817-D310168CE932}"/>
                  </a:ext>
                </a:extLst>
              </p:cNvPr>
              <p:cNvSpPr txBox="1"/>
              <p:nvPr/>
            </p:nvSpPr>
            <p:spPr>
              <a:xfrm>
                <a:off x="4705350" y="1676400"/>
                <a:ext cx="3876675" cy="1067152"/>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b)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𝟖</m:t>
                        </m:r>
                      </m:num>
                      <m:den>
                        <m:r>
                          <a:rPr lang="en-US" sz="4400" b="1" i="1" smtClean="0">
                            <a:solidFill>
                              <a:srgbClr val="002060"/>
                            </a:solidFill>
                            <a:effectLst/>
                            <a:latin typeface="Cambria Math" panose="02040503050406030204" pitchFamily="18" charset="0"/>
                            <a:ea typeface="Calibri" panose="020F0502020204030204" pitchFamily="34" charset="0"/>
                          </a:rPr>
                          <m:t>𝟐𝟏</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𝟒</m:t>
                        </m:r>
                      </m:num>
                      <m:den>
                        <m:r>
                          <a:rPr lang="en-US" sz="4400" b="1" i="1" smtClean="0">
                            <a:solidFill>
                              <a:srgbClr val="002060"/>
                            </a:solidFill>
                            <a:effectLst/>
                            <a:latin typeface="Cambria Math" panose="02040503050406030204" pitchFamily="18" charset="0"/>
                            <a:ea typeface="Calibri" panose="020F0502020204030204" pitchFamily="34" charset="0"/>
                          </a:rPr>
                          <m:t>𝟕</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7C64885B-4101-CF36-1817-D310168CE932}"/>
                  </a:ext>
                </a:extLst>
              </p:cNvPr>
              <p:cNvSpPr txBox="1">
                <a:spLocks noRot="1" noChangeAspect="1" noMove="1" noResize="1" noEditPoints="1" noAdjustHandles="1" noChangeArrowheads="1" noChangeShapeType="1" noTextEdit="1"/>
              </p:cNvSpPr>
              <p:nvPr/>
            </p:nvSpPr>
            <p:spPr>
              <a:xfrm>
                <a:off x="4705350" y="1676400"/>
                <a:ext cx="3876675" cy="1067152"/>
              </a:xfrm>
              <a:prstGeom prst="rect">
                <a:avLst/>
              </a:prstGeom>
              <a:blipFill>
                <a:blip r:embed="rId4"/>
                <a:stretch>
                  <a:fillRect l="-644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64A174-0F9A-3C45-3910-2809BB68D569}"/>
                  </a:ext>
                </a:extLst>
              </p:cNvPr>
              <p:cNvSpPr txBox="1"/>
              <p:nvPr/>
            </p:nvSpPr>
            <p:spPr>
              <a:xfrm>
                <a:off x="8724901" y="1695450"/>
                <a:ext cx="3181350" cy="111036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c)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𝟏𝟓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E364A174-0F9A-3C45-3910-2809BB68D569}"/>
                  </a:ext>
                </a:extLst>
              </p:cNvPr>
              <p:cNvSpPr txBox="1">
                <a:spLocks noRot="1" noChangeAspect="1" noMove="1" noResize="1" noEditPoints="1" noAdjustHandles="1" noChangeArrowheads="1" noChangeShapeType="1" noTextEdit="1"/>
              </p:cNvSpPr>
              <p:nvPr/>
            </p:nvSpPr>
            <p:spPr>
              <a:xfrm>
                <a:off x="8724901" y="1695450"/>
                <a:ext cx="3181350" cy="1110369"/>
              </a:xfrm>
              <a:prstGeom prst="rect">
                <a:avLst/>
              </a:prstGeom>
              <a:blipFill>
                <a:blip r:embed="rId5"/>
                <a:stretch>
                  <a:fillRect l="-7663"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2F1706-047A-86DE-7C15-23613403F499}"/>
                  </a:ext>
                </a:extLst>
              </p:cNvPr>
              <p:cNvSpPr txBox="1"/>
              <p:nvPr/>
            </p:nvSpPr>
            <p:spPr>
              <a:xfrm>
                <a:off x="638176" y="2914650"/>
                <a:ext cx="1943100" cy="25186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𝟑</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𝟒</m:t>
                          </m:r>
                        </m:num>
                        <m:den>
                          <m:r>
                            <a:rPr lang="en-US" sz="2800" b="1" i="1">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𝟗</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𝟏𝟐</m:t>
                          </m:r>
                        </m:num>
                        <m:den>
                          <m:r>
                            <a:rPr lang="en-US" sz="2800" b="1" i="1">
                              <a:solidFill>
                                <a:srgbClr val="FF0000"/>
                              </a:solidFill>
                              <a:latin typeface="Cambria Math" panose="02040503050406030204" pitchFamily="18" charset="0"/>
                            </a:rPr>
                            <m:t>𝟕𝟐</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m:t>
                          </m:r>
                        </m:num>
                        <m:den>
                          <m:r>
                            <a:rPr lang="en-US" sz="2800" b="1" i="1">
                              <a:solidFill>
                                <a:srgbClr val="FF0000"/>
                              </a:solidFill>
                              <a:latin typeface="Cambria Math" panose="02040503050406030204" pitchFamily="18" charset="0"/>
                            </a:rPr>
                            <m:t>𝟔</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1C2F1706-047A-86DE-7C15-23613403F499}"/>
                  </a:ext>
                </a:extLst>
              </p:cNvPr>
              <p:cNvSpPr txBox="1">
                <a:spLocks noRot="1" noChangeAspect="1" noMove="1" noResize="1" noEditPoints="1" noAdjustHandles="1" noChangeArrowheads="1" noChangeShapeType="1" noTextEdit="1"/>
              </p:cNvSpPr>
              <p:nvPr/>
            </p:nvSpPr>
            <p:spPr>
              <a:xfrm>
                <a:off x="638176" y="2914650"/>
                <a:ext cx="1943100" cy="25186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FFF187-5FA3-38F8-BE4F-5FCA317D95AE}"/>
                  </a:ext>
                </a:extLst>
              </p:cNvPr>
              <p:cNvSpPr txBox="1"/>
              <p:nvPr/>
            </p:nvSpPr>
            <p:spPr>
              <a:xfrm>
                <a:off x="5019676" y="2781300"/>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𝟐𝟏</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𝟒</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𝟓𝟔</m:t>
                          </m:r>
                        </m:num>
                        <m:den>
                          <m:r>
                            <a:rPr lang="en-US" sz="2800" b="1" i="1" smtClean="0">
                              <a:solidFill>
                                <a:srgbClr val="FF0000"/>
                              </a:solidFill>
                              <a:latin typeface="Cambria Math" panose="02040503050406030204" pitchFamily="18" charset="0"/>
                            </a:rPr>
                            <m:t>𝟖𝟒</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𝟐</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EDFFF187-5FA3-38F8-BE4F-5FCA317D95AE}"/>
                  </a:ext>
                </a:extLst>
              </p:cNvPr>
              <p:cNvSpPr txBox="1">
                <a:spLocks noRot="1" noChangeAspect="1" noMove="1" noResize="1" noEditPoints="1" noAdjustHandles="1" noChangeArrowheads="1" noChangeShapeType="1" noTextEdit="1"/>
              </p:cNvSpPr>
              <p:nvPr/>
            </p:nvSpPr>
            <p:spPr>
              <a:xfrm>
                <a:off x="5019676" y="2781300"/>
                <a:ext cx="1943100" cy="25528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418AF2-A69B-421F-B6FA-6C16B4CDA27F}"/>
                  </a:ext>
                </a:extLst>
              </p:cNvPr>
              <p:cNvSpPr txBox="1"/>
              <p:nvPr/>
            </p:nvSpPr>
            <p:spPr>
              <a:xfrm>
                <a:off x="9058276" y="2752725"/>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𝟖</m:t>
                          </m:r>
                        </m:num>
                        <m:den>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𝟏𝟓</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𝟒𝟎</m:t>
                          </m:r>
                        </m:num>
                        <m:den>
                          <m:r>
                            <a:rPr lang="en-US" sz="2800" b="1" i="1" smtClean="0">
                              <a:solidFill>
                                <a:srgbClr val="FF0000"/>
                              </a:solidFill>
                              <a:latin typeface="Cambria Math" panose="02040503050406030204" pitchFamily="18" charset="0"/>
                            </a:rPr>
                            <m:t>𝟏𝟐𝟎</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66418AF2-A69B-421F-B6FA-6C16B4CDA27F}"/>
                  </a:ext>
                </a:extLst>
              </p:cNvPr>
              <p:cNvSpPr txBox="1">
                <a:spLocks noRot="1" noChangeAspect="1" noMove="1" noResize="1" noEditPoints="1" noAdjustHandles="1" noChangeArrowheads="1" noChangeShapeType="1" noTextEdit="1"/>
              </p:cNvSpPr>
              <p:nvPr/>
            </p:nvSpPr>
            <p:spPr>
              <a:xfrm>
                <a:off x="9058276" y="2752725"/>
                <a:ext cx="1943100" cy="255281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259</Words>
  <Application>Microsoft Office PowerPoint</Application>
  <PresentationFormat>Widescreen</PresentationFormat>
  <Paragraphs>73</Paragraphs>
  <Slides>15</Slides>
  <Notes>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15</vt:i4>
      </vt:variant>
    </vt:vector>
  </HeadingPairs>
  <TitlesOfParts>
    <vt:vector size="30" baseType="lpstr">
      <vt:lpstr>#9Slide07 SVNStick A Round</vt:lpstr>
      <vt:lpstr>Arial</vt:lpstr>
      <vt:lpstr>Calibri</vt:lpstr>
      <vt:lpstr>Calibri Light</vt:lpstr>
      <vt:lpstr>Cambria</vt:lpstr>
      <vt:lpstr>Cambria Math</vt:lpstr>
      <vt:lpstr>等线</vt:lpstr>
      <vt:lpstr>Fira Sans</vt:lpstr>
      <vt:lpstr>MS Mincho</vt:lpstr>
      <vt:lpstr>Times New Roman</vt:lpstr>
      <vt:lpstr>UTM Cookies</vt:lpstr>
      <vt:lpstr>UTM God's Word</vt:lpstr>
      <vt:lpstr>1_Office Theme</vt:lpstr>
      <vt:lpstr>Custom Design</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16</cp:revision>
  <dcterms:created xsi:type="dcterms:W3CDTF">2024-01-09T06:25:17Z</dcterms:created>
  <dcterms:modified xsi:type="dcterms:W3CDTF">2025-05-12T09:20:55Z</dcterms:modified>
</cp:coreProperties>
</file>