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  <p:sldMasterId id="2147483711" r:id="rId3"/>
    <p:sldMasterId id="2147483723" r:id="rId4"/>
  </p:sldMasterIdLst>
  <p:notesMasterIdLst>
    <p:notesMasterId r:id="rId26"/>
  </p:notesMasterIdLst>
  <p:sldIdLst>
    <p:sldId id="258" r:id="rId5"/>
    <p:sldId id="259" r:id="rId6"/>
    <p:sldId id="260" r:id="rId7"/>
    <p:sldId id="257" r:id="rId8"/>
    <p:sldId id="294" r:id="rId9"/>
    <p:sldId id="269" r:id="rId10"/>
    <p:sldId id="270" r:id="rId11"/>
    <p:sldId id="271" r:id="rId12"/>
    <p:sldId id="295" r:id="rId13"/>
    <p:sldId id="296" r:id="rId14"/>
    <p:sldId id="297" r:id="rId15"/>
    <p:sldId id="298" r:id="rId16"/>
    <p:sldId id="300" r:id="rId17"/>
    <p:sldId id="301" r:id="rId18"/>
    <p:sldId id="748" r:id="rId19"/>
    <p:sldId id="277" r:id="rId20"/>
    <p:sldId id="751" r:id="rId21"/>
    <p:sldId id="752" r:id="rId22"/>
    <p:sldId id="758" r:id="rId23"/>
    <p:sldId id="302" r:id="rId24"/>
    <p:sldId id="3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00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B7F7F-21D3-4AB7-9A64-0308B376EFA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76BD1-3FBB-4275-8784-DD26731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5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9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9876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372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654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6668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3561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1378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3326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971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3695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4164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542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24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4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1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54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12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65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11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43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0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19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0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0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8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2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67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9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46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3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10" Type="http://schemas.openxmlformats.org/officeDocument/2006/relationships/image" Target="../media/image6.emf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43.svg"/><Relationship Id="rId7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0.png"/><Relationship Id="rId9" Type="http://schemas.openxmlformats.org/officeDocument/2006/relationships/image" Target="../media/image6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2.sv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0.png"/><Relationship Id="rId5" Type="http://schemas.openxmlformats.org/officeDocument/2006/relationships/image" Target="../media/image80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83.png"/><Relationship Id="rId4" Type="http://schemas.openxmlformats.org/officeDocument/2006/relationships/image" Target="../media/image32.png"/><Relationship Id="rId9" Type="http://schemas.openxmlformats.org/officeDocument/2006/relationships/image" Target="../media/image8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8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3.svg"/><Relationship Id="rId7" Type="http://schemas.openxmlformats.org/officeDocument/2006/relationships/image" Target="../media/image10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42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1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0.png"/><Relationship Id="rId2" Type="http://schemas.openxmlformats.org/officeDocument/2006/relationships/audio" Target="../media/media1.m4a"/><Relationship Id="rId16" Type="http://schemas.openxmlformats.org/officeDocument/2006/relationships/image" Target="../media/image36.png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33.png"/><Relationship Id="rId5" Type="http://schemas.microsoft.com/office/2007/relationships/media" Target="../media/media3.mp4"/><Relationship Id="rId15" Type="http://schemas.openxmlformats.org/officeDocument/2006/relationships/image" Target="../media/image35.png"/><Relationship Id="rId10" Type="http://schemas.openxmlformats.org/officeDocument/2006/relationships/image" Target="../media/image7.png"/><Relationship Id="rId4" Type="http://schemas.microsoft.com/office/2007/relationships/media" Target="../media/media2.m4a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43.png"/><Relationship Id="rId10" Type="http://schemas.openxmlformats.org/officeDocument/2006/relationships/image" Target="../media/image136.png"/><Relationship Id="rId4" Type="http://schemas.openxmlformats.org/officeDocument/2006/relationships/audio" Target="../media/audio4.wav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140.png"/><Relationship Id="rId12" Type="http://schemas.openxmlformats.org/officeDocument/2006/relationships/image" Target="../media/image1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9.png"/><Relationship Id="rId11" Type="http://schemas.openxmlformats.org/officeDocument/2006/relationships/image" Target="../media/image142.png"/><Relationship Id="rId5" Type="http://schemas.openxmlformats.org/officeDocument/2006/relationships/image" Target="../media/image43.png"/><Relationship Id="rId10" Type="http://schemas.openxmlformats.org/officeDocument/2006/relationships/image" Target="../media/image141.png"/><Relationship Id="rId4" Type="http://schemas.openxmlformats.org/officeDocument/2006/relationships/audio" Target="../media/audio4.wav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7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1.m4a"/><Relationship Id="rId16" Type="http://schemas.openxmlformats.org/officeDocument/2006/relationships/image" Target="../media/image10.png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5" Type="http://schemas.microsoft.com/office/2007/relationships/media" Target="../media/media3.mp4"/><Relationship Id="rId15" Type="http://schemas.openxmlformats.org/officeDocument/2006/relationships/image" Target="../media/image39.png"/><Relationship Id="rId10" Type="http://schemas.openxmlformats.org/officeDocument/2006/relationships/image" Target="../media/image7.png"/><Relationship Id="rId4" Type="http://schemas.microsoft.com/office/2007/relationships/media" Target="../media/media2.m4a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50.svg"/><Relationship Id="rId3" Type="http://schemas.openxmlformats.org/officeDocument/2006/relationships/image" Target="../media/image22.svg"/><Relationship Id="rId7" Type="http://schemas.openxmlformats.org/officeDocument/2006/relationships/image" Target="../media/image29.sv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12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3.svg"/><Relationship Id="rId5" Type="http://schemas.openxmlformats.org/officeDocument/2006/relationships/image" Target="../media/image24.sv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41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2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5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4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520.png"/><Relationship Id="rId3" Type="http://schemas.openxmlformats.org/officeDocument/2006/relationships/image" Target="../media/image43.svg"/><Relationship Id="rId7" Type="http://schemas.openxmlformats.org/officeDocument/2006/relationships/image" Target="../media/image460.png"/><Relationship Id="rId12" Type="http://schemas.openxmlformats.org/officeDocument/2006/relationships/image" Target="../media/image5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0.png"/><Relationship Id="rId11" Type="http://schemas.openxmlformats.org/officeDocument/2006/relationships/image" Target="../media/image500.png"/><Relationship Id="rId5" Type="http://schemas.openxmlformats.org/officeDocument/2006/relationships/image" Target="../media/image59.svg"/><Relationship Id="rId10" Type="http://schemas.openxmlformats.org/officeDocument/2006/relationships/image" Target="../media/image490.PNG"/><Relationship Id="rId4" Type="http://schemas.openxmlformats.org/officeDocument/2006/relationships/image" Target="../media/image26.png"/><Relationship Id="rId9" Type="http://schemas.openxmlformats.org/officeDocument/2006/relationships/image" Target="../media/image4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image" Target="../media/image43.svg"/><Relationship Id="rId7" Type="http://schemas.openxmlformats.org/officeDocument/2006/relationships/image" Target="../media/image5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Relationship Id="rId9" Type="http://schemas.openxmlformats.org/officeDocument/2006/relationships/image" Target="../media/image5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DC63400E-E29D-5D8A-FC35-F235B9242D76}"/>
              </a:ext>
            </a:extLst>
          </p:cNvPr>
          <p:cNvSpPr/>
          <p:nvPr/>
        </p:nvSpPr>
        <p:spPr>
          <a:xfrm>
            <a:off x="2185629" y="1052187"/>
            <a:ext cx="7587328" cy="141629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8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5C010A-BEAD-E1DD-5C03-7F3711784229}"/>
                  </a:ext>
                </a:extLst>
              </p:cNvPr>
              <p:cNvSpPr txBox="1"/>
              <p:nvPr/>
            </p:nvSpPr>
            <p:spPr>
              <a:xfrm>
                <a:off x="2494111" y="1088808"/>
                <a:ext cx="204745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5C010A-BEAD-E1DD-5C03-7F3711784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111" y="1088808"/>
                <a:ext cx="2047452" cy="1159228"/>
              </a:xfrm>
              <a:prstGeom prst="rect">
                <a:avLst/>
              </a:prstGeom>
              <a:blipFill>
                <a:blip r:embed="rId4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A560ED6-B435-BE6B-BA7F-208B855125F6}"/>
              </a:ext>
            </a:extLst>
          </p:cNvPr>
          <p:cNvSpPr txBox="1"/>
          <p:nvPr/>
        </p:nvSpPr>
        <p:spPr>
          <a:xfrm>
            <a:off x="4033825" y="1396843"/>
            <a:ext cx="55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A3D5A46-3C9A-EF1C-EE97-D03C35270E0B}"/>
                  </a:ext>
                </a:extLst>
              </p:cNvPr>
              <p:cNvSpPr txBox="1"/>
              <p:nvPr/>
            </p:nvSpPr>
            <p:spPr>
              <a:xfrm>
                <a:off x="4533964" y="1104980"/>
                <a:ext cx="863654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A3D5A46-3C9A-EF1C-EE97-D03C35270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964" y="1104980"/>
                <a:ext cx="863654" cy="11557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B3CD83-7037-379D-C361-50044C98F65B}"/>
                  </a:ext>
                </a:extLst>
              </p:cNvPr>
              <p:cNvSpPr txBox="1"/>
              <p:nvPr/>
            </p:nvSpPr>
            <p:spPr>
              <a:xfrm>
                <a:off x="5898261" y="1122635"/>
                <a:ext cx="863654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B3CD83-7037-379D-C361-50044C98F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261" y="1122635"/>
                <a:ext cx="863654" cy="12022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E51298-2255-8DF2-0C86-1269CC9A8C8A}"/>
                  </a:ext>
                </a:extLst>
              </p:cNvPr>
              <p:cNvSpPr txBox="1"/>
              <p:nvPr/>
            </p:nvSpPr>
            <p:spPr>
              <a:xfrm>
                <a:off x="5129724" y="1416792"/>
                <a:ext cx="86365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𝐱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E51298-2255-8DF2-0C86-1269CC9A8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724" y="1416792"/>
                <a:ext cx="863654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E6FF30A-7A20-CEE9-F223-472D12E4C4CF}"/>
              </a:ext>
            </a:extLst>
          </p:cNvPr>
          <p:cNvSpPr txBox="1"/>
          <p:nvPr/>
        </p:nvSpPr>
        <p:spPr>
          <a:xfrm>
            <a:off x="6457305" y="1438142"/>
            <a:ext cx="81323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A9772A-BB18-EA26-F22F-DD7C12CB21DA}"/>
                  </a:ext>
                </a:extLst>
              </p:cNvPr>
              <p:cNvSpPr txBox="1"/>
              <p:nvPr/>
            </p:nvSpPr>
            <p:spPr>
              <a:xfrm>
                <a:off x="6965929" y="1139935"/>
                <a:ext cx="863654" cy="1170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A9772A-BB18-EA26-F22F-DD7C12CB2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929" y="1139935"/>
                <a:ext cx="863654" cy="1170192"/>
              </a:xfrm>
              <a:prstGeom prst="rect">
                <a:avLst/>
              </a:prstGeom>
              <a:blipFill>
                <a:blip r:embed="rId8"/>
                <a:stretch>
                  <a:fillRect r="-56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73">
            <a:extLst>
              <a:ext uri="{FF2B5EF4-FFF2-40B4-BE49-F238E27FC236}">
                <a16:creationId xmlns:a16="http://schemas.microsoft.com/office/drawing/2014/main" id="{0808475F-D491-DCB6-999B-A5F346FD1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374" y="2775939"/>
            <a:ext cx="107853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Để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ta làm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8A9EB745-A082-C45E-A970-6257A1D052EA}"/>
              </a:ext>
            </a:extLst>
          </p:cNvPr>
          <p:cNvSpPr/>
          <p:nvPr/>
        </p:nvSpPr>
        <p:spPr>
          <a:xfrm>
            <a:off x="990847" y="3803355"/>
            <a:ext cx="10387569" cy="2071648"/>
          </a:xfrm>
          <a:prstGeom prst="snip2Diag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76200">
            <a:solidFill>
              <a:srgbClr val="02736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7BE368C6-7E9A-B7E4-0BFF-780C17D09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660" y="3923067"/>
            <a:ext cx="10413942" cy="165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B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thực hiện chia hai phân số, ta lấy phân số thứ nhất nhân đảo ngược phân số thứ hai.</a:t>
            </a:r>
            <a:endParaRPr kumimoji="0" lang="en-US" altLang="en-US" sz="3600" b="1" i="0" u="sng" strike="noStrike" kern="1200" cap="none" spc="0" normalizeH="0" baseline="0" noProof="0" dirty="0">
              <a:ln>
                <a:noFill/>
              </a:ln>
              <a:solidFill>
                <a:srgbClr val="B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B316C0-D83D-657B-88F0-CDCE7F3B4BD9}"/>
              </a:ext>
            </a:extLst>
          </p:cNvPr>
          <p:cNvSpPr txBox="1"/>
          <p:nvPr/>
        </p:nvSpPr>
        <p:spPr>
          <a:xfrm>
            <a:off x="8331009" y="1419092"/>
            <a:ext cx="81323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DDF0F2-5970-0A99-083D-C49B48C76225}"/>
                  </a:ext>
                </a:extLst>
              </p:cNvPr>
              <p:cNvSpPr txBox="1"/>
              <p:nvPr/>
            </p:nvSpPr>
            <p:spPr>
              <a:xfrm>
                <a:off x="8839633" y="1120885"/>
                <a:ext cx="863654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𝟑𝟖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DDF0F2-5970-0A99-083D-C49B48C76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633" y="1120885"/>
                <a:ext cx="863654" cy="11592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23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D4319-9A34-20F7-ED99-FEE90D2540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3420" y="2036060"/>
            <a:ext cx="674276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426155" y="1206576"/>
                <a:ext cx="10229623" cy="22331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marR="0" indent="-51435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AutoNum type="alphaLcParenR"/>
                </a:pPr>
                <a:r>
                  <a:rPr lang="en-US" sz="32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6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155" y="1206576"/>
                <a:ext cx="10229623" cy="2233112"/>
              </a:xfrm>
              <a:prstGeom prst="rect">
                <a:avLst/>
              </a:prstGeom>
              <a:blipFill>
                <a:blip r:embed="rId4"/>
                <a:stretch>
                  <a:fillRect l="-1490" t="-163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59F955-A17F-4094-99D0-871B77F3B1EB}"/>
                  </a:ext>
                </a:extLst>
              </p:cNvPr>
              <p:cNvSpPr txBox="1"/>
              <p:nvPr/>
            </p:nvSpPr>
            <p:spPr>
              <a:xfrm>
                <a:off x="2390447" y="2099229"/>
                <a:ext cx="4351383" cy="2659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4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59F955-A17F-4094-99D0-871B77F3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447" y="2099229"/>
                <a:ext cx="4351383" cy="2659511"/>
              </a:xfrm>
              <a:prstGeom prst="rect">
                <a:avLst/>
              </a:prstGeom>
              <a:blipFill>
                <a:blip r:embed="rId5"/>
                <a:stretch>
                  <a:fillRect l="-2521" t="-4577" r="-5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66340" cy="1716385"/>
            <a:chOff x="7349021" y="2594357"/>
            <a:chExt cx="4666340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/>
                <p:nvPr/>
              </p:nvSpPr>
              <p:spPr>
                <a:xfrm>
                  <a:off x="7542147" y="2752194"/>
                  <a:ext cx="4473214" cy="13646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2147" y="2752194"/>
                  <a:ext cx="4473214" cy="136466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4F5B9B-9CCD-42FF-B1F1-436A91A7F380}"/>
                  </a:ext>
                </a:extLst>
              </p:cNvPr>
              <p:cNvSpPr txBox="1"/>
              <p:nvPr/>
            </p:nvSpPr>
            <p:spPr>
              <a:xfrm>
                <a:off x="2245985" y="1922597"/>
                <a:ext cx="4617617" cy="1965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4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vi-VN" sz="4400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4F5B9B-9CCD-42FF-B1F1-436A91A7F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985" y="1922597"/>
                <a:ext cx="4617617" cy="1965795"/>
              </a:xfrm>
              <a:prstGeom prst="rect">
                <a:avLst/>
              </a:prstGeom>
              <a:blipFill>
                <a:blip r:embed="rId5"/>
                <a:stretch>
                  <a:fillRect l="-3034" t="-6192" r="-3034" b="-2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36844" cy="1716385"/>
            <a:chOff x="7349021" y="2594357"/>
            <a:chExt cx="4636844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12651" y="2752194"/>
                  <a:ext cx="4473214" cy="13619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651" y="2752194"/>
                  <a:ext cx="4473214" cy="136191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DC87D9-DA28-19FA-3D04-3116F18E137D}"/>
                  </a:ext>
                </a:extLst>
              </p:cNvPr>
              <p:cNvSpPr txBox="1"/>
              <p:nvPr/>
            </p:nvSpPr>
            <p:spPr>
              <a:xfrm>
                <a:off x="1600200" y="1924050"/>
                <a:ext cx="9820275" cy="1152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sz="4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</m:t>
                    </m:r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 </m:t>
                    </m:r>
                    <m:f>
                      <m:f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DC87D9-DA28-19FA-3D04-3116F18E1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924050"/>
                <a:ext cx="9820275" cy="1152495"/>
              </a:xfrm>
              <a:prstGeom prst="rect">
                <a:avLst/>
              </a:prstGeom>
              <a:blipFill>
                <a:blip r:embed="rId4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A676E8-CDE2-4B58-477B-9D33386B4B4B}"/>
                  </a:ext>
                </a:extLst>
              </p:cNvPr>
              <p:cNvSpPr txBox="1"/>
              <p:nvPr/>
            </p:nvSpPr>
            <p:spPr>
              <a:xfrm>
                <a:off x="1133475" y="3267075"/>
                <a:ext cx="2733675" cy="2007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×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A676E8-CDE2-4B58-477B-9D33386B4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475" y="3267075"/>
                <a:ext cx="2733675" cy="2007409"/>
              </a:xfrm>
              <a:prstGeom prst="rect">
                <a:avLst/>
              </a:prstGeom>
              <a:blipFill>
                <a:blip r:embed="rId5"/>
                <a:stretch>
                  <a:fillRect l="-8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55046B-BB81-FA00-A034-3BD5DEDF3FCA}"/>
                  </a:ext>
                </a:extLst>
              </p:cNvPr>
              <p:cNvSpPr txBox="1"/>
              <p:nvPr/>
            </p:nvSpPr>
            <p:spPr>
              <a:xfrm>
                <a:off x="5124450" y="3162300"/>
                <a:ext cx="2733675" cy="2058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×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55046B-BB81-FA00-A034-3BD5DEDF3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450" y="3162300"/>
                <a:ext cx="2733675" cy="2058962"/>
              </a:xfrm>
              <a:prstGeom prst="rect">
                <a:avLst/>
              </a:prstGeom>
              <a:blipFill>
                <a:blip r:embed="rId6"/>
                <a:stretch>
                  <a:fillRect l="-8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D5435B-E3FE-9391-622A-7F56E6C9DACD}"/>
                  </a:ext>
                </a:extLst>
              </p:cNvPr>
              <p:cNvSpPr txBox="1"/>
              <p:nvPr/>
            </p:nvSpPr>
            <p:spPr>
              <a:xfrm>
                <a:off x="8763000" y="3086100"/>
                <a:ext cx="2733675" cy="2058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×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40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D5435B-E3FE-9391-622A-7F56E6C9D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3086100"/>
                <a:ext cx="2733675" cy="2058962"/>
              </a:xfrm>
              <a:prstGeom prst="rect">
                <a:avLst/>
              </a:prstGeom>
              <a:blipFill>
                <a:blip r:embed="rId7"/>
                <a:stretch>
                  <a:fillRect l="-8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92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矩形 13">
            <a:extLst>
              <a:ext uri="{FF2B5EF4-FFF2-40B4-BE49-F238E27FC236}">
                <a16:creationId xmlns:a16="http://schemas.microsoft.com/office/drawing/2014/main" id="{BCA5C487-F631-207E-D79D-32888EBE5229}"/>
              </a:ext>
            </a:extLst>
          </p:cNvPr>
          <p:cNvSpPr/>
          <p:nvPr/>
        </p:nvSpPr>
        <p:spPr>
          <a:xfrm>
            <a:off x="1873011" y="951866"/>
            <a:ext cx="2952906" cy="10200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08385A-C6C8-CDED-797A-AF266E214BBE}"/>
              </a:ext>
            </a:extLst>
          </p:cNvPr>
          <p:cNvSpPr txBox="1"/>
          <p:nvPr/>
        </p:nvSpPr>
        <p:spPr>
          <a:xfrm>
            <a:off x="786751" y="1002250"/>
            <a:ext cx="10229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Tìm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thích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hợp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68F344-DC53-A347-A177-34E0F3A07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019" y="2297829"/>
            <a:ext cx="9717692" cy="225266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BAF5C84-93A3-F9E0-2861-FA929ACCD61D}"/>
              </a:ext>
            </a:extLst>
          </p:cNvPr>
          <p:cNvSpPr/>
          <p:nvPr/>
        </p:nvSpPr>
        <p:spPr>
          <a:xfrm>
            <a:off x="2090891" y="105574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297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矩形 13">
            <a:extLst>
              <a:ext uri="{FF2B5EF4-FFF2-40B4-BE49-F238E27FC236}">
                <a16:creationId xmlns:a16="http://schemas.microsoft.com/office/drawing/2014/main" id="{BCA5C487-F631-207E-D79D-32888EBE5229}"/>
              </a:ext>
            </a:extLst>
          </p:cNvPr>
          <p:cNvSpPr/>
          <p:nvPr/>
        </p:nvSpPr>
        <p:spPr>
          <a:xfrm>
            <a:off x="1873011" y="951866"/>
            <a:ext cx="2952906" cy="10200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08385A-C6C8-CDED-797A-AF266E214BBE}"/>
              </a:ext>
            </a:extLst>
          </p:cNvPr>
          <p:cNvSpPr txBox="1"/>
          <p:nvPr/>
        </p:nvSpPr>
        <p:spPr>
          <a:xfrm>
            <a:off x="786751" y="1002250"/>
            <a:ext cx="10229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Tìm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thích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hợp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68F344-DC53-A347-A177-34E0F3A07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019" y="2297829"/>
            <a:ext cx="9717692" cy="225266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BAF5C84-93A3-F9E0-2861-FA929ACCD61D}"/>
              </a:ext>
            </a:extLst>
          </p:cNvPr>
          <p:cNvSpPr/>
          <p:nvPr/>
        </p:nvSpPr>
        <p:spPr>
          <a:xfrm>
            <a:off x="2090891" y="105574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CFB4A9F-3C25-123D-3E56-05D041866E33}"/>
                  </a:ext>
                </a:extLst>
              </p:cNvPr>
              <p:cNvSpPr/>
              <p:nvPr/>
            </p:nvSpPr>
            <p:spPr>
              <a:xfrm>
                <a:off x="4817499" y="3332214"/>
                <a:ext cx="647700" cy="876300"/>
              </a:xfrm>
              <a:prstGeom prst="round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CFB4A9F-3C25-123D-3E56-05D041866E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499" y="3332214"/>
                <a:ext cx="647700" cy="876300"/>
              </a:xfrm>
              <a:prstGeom prst="roundRect">
                <a:avLst/>
              </a:prstGeom>
              <a:blipFill>
                <a:blip r:embed="rId5"/>
                <a:stretch>
                  <a:fillRect t="-680" b="-748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B95FE00-76C0-C110-2D5F-154ECB1A6CCC}"/>
                  </a:ext>
                </a:extLst>
              </p:cNvPr>
              <p:cNvSpPr/>
              <p:nvPr/>
            </p:nvSpPr>
            <p:spPr>
              <a:xfrm>
                <a:off x="7389249" y="3170289"/>
                <a:ext cx="647700" cy="876300"/>
              </a:xfrm>
              <a:prstGeom prst="round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B95FE00-76C0-C110-2D5F-154ECB1A6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249" y="3170289"/>
                <a:ext cx="647700" cy="876300"/>
              </a:xfrm>
              <a:prstGeom prst="roundRect">
                <a:avLst/>
              </a:prstGeom>
              <a:blipFill>
                <a:blip r:embed="rId6"/>
                <a:stretch>
                  <a:fillRect t="-676" b="-675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1E19D02-C55F-F048-115E-E6B2E1A3CF88}"/>
                  </a:ext>
                </a:extLst>
              </p:cNvPr>
              <p:cNvSpPr/>
              <p:nvPr/>
            </p:nvSpPr>
            <p:spPr>
              <a:xfrm>
                <a:off x="10027674" y="3332214"/>
                <a:ext cx="647700" cy="876300"/>
              </a:xfrm>
              <a:prstGeom prst="round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1E19D02-C55F-F048-115E-E6B2E1A3CF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674" y="3332214"/>
                <a:ext cx="647700" cy="87630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5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856688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矩形 13">
            <a:extLst>
              <a:ext uri="{FF2B5EF4-FFF2-40B4-BE49-F238E27FC236}">
                <a16:creationId xmlns:a16="http://schemas.microsoft.com/office/drawing/2014/main" id="{BCA5C487-F631-207E-D79D-32888EBE5229}"/>
              </a:ext>
            </a:extLst>
          </p:cNvPr>
          <p:cNvSpPr/>
          <p:nvPr/>
        </p:nvSpPr>
        <p:spPr>
          <a:xfrm>
            <a:off x="1873011" y="951866"/>
            <a:ext cx="2952906" cy="10200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E9471-8BDF-44E8-1557-F36542CCE0E1}"/>
              </a:ext>
            </a:extLst>
          </p:cNvPr>
          <p:cNvSpPr txBox="1"/>
          <p:nvPr/>
        </p:nvSpPr>
        <p:spPr>
          <a:xfrm>
            <a:off x="1199535" y="876888"/>
            <a:ext cx="95341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Tìm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thích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hợp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83A3D2-27B9-74FE-D8EF-11FF46FBEBA0}"/>
              </a:ext>
            </a:extLst>
          </p:cNvPr>
          <p:cNvGrpSpPr/>
          <p:nvPr/>
        </p:nvGrpSpPr>
        <p:grpSpPr>
          <a:xfrm>
            <a:off x="919317" y="1591597"/>
            <a:ext cx="10544175" cy="1487651"/>
            <a:chOff x="919317" y="1591597"/>
            <a:chExt cx="10544175" cy="14876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0ADB88B-F206-18A9-3256-52F49A46A494}"/>
                    </a:ext>
                  </a:extLst>
                </p:cNvPr>
                <p:cNvSpPr txBox="1"/>
                <p:nvPr/>
              </p:nvSpPr>
              <p:spPr>
                <a:xfrm>
                  <a:off x="919317" y="1591597"/>
                  <a:ext cx="10544175" cy="14876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bức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tranh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chữ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nhật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diện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dm</a:t>
                  </a:r>
                  <a:r>
                    <a:rPr lang="en-US" sz="3200" baseline="300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chiều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rộng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dm.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Chiều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dài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bức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tranh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    </a:t>
                  </a:r>
                  <a:r>
                    <a:rPr lang="en-US" sz="3200" dirty="0">
                      <a:solidFill>
                        <a:srgbClr val="FFFFFF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..</a:t>
                  </a:r>
                  <a:r>
                    <a:rPr lang="en-US" sz="32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dm.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0ADB88B-F206-18A9-3256-52F49A46A4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317" y="1591597"/>
                  <a:ext cx="10544175" cy="1487651"/>
                </a:xfrm>
                <a:prstGeom prst="rect">
                  <a:avLst/>
                </a:prstGeom>
                <a:blipFill>
                  <a:blip r:embed="rId4"/>
                  <a:stretch>
                    <a:fillRect l="-1504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9CBC52C-0F2B-E5F8-0908-0A75CA8F7F35}"/>
                </a:ext>
              </a:extLst>
            </p:cNvPr>
            <p:cNvSpPr/>
            <p:nvPr/>
          </p:nvSpPr>
          <p:spPr>
            <a:xfrm>
              <a:off x="7682987" y="2352675"/>
              <a:ext cx="619125" cy="5429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D5DAA32E-4C40-FE38-EFA2-9AF70BA95CF9}"/>
              </a:ext>
            </a:extLst>
          </p:cNvPr>
          <p:cNvSpPr/>
          <p:nvPr/>
        </p:nvSpPr>
        <p:spPr>
          <a:xfrm>
            <a:off x="2189213" y="947585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476E73AD-6857-63DE-B909-23542C6B8F74}"/>
              </a:ext>
            </a:extLst>
          </p:cNvPr>
          <p:cNvSpPr/>
          <p:nvPr/>
        </p:nvSpPr>
        <p:spPr>
          <a:xfrm>
            <a:off x="1295400" y="3264309"/>
            <a:ext cx="2460522" cy="2383093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B169FE-C152-8813-91FB-79EE265DC6D7}"/>
                  </a:ext>
                </a:extLst>
              </p:cNvPr>
              <p:cNvSpPr txBox="1"/>
              <p:nvPr/>
            </p:nvSpPr>
            <p:spPr>
              <a:xfrm>
                <a:off x="2040501" y="3473553"/>
                <a:ext cx="9705975" cy="2564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bức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tranh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(dm)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điền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B169FE-C152-8813-91FB-79EE265DC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501" y="3473553"/>
                <a:ext cx="9705975" cy="2564613"/>
              </a:xfrm>
              <a:prstGeom prst="rect">
                <a:avLst/>
              </a:prstGeom>
              <a:blipFill>
                <a:blip r:embed="rId7"/>
                <a:stretch>
                  <a:fillRect t="-1188" b="-1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6C42ABB-776F-158F-07EB-19C0616A528D}"/>
                  </a:ext>
                </a:extLst>
              </p:cNvPr>
              <p:cNvSpPr/>
              <p:nvPr/>
            </p:nvSpPr>
            <p:spPr>
              <a:xfrm>
                <a:off x="7624301" y="2244828"/>
                <a:ext cx="676276" cy="847725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𝟖𝟏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6C42ABB-776F-158F-07EB-19C0616A52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301" y="2244828"/>
                <a:ext cx="676276" cy="84772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2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2" grpId="0" build="p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08382B4-8578-3998-D5E6-AAE4A19357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C823A7-5970-7DA4-B583-4FF455F59D26}"/>
              </a:ext>
            </a:extLst>
          </p:cNvPr>
          <p:cNvSpPr/>
          <p:nvPr/>
        </p:nvSpPr>
        <p:spPr>
          <a:xfrm>
            <a:off x="452064" y="2969231"/>
            <a:ext cx="10212511" cy="25582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thực hiện chia hai phân số, ta lấy phân số thứ nhất nhân đảo ngược phân số thứ hai.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1DBD6B-AD5C-24FB-F4A0-4EE4FD097E25}"/>
              </a:ext>
            </a:extLst>
          </p:cNvPr>
          <p:cNvSpPr/>
          <p:nvPr/>
        </p:nvSpPr>
        <p:spPr>
          <a:xfrm>
            <a:off x="688370" y="152400"/>
            <a:ext cx="10548402" cy="147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A6E72AD0-832E-8323-7646-092352B74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484EA-F9D3-3C13-7504-D4A4E9AB4F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715" y="4366517"/>
            <a:ext cx="1516831" cy="128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D239B9-CDA7-2169-B049-8C3661FCA37F}"/>
                  </a:ext>
                </a:extLst>
              </p:cNvPr>
              <p:cNvSpPr txBox="1"/>
              <p:nvPr/>
            </p:nvSpPr>
            <p:spPr>
              <a:xfrm>
                <a:off x="3918856" y="1001486"/>
                <a:ext cx="6357257" cy="1330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Tính 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60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D239B9-CDA7-2169-B049-8C3661FCA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56" y="1001486"/>
                <a:ext cx="6357257" cy="1330044"/>
              </a:xfrm>
              <a:prstGeom prst="rect">
                <a:avLst/>
              </a:prstGeom>
              <a:blipFill>
                <a:blip r:embed="rId11"/>
                <a:stretch>
                  <a:fillRect l="-7287" t="-2752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77C0241-FA9B-E9B8-2986-A715324AFE99}"/>
                    </a:ext>
                  </a:extLst>
                </p:cNvPr>
                <p:cNvSpPr txBox="1"/>
                <p:nvPr/>
              </p:nvSpPr>
              <p:spPr>
                <a:xfrm>
                  <a:off x="2599573" y="3277702"/>
                  <a:ext cx="2372746" cy="9785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B.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77C0241-FA9B-E9B8-2986-A715324AFE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9573" y="3277702"/>
                  <a:ext cx="2372746" cy="978538"/>
                </a:xfrm>
                <a:prstGeom prst="rect">
                  <a:avLst/>
                </a:prstGeom>
                <a:blipFill>
                  <a:blip r:embed="rId14"/>
                  <a:stretch>
                    <a:fillRect l="-8974" b="-1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3113F8B-6B4B-C1D7-BF53-A94D06093D57}"/>
                    </a:ext>
                  </a:extLst>
                </p:cNvPr>
                <p:cNvSpPr txBox="1"/>
                <p:nvPr/>
              </p:nvSpPr>
              <p:spPr>
                <a:xfrm>
                  <a:off x="2523373" y="5002812"/>
                  <a:ext cx="2850304" cy="9248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36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3113F8B-6B4B-C1D7-BF53-A94D06093D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3373" y="5002812"/>
                  <a:ext cx="2850304" cy="924805"/>
                </a:xfrm>
                <a:prstGeom prst="rect">
                  <a:avLst/>
                </a:prstGeom>
                <a:blipFill>
                  <a:blip r:embed="rId15"/>
                  <a:stretch>
                    <a:fillRect l="-6638" b="-72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09759C5-6BC7-3261-417E-BDC568C140E4}"/>
                    </a:ext>
                  </a:extLst>
                </p:cNvPr>
                <p:cNvSpPr txBox="1"/>
                <p:nvPr/>
              </p:nvSpPr>
              <p:spPr>
                <a:xfrm>
                  <a:off x="6716485" y="5144327"/>
                  <a:ext cx="2765211" cy="9248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600" dirty="0"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</a:t>
                  </a: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36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09759C5-6BC7-3261-417E-BDC568C140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6485" y="5144327"/>
                  <a:ext cx="2765211" cy="924805"/>
                </a:xfrm>
                <a:prstGeom prst="rect">
                  <a:avLst/>
                </a:prstGeom>
                <a:blipFill>
                  <a:blip r:embed="rId16"/>
                  <a:stretch>
                    <a:fillRect l="-6843" b="-7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8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3B879842-B554-50DF-911B-A9209BEE33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7F3122B-99C2-641F-8AA0-261D664EC7E5}"/>
                  </a:ext>
                </a:extLst>
              </p:cNvPr>
              <p:cNvSpPr/>
              <p:nvPr/>
            </p:nvSpPr>
            <p:spPr>
              <a:xfrm>
                <a:off x="1415525" y="4267200"/>
                <a:ext cx="9144000" cy="1034143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en-US" sz="4000" dirty="0">
                    <a:solidFill>
                      <a:srgbClr val="4472C4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7F3122B-99C2-641F-8AA0-261D664EC7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525" y="4267200"/>
                <a:ext cx="9144000" cy="1034143"/>
              </a:xfrm>
              <a:prstGeom prst="rect">
                <a:avLst/>
              </a:prstGeom>
              <a:blipFill>
                <a:blip r:embed="rId6"/>
                <a:stretch>
                  <a:fillRect l="-1931" b="-7558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6DD10B9-C64C-2FB2-90F2-E3B2B912837D}"/>
                  </a:ext>
                </a:extLst>
              </p:cNvPr>
              <p:cNvSpPr/>
              <p:nvPr/>
            </p:nvSpPr>
            <p:spPr>
              <a:xfrm>
                <a:off x="1418245" y="2993573"/>
                <a:ext cx="9144000" cy="1110341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6DD10B9-C64C-2FB2-90F2-E3B2B91283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245" y="2993573"/>
                <a:ext cx="9144000" cy="1110341"/>
              </a:xfrm>
              <a:prstGeom prst="rect">
                <a:avLst/>
              </a:prstGeom>
              <a:blipFill>
                <a:blip r:embed="rId7"/>
                <a:stretch>
                  <a:fillRect l="-2330" b="-1032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F07CCD4-BAD1-6EC1-2A95-FA53B8482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500" y="4415978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D731CD-01C4-3325-0FA0-EE20E5D33E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186" y="311902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F9A04BB-4D9D-B58A-A650-7849A1D5B2CB}"/>
                  </a:ext>
                </a:extLst>
              </p:cNvPr>
              <p:cNvSpPr/>
              <p:nvPr/>
            </p:nvSpPr>
            <p:spPr>
              <a:xfrm>
                <a:off x="1412803" y="1796143"/>
                <a:ext cx="9144000" cy="985157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𝟏𝟎𝟖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F9A04BB-4D9D-B58A-A650-7849A1D5B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803" y="1796143"/>
                <a:ext cx="9144000" cy="985157"/>
              </a:xfrm>
              <a:prstGeom prst="rect">
                <a:avLst/>
              </a:prstGeom>
              <a:blipFill>
                <a:blip r:embed="rId10"/>
                <a:stretch>
                  <a:fillRect l="-2330" t="-1840" b="-1656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637E032E-1673-C1E0-EE40-88CD582DB3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005001-40D5-30F7-1C8C-FDD67E061D9F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157433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80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4800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4800" smtClean="0">
                          <a:latin typeface="Cambria Math" panose="02040503050406030204" pitchFamily="18" charset="0"/>
                        </a:rPr>
                        <m:t>nh</m:t>
                      </m:r>
                      <m:r>
                        <a:rPr lang="en-US" sz="4800" smtClean="0">
                          <a:latin typeface="Cambria Math" panose="0204050305040603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800" b="1" i="1">
                          <a:latin typeface="Cambria Math" panose="02040503050406030204" pitchFamily="18" charset="0"/>
                        </a:rPr>
                        <m:t>= ? </m:t>
                      </m:r>
                    </m:oMath>
                  </m:oMathPara>
                </a14:m>
                <a:endParaRPr lang="en-US" sz="4800" dirty="0">
                  <a:solidFill>
                    <a:srgbClr val="4472C4">
                      <a:lumMod val="50000"/>
                    </a:srgbClr>
                  </a:solidFill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005001-40D5-30F7-1C8C-FDD67E061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157433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020DFD-7874-4060-CBDF-6D38171CA8EA}"/>
                  </a:ext>
                </a:extLst>
              </p:cNvPr>
              <p:cNvSpPr/>
              <p:nvPr/>
            </p:nvSpPr>
            <p:spPr>
              <a:xfrm>
                <a:off x="1374703" y="5410654"/>
                <a:ext cx="9144000" cy="1164318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020DFD-7874-4060-CBDF-6D38171CA8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03" y="5410654"/>
                <a:ext cx="9144000" cy="1164318"/>
              </a:xfrm>
              <a:prstGeom prst="rect">
                <a:avLst/>
              </a:prstGeom>
              <a:blipFill>
                <a:blip r:embed="rId12"/>
                <a:stretch>
                  <a:fillRect l="-2330" b="-6218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2DD83636-0714-3D18-FA7D-71A0C6FE0E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5264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B7E97AB3-4087-DA3B-67DC-43397D92CD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id="{6EF144A6-2976-AD4D-38EC-2E1424588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9541B1A-8A22-30C3-16AE-01C90492085E}"/>
                  </a:ext>
                </a:extLst>
              </p:cNvPr>
              <p:cNvSpPr/>
              <p:nvPr/>
            </p:nvSpPr>
            <p:spPr>
              <a:xfrm>
                <a:off x="1393753" y="2917371"/>
                <a:ext cx="9144000" cy="1034143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9541B1A-8A22-30C3-16AE-01C9049208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753" y="2917371"/>
                <a:ext cx="9144000" cy="1034143"/>
              </a:xfrm>
              <a:prstGeom prst="rect">
                <a:avLst/>
              </a:prstGeom>
              <a:blipFill>
                <a:blip r:embed="rId6"/>
                <a:stretch>
                  <a:fillRect l="-1997" b="-818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8A48F9-E724-5BBA-28DE-DF735997B9A4}"/>
                  </a:ext>
                </a:extLst>
              </p:cNvPr>
              <p:cNvSpPr/>
              <p:nvPr/>
            </p:nvSpPr>
            <p:spPr>
              <a:xfrm>
                <a:off x="1374703" y="4093030"/>
                <a:ext cx="9144000" cy="1197428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8A48F9-E724-5BBA-28DE-DF735997B9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03" y="4093030"/>
                <a:ext cx="9144000" cy="1197428"/>
              </a:xfrm>
              <a:prstGeom prst="rect">
                <a:avLst/>
              </a:prstGeom>
              <a:blipFill>
                <a:blip r:embed="rId7"/>
                <a:stretch>
                  <a:fillRect l="-2330" b="-5528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212E6034-DAC7-0A45-60A9-0A987BB8BF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16C861-DB99-07F0-E444-5A073BAF17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B001486-A0FB-2273-28D5-53784921BBD3}"/>
                  </a:ext>
                </a:extLst>
              </p:cNvPr>
              <p:cNvSpPr/>
              <p:nvPr/>
            </p:nvSpPr>
            <p:spPr>
              <a:xfrm>
                <a:off x="1412803" y="1796143"/>
                <a:ext cx="9144000" cy="985157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B001486-A0FB-2273-28D5-53784921BB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803" y="1796143"/>
                <a:ext cx="9144000" cy="985157"/>
              </a:xfrm>
              <a:prstGeom prst="rect">
                <a:avLst/>
              </a:prstGeom>
              <a:blipFill>
                <a:blip r:embed="rId10"/>
                <a:stretch>
                  <a:fillRect l="-2330" t="-1840" b="-17178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285D474A-C612-280A-45C7-7AD31FB655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5DA5B66-2F16-A824-7ADA-690062A81290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151060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80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4800">
                          <a:latin typeface="Cambria Math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4800">
                          <a:latin typeface="Cambria Math" panose="02040503050406030204" pitchFamily="18" charset="0"/>
                        </a:rPr>
                        <m:t>nh</m:t>
                      </m:r>
                      <m:r>
                        <a:rPr lang="en-US" sz="4800">
                          <a:latin typeface="Cambria Math" panose="0204050305040603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>
                          <a:latin typeface="Cambria Math" panose="02040503050406030204" pitchFamily="18" charset="0"/>
                        </a:rPr>
                        <m:t>= ? </m:t>
                      </m:r>
                    </m:oMath>
                  </m:oMathPara>
                </a14:m>
                <a:endParaRPr lang="en-US" sz="4800" dirty="0">
                  <a:solidFill>
                    <a:srgbClr val="4472C4">
                      <a:lumMod val="50000"/>
                    </a:srgbClr>
                  </a:solidFill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5DA5B66-2F16-A824-7ADA-690062A81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151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82356ED-B709-8052-BF8C-1C9AA01270AF}"/>
                  </a:ext>
                </a:extLst>
              </p:cNvPr>
              <p:cNvSpPr/>
              <p:nvPr/>
            </p:nvSpPr>
            <p:spPr>
              <a:xfrm>
                <a:off x="1374703" y="5367111"/>
                <a:ext cx="9144000" cy="1164318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82356ED-B709-8052-BF8C-1C9AA0127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03" y="5367111"/>
                <a:ext cx="9144000" cy="1164318"/>
              </a:xfrm>
              <a:prstGeom prst="rect">
                <a:avLst/>
              </a:prstGeom>
              <a:blipFill>
                <a:blip r:embed="rId12"/>
                <a:stretch>
                  <a:fillRect l="-2330" b="-673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7E41C62D-D13E-5B5E-C4DE-35A1CB3CAE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0640BBC6-BC81-D5B2-D2D8-021B64AD5B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53344" y="1306286"/>
            <a:ext cx="760911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cm,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cm.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77C0241-FA9B-E9B8-2986-A715324AFE99}"/>
                    </a:ext>
                  </a:extLst>
                </p:cNvPr>
                <p:cNvSpPr txBox="1"/>
                <p:nvPr/>
              </p:nvSpPr>
              <p:spPr>
                <a:xfrm>
                  <a:off x="2436287" y="3386559"/>
                  <a:ext cx="286505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𝟏𝟎𝟖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²</m:t>
                      </m:r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77C0241-FA9B-E9B8-2986-A715324AFE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6287" y="3386559"/>
                  <a:ext cx="2865055" cy="707886"/>
                </a:xfrm>
                <a:prstGeom prst="rect">
                  <a:avLst/>
                </a:prstGeom>
                <a:blipFill>
                  <a:blip r:embed="rId13"/>
                  <a:stretch>
                    <a:fillRect l="-7660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3113F8B-6B4B-C1D7-BF53-A94D06093D57}"/>
                    </a:ext>
                  </a:extLst>
                </p:cNvPr>
                <p:cNvSpPr txBox="1"/>
                <p:nvPr/>
              </p:nvSpPr>
              <p:spPr>
                <a:xfrm>
                  <a:off x="2436288" y="5166098"/>
                  <a:ext cx="2973912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>
                    <a:defRPr/>
                  </a:pPr>
                  <a:r>
                    <a:rPr lang="en-US" sz="4000" dirty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4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²</m:t>
                      </m:r>
                    </m:oMath>
                  </a14:m>
                  <a:endParaRPr lang="en-US" sz="4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3113F8B-6B4B-C1D7-BF53-A94D06093D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6288" y="5166098"/>
                  <a:ext cx="2973912" cy="707886"/>
                </a:xfrm>
                <a:prstGeom prst="rect">
                  <a:avLst/>
                </a:prstGeom>
                <a:blipFill>
                  <a:blip r:embed="rId14"/>
                  <a:stretch>
                    <a:fillRect l="-7377" t="-15385" b="-35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09759C5-6BC7-3261-417E-BDC568C140E4}"/>
                    </a:ext>
                  </a:extLst>
                </p:cNvPr>
                <p:cNvSpPr txBox="1"/>
                <p:nvPr/>
              </p:nvSpPr>
              <p:spPr>
                <a:xfrm>
                  <a:off x="6999514" y="5187870"/>
                  <a:ext cx="2591040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>
                    <a:defRPr/>
                  </a:pPr>
                  <a:r>
                    <a:rPr lang="en-US" sz="4000" dirty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4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²</m:t>
                      </m:r>
                    </m:oMath>
                  </a14:m>
                  <a:endParaRPr lang="en-US" sz="4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09759C5-6BC7-3261-417E-BDC568C140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9514" y="5187870"/>
                  <a:ext cx="2591040" cy="707886"/>
                </a:xfrm>
                <a:prstGeom prst="rect">
                  <a:avLst/>
                </a:prstGeom>
                <a:blipFill>
                  <a:blip r:embed="rId15"/>
                  <a:stretch>
                    <a:fillRect l="-8235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58FC35-A7EF-D752-BDC6-EB08CF0FA5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9552" y="3022575"/>
            <a:ext cx="7809653" cy="3023878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5C03F5-EF5A-1138-FDC2-D7456E788E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2799" y="1504310"/>
            <a:ext cx="3133616" cy="145707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A7E86B-21CA-379D-8C6A-5D9DB82D29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1262" y="1957095"/>
            <a:ext cx="741947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 descr="A child holding a rectangular sign&#10;&#10;Description automatically generated">
            <a:extLst>
              <a:ext uri="{FF2B5EF4-FFF2-40B4-BE49-F238E27FC236}">
                <a16:creationId xmlns:a16="http://schemas.microsoft.com/office/drawing/2014/main" id="{3B2111A5-19A3-220B-02A9-46A02F8AA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72" y="1671484"/>
            <a:ext cx="4754151" cy="4135539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4B272AD-5056-913D-EBC1-F25625F70016}"/>
              </a:ext>
            </a:extLst>
          </p:cNvPr>
          <p:cNvSpPr/>
          <p:nvPr/>
        </p:nvSpPr>
        <p:spPr>
          <a:xfrm>
            <a:off x="2880852" y="1130710"/>
            <a:ext cx="3657600" cy="1435509"/>
          </a:xfrm>
          <a:prstGeom prst="wedgeRoundRectCallout">
            <a:avLst>
              <a:gd name="adj1" fmla="val -59543"/>
              <a:gd name="adj2" fmla="val 35788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Đố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này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r>
              <a:rPr lang="en-US" sz="2400" b="1" dirty="0"/>
              <a:t> </a:t>
            </a:r>
            <a:r>
              <a:rPr lang="en-US" sz="2400" b="1" dirty="0" err="1"/>
              <a:t>mét</a:t>
            </a:r>
            <a:r>
              <a:rPr lang="en-US" sz="2400" b="1" dirty="0"/>
              <a:t>. </a:t>
            </a:r>
          </a:p>
        </p:txBody>
      </p:sp>
      <p:pic>
        <p:nvPicPr>
          <p:cNvPr id="15" name="Google Shape;523;p25">
            <a:extLst>
              <a:ext uri="{FF2B5EF4-FFF2-40B4-BE49-F238E27FC236}">
                <a16:creationId xmlns:a16="http://schemas.microsoft.com/office/drawing/2014/main" id="{19884661-B534-7EE7-E9DC-07D981E3262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3729" y="835742"/>
            <a:ext cx="1714366" cy="92183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723D99EC-A24F-1574-C0C9-FEDF770E3FB7}"/>
              </a:ext>
            </a:extLst>
          </p:cNvPr>
          <p:cNvSpPr/>
          <p:nvPr/>
        </p:nvSpPr>
        <p:spPr>
          <a:xfrm>
            <a:off x="7305368" y="998964"/>
            <a:ext cx="3962400" cy="1489753"/>
          </a:xfrm>
          <a:prstGeom prst="wedgeEllipseCallout">
            <a:avLst>
              <a:gd name="adj1" fmla="val 18490"/>
              <a:gd name="adj2" fmla="val 65800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được chiều dài ta làm như thế nào?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43353E-5DCC-B8AE-84DE-01DC045A9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3837" y="2739206"/>
            <a:ext cx="2371723" cy="3457575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ABF8446-3BF0-88E1-4BBE-C0A985873545}"/>
              </a:ext>
            </a:extLst>
          </p:cNvPr>
          <p:cNvSpPr/>
          <p:nvPr/>
        </p:nvSpPr>
        <p:spPr>
          <a:xfrm>
            <a:off x="2875936" y="1145459"/>
            <a:ext cx="3657600" cy="1435509"/>
          </a:xfrm>
          <a:prstGeom prst="wedgeRoundRectCallout">
            <a:avLst>
              <a:gd name="adj1" fmla="val -59543"/>
              <a:gd name="adj2" fmla="val 35788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Muốn</a:t>
            </a:r>
            <a:r>
              <a:rPr lang="en-US" sz="2800" b="1" dirty="0"/>
              <a:t> </a:t>
            </a:r>
            <a:r>
              <a:rPr lang="en-US" sz="2800" b="1" dirty="0" err="1"/>
              <a:t>tìm</a:t>
            </a:r>
            <a:r>
              <a:rPr lang="en-US" sz="2800" b="1" dirty="0"/>
              <a:t> </a:t>
            </a:r>
            <a:r>
              <a:rPr lang="en-US" sz="2800" b="1" dirty="0" err="1"/>
              <a:t>chiều</a:t>
            </a:r>
            <a:r>
              <a:rPr lang="en-US" sz="2800" b="1" dirty="0"/>
              <a:t> </a:t>
            </a:r>
            <a:r>
              <a:rPr lang="en-US" sz="2800" b="1" dirty="0" err="1"/>
              <a:t>dài</a:t>
            </a:r>
            <a:r>
              <a:rPr lang="en-US" sz="2800" b="1" dirty="0"/>
              <a:t> ta </a:t>
            </a:r>
            <a:r>
              <a:rPr lang="en-US" sz="2800" b="1" dirty="0" err="1"/>
              <a:t>lấy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chia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chiều</a:t>
            </a:r>
            <a:r>
              <a:rPr lang="en-US" sz="2800" b="1" dirty="0"/>
              <a:t> </a:t>
            </a:r>
            <a:r>
              <a:rPr lang="en-US" sz="2800" b="1" dirty="0" err="1"/>
              <a:t>rộng</a:t>
            </a:r>
            <a:r>
              <a:rPr lang="en-US" sz="2800" b="1" dirty="0"/>
              <a:t>.</a:t>
            </a: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801A8B27-4A30-EB3E-7C72-FD1640057BFE}"/>
              </a:ext>
            </a:extLst>
          </p:cNvPr>
          <p:cNvSpPr/>
          <p:nvPr/>
        </p:nvSpPr>
        <p:spPr>
          <a:xfrm>
            <a:off x="7059561" y="757084"/>
            <a:ext cx="4424516" cy="1736549"/>
          </a:xfrm>
          <a:prstGeom prst="wedgeEllipseCallout">
            <a:avLst>
              <a:gd name="adj1" fmla="val 18490"/>
              <a:gd name="adj2" fmla="val 65800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C85BD5C2-E8DC-0ED8-D9F0-122C8EE9C874}"/>
                  </a:ext>
                </a:extLst>
              </p:cNvPr>
              <p:cNvSpPr/>
              <p:nvPr/>
            </p:nvSpPr>
            <p:spPr>
              <a:xfrm>
                <a:off x="2900517" y="1130710"/>
                <a:ext cx="3657600" cy="1435509"/>
              </a:xfrm>
              <a:prstGeom prst="wedgeRoundRectCallout">
                <a:avLst>
                  <a:gd name="adj1" fmla="val -59543"/>
                  <a:gd name="adj2" fmla="val 35788"/>
                  <a:gd name="adj3" fmla="val 16667"/>
                </a:avLst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19</m:t>
                        </m:r>
                      </m:den>
                    </m:f>
                  </m:oMath>
                </a14:m>
                <a:r>
                  <a:rPr lang="en-US" sz="48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/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C85BD5C2-E8DC-0ED8-D9F0-122C8EE9C8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17" y="1130710"/>
                <a:ext cx="3657600" cy="1435509"/>
              </a:xfrm>
              <a:prstGeom prst="wedgeRoundRectCallout">
                <a:avLst>
                  <a:gd name="adj1" fmla="val -59543"/>
                  <a:gd name="adj2" fmla="val 35788"/>
                  <a:gd name="adj3" fmla="val 16667"/>
                </a:avLst>
              </a:prstGeom>
              <a:blipFill>
                <a:blip r:embed="rId7"/>
                <a:stretch>
                  <a:fillRect b="-1250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24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1" grpId="0" animBg="1"/>
      <p:bldP spid="21" grpId="1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云形 1">
            <a:extLst>
              <a:ext uri="{FF2B5EF4-FFF2-40B4-BE49-F238E27FC236}">
                <a16:creationId xmlns:a16="http://schemas.microsoft.com/office/drawing/2014/main" id="{C2D5EDF3-055B-E361-635F-B33991D6ECAB}"/>
              </a:ext>
            </a:extLst>
          </p:cNvPr>
          <p:cNvSpPr/>
          <p:nvPr/>
        </p:nvSpPr>
        <p:spPr>
          <a:xfrm>
            <a:off x="3432361" y="3018750"/>
            <a:ext cx="6959432" cy="2730500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158810-F89B-782A-3282-887175836EF6}"/>
                  </a:ext>
                </a:extLst>
              </p:cNvPr>
              <p:cNvSpPr txBox="1"/>
              <p:nvPr/>
            </p:nvSpPr>
            <p:spPr>
              <a:xfrm>
                <a:off x="1503989" y="1729436"/>
                <a:ext cx="10962861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ngược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158810-F89B-782A-3282-887175836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989" y="1729436"/>
                <a:ext cx="10962861" cy="1017330"/>
              </a:xfrm>
              <a:prstGeom prst="rect">
                <a:avLst/>
              </a:prstGeom>
              <a:blipFill>
                <a:blip r:embed="rId4"/>
                <a:stretch>
                  <a:fillRect l="-1724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ECABFC5-F997-E3F5-606E-A94170A2FA66}"/>
              </a:ext>
            </a:extLst>
          </p:cNvPr>
          <p:cNvSpPr txBox="1"/>
          <p:nvPr/>
        </p:nvSpPr>
        <p:spPr>
          <a:xfrm>
            <a:off x="4418028" y="3639498"/>
            <a:ext cx="56957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là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6" name="Google Shape;523;p25">
            <a:extLst>
              <a:ext uri="{FF2B5EF4-FFF2-40B4-BE49-F238E27FC236}">
                <a16:creationId xmlns:a16="http://schemas.microsoft.com/office/drawing/2014/main" id="{F8BCC6A7-EC37-DC11-80F6-AC49907466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3729" y="835742"/>
            <a:ext cx="1714366" cy="92183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Freeform 8">
            <a:extLst>
              <a:ext uri="{FF2B5EF4-FFF2-40B4-BE49-F238E27FC236}">
                <a16:creationId xmlns:a16="http://schemas.microsoft.com/office/drawing/2014/main" id="{50CEAFE8-1CB0-45FC-FDB7-462CC1764FB3}"/>
              </a:ext>
            </a:extLst>
          </p:cNvPr>
          <p:cNvSpPr/>
          <p:nvPr/>
        </p:nvSpPr>
        <p:spPr>
          <a:xfrm>
            <a:off x="1737852" y="3233174"/>
            <a:ext cx="1703438" cy="3624826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413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ECBCAE51-8426-55B4-44C4-013CAF71EFA2}"/>
              </a:ext>
            </a:extLst>
          </p:cNvPr>
          <p:cNvSpPr/>
          <p:nvPr/>
        </p:nvSpPr>
        <p:spPr>
          <a:xfrm>
            <a:off x="725129" y="2526890"/>
            <a:ext cx="2165554" cy="433111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4160D616-F753-2364-337F-7D97D4C14436}"/>
              </a:ext>
            </a:extLst>
          </p:cNvPr>
          <p:cNvSpPr/>
          <p:nvPr/>
        </p:nvSpPr>
        <p:spPr>
          <a:xfrm>
            <a:off x="1934745" y="1060155"/>
            <a:ext cx="8507113" cy="1486400"/>
          </a:xfrm>
          <a:prstGeom prst="snip2Diag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76200">
            <a:solidFill>
              <a:srgbClr val="02736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đảo ngược là phân số đảo ngược tử số thành mẫu số, mẫu số thành tử số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452090-E76B-0192-5C30-7F7F5575B5CA}"/>
              </a:ext>
            </a:extLst>
          </p:cNvPr>
          <p:cNvSpPr txBox="1"/>
          <p:nvPr/>
        </p:nvSpPr>
        <p:spPr>
          <a:xfrm>
            <a:off x="2888370" y="2683731"/>
            <a:ext cx="9394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ACD5D0-7DBE-1DA0-6516-A09CEE0E5206}"/>
                  </a:ext>
                </a:extLst>
              </p:cNvPr>
              <p:cNvSpPr txBox="1"/>
              <p:nvPr/>
            </p:nvSpPr>
            <p:spPr>
              <a:xfrm>
                <a:off x="4730753" y="3364258"/>
                <a:ext cx="335028" cy="922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ACD5D0-7DBE-1DA0-6516-A09CEE0E5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3" y="3364258"/>
                <a:ext cx="335028" cy="9225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AD799C-7B4E-21B6-839C-13D71E479F26}"/>
                  </a:ext>
                </a:extLst>
              </p:cNvPr>
              <p:cNvSpPr txBox="1"/>
              <p:nvPr/>
            </p:nvSpPr>
            <p:spPr>
              <a:xfrm>
                <a:off x="5893204" y="3396685"/>
                <a:ext cx="58028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AD799C-7B4E-21B6-839C-13D71E479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204" y="3396685"/>
                <a:ext cx="580287" cy="9251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4CB912-C084-1FA4-F9AD-4435893588A2}"/>
                  </a:ext>
                </a:extLst>
              </p:cNvPr>
              <p:cNvSpPr txBox="1"/>
              <p:nvPr/>
            </p:nvSpPr>
            <p:spPr>
              <a:xfrm>
                <a:off x="7218784" y="3364258"/>
                <a:ext cx="580287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4CB912-C084-1FA4-F9AD-443589358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784" y="3364258"/>
                <a:ext cx="580287" cy="921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19BBE71-3E58-C33D-EA06-C094ECD99859}"/>
                  </a:ext>
                </a:extLst>
              </p:cNvPr>
              <p:cNvSpPr txBox="1"/>
              <p:nvPr/>
            </p:nvSpPr>
            <p:spPr>
              <a:xfrm>
                <a:off x="8532032" y="3326616"/>
                <a:ext cx="580287" cy="920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19BBE71-3E58-C33D-EA06-C094ECD99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032" y="3326616"/>
                <a:ext cx="580287" cy="9207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Down 19">
            <a:extLst>
              <a:ext uri="{FF2B5EF4-FFF2-40B4-BE49-F238E27FC236}">
                <a16:creationId xmlns:a16="http://schemas.microsoft.com/office/drawing/2014/main" id="{2FE739FA-A537-BF59-CCBE-7DCE8398BF9A}"/>
              </a:ext>
            </a:extLst>
          </p:cNvPr>
          <p:cNvSpPr/>
          <p:nvPr/>
        </p:nvSpPr>
        <p:spPr>
          <a:xfrm>
            <a:off x="4778477" y="4385187"/>
            <a:ext cx="265471" cy="314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50A705-4A0F-3D63-BBD9-175A088D0B60}"/>
                  </a:ext>
                </a:extLst>
              </p:cNvPr>
              <p:cNvSpPr txBox="1"/>
              <p:nvPr/>
            </p:nvSpPr>
            <p:spPr>
              <a:xfrm>
                <a:off x="4730753" y="4848929"/>
                <a:ext cx="335028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50A705-4A0F-3D63-BBD9-175A088D0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3" y="4848929"/>
                <a:ext cx="335028" cy="9219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row: Down 21">
            <a:extLst>
              <a:ext uri="{FF2B5EF4-FFF2-40B4-BE49-F238E27FC236}">
                <a16:creationId xmlns:a16="http://schemas.microsoft.com/office/drawing/2014/main" id="{4B7BC097-E873-8D3C-A59B-53C25B2B0502}"/>
              </a:ext>
            </a:extLst>
          </p:cNvPr>
          <p:cNvSpPr/>
          <p:nvPr/>
        </p:nvSpPr>
        <p:spPr>
          <a:xfrm>
            <a:off x="6056671" y="4365523"/>
            <a:ext cx="265471" cy="314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3CB8F0-E357-09DA-C52B-69077600DE8B}"/>
                  </a:ext>
                </a:extLst>
              </p:cNvPr>
              <p:cNvSpPr txBox="1"/>
              <p:nvPr/>
            </p:nvSpPr>
            <p:spPr>
              <a:xfrm>
                <a:off x="5890959" y="4819433"/>
                <a:ext cx="58028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3CB8F0-E357-09DA-C52B-69077600D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959" y="4819433"/>
                <a:ext cx="580287" cy="9251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Down 23">
            <a:extLst>
              <a:ext uri="{FF2B5EF4-FFF2-40B4-BE49-F238E27FC236}">
                <a16:creationId xmlns:a16="http://schemas.microsoft.com/office/drawing/2014/main" id="{095DEF6A-19F0-F042-C117-1F22E9E26BCC}"/>
              </a:ext>
            </a:extLst>
          </p:cNvPr>
          <p:cNvSpPr/>
          <p:nvPr/>
        </p:nvSpPr>
        <p:spPr>
          <a:xfrm>
            <a:off x="7433187" y="4336026"/>
            <a:ext cx="265471" cy="314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82AD2B0-080D-5082-48AC-4C05BDAAF078}"/>
                  </a:ext>
                </a:extLst>
              </p:cNvPr>
              <p:cNvSpPr txBox="1"/>
              <p:nvPr/>
            </p:nvSpPr>
            <p:spPr>
              <a:xfrm>
                <a:off x="7256207" y="4799768"/>
                <a:ext cx="709544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82AD2B0-080D-5082-48AC-4C05BDAAF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207" y="4799768"/>
                <a:ext cx="709544" cy="92519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row: Down 25">
            <a:extLst>
              <a:ext uri="{FF2B5EF4-FFF2-40B4-BE49-F238E27FC236}">
                <a16:creationId xmlns:a16="http://schemas.microsoft.com/office/drawing/2014/main" id="{D5E64B07-7EBE-E828-F815-4C973D146B3A}"/>
              </a:ext>
            </a:extLst>
          </p:cNvPr>
          <p:cNvSpPr/>
          <p:nvPr/>
        </p:nvSpPr>
        <p:spPr>
          <a:xfrm>
            <a:off x="8681884" y="4296697"/>
            <a:ext cx="265471" cy="3146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42ABED-FCCB-5ABA-823E-8F7900A71A01}"/>
                  </a:ext>
                </a:extLst>
              </p:cNvPr>
              <p:cNvSpPr txBox="1"/>
              <p:nvPr/>
            </p:nvSpPr>
            <p:spPr>
              <a:xfrm>
                <a:off x="8634160" y="4760439"/>
                <a:ext cx="58028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42ABED-FCCB-5ABA-823E-8F7900A71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160" y="4760439"/>
                <a:ext cx="580287" cy="92519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40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614DFDA9-9E8E-E486-D566-00A9E08D8974}"/>
              </a:ext>
            </a:extLst>
          </p:cNvPr>
          <p:cNvSpPr/>
          <p:nvPr/>
        </p:nvSpPr>
        <p:spPr>
          <a:xfrm>
            <a:off x="1497819" y="4195678"/>
            <a:ext cx="9608331" cy="165453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8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839EC6-5B0A-8914-116C-DBF555874F5D}"/>
                  </a:ext>
                </a:extLst>
              </p:cNvPr>
              <p:cNvSpPr txBox="1"/>
              <p:nvPr/>
            </p:nvSpPr>
            <p:spPr>
              <a:xfrm>
                <a:off x="1041765" y="1424708"/>
                <a:ext cx="2047452" cy="1425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839EC6-5B0A-8914-116C-DBF555874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65" y="1424708"/>
                <a:ext cx="2047452" cy="1425968"/>
              </a:xfrm>
              <a:prstGeom prst="rect">
                <a:avLst/>
              </a:prstGeom>
              <a:blipFill>
                <a:blip r:embed="rId4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66">
            <a:extLst>
              <a:ext uri="{FF2B5EF4-FFF2-40B4-BE49-F238E27FC236}">
                <a16:creationId xmlns:a16="http://schemas.microsoft.com/office/drawing/2014/main" id="{F8A1DF96-C049-CDEA-6595-5225BD7A7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962" y="1634394"/>
            <a:ext cx="72571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4" name="Group 72">
            <a:extLst>
              <a:ext uri="{FF2B5EF4-FFF2-40B4-BE49-F238E27FC236}">
                <a16:creationId xmlns:a16="http://schemas.microsoft.com/office/drawing/2014/main" id="{64DEC9CA-9991-7FFC-9339-8BCA7B149C48}"/>
              </a:ext>
            </a:extLst>
          </p:cNvPr>
          <p:cNvGrpSpPr>
            <a:grpSpLocks/>
          </p:cNvGrpSpPr>
          <p:nvPr/>
        </p:nvGrpSpPr>
        <p:grpSpPr bwMode="auto">
          <a:xfrm>
            <a:off x="772403" y="2832155"/>
            <a:ext cx="11256626" cy="1200151"/>
            <a:chOff x="496" y="1843"/>
            <a:chExt cx="5338" cy="756"/>
          </a:xfrm>
        </p:grpSpPr>
        <p:sp>
          <p:nvSpPr>
            <p:cNvPr id="17" name="Text Box 67">
              <a:extLst>
                <a:ext uri="{FF2B5EF4-FFF2-40B4-BE49-F238E27FC236}">
                  <a16:creationId xmlns:a16="http://schemas.microsoft.com/office/drawing/2014/main" id="{899A36FB-456C-AE37-4E87-42D757418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" y="1979"/>
              <a:ext cx="91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 Box 68">
              <a:extLst>
                <a:ext uri="{FF2B5EF4-FFF2-40B4-BE49-F238E27FC236}">
                  <a16:creationId xmlns:a16="http://schemas.microsoft.com/office/drawing/2014/main" id="{1AFEADD5-13F3-59AC-A5E3-CA2FED8575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9" y="1920"/>
              <a:ext cx="240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b="1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alt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20" name="Text Box 69">
              <a:extLst>
                <a:ext uri="{FF2B5EF4-FFF2-40B4-BE49-F238E27FC236}">
                  <a16:creationId xmlns:a16="http://schemas.microsoft.com/office/drawing/2014/main" id="{208DE399-31E1-6C68-3800-A9071404FF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1960"/>
              <a:ext cx="442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ngược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id="{30FE11A4-E24E-FAA4-1848-809F1F71FD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1843"/>
              <a:ext cx="33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b="1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en-US" alt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altLang="en-US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57B5829-0338-3302-00EE-3283A4C86CF2}"/>
              </a:ext>
            </a:extLst>
          </p:cNvPr>
          <p:cNvSpPr txBox="1"/>
          <p:nvPr/>
        </p:nvSpPr>
        <p:spPr>
          <a:xfrm>
            <a:off x="3670698" y="4592022"/>
            <a:ext cx="556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62B8F-C285-6120-5091-01A028624115}"/>
                  </a:ext>
                </a:extLst>
              </p:cNvPr>
              <p:cNvSpPr txBox="1"/>
              <p:nvPr/>
            </p:nvSpPr>
            <p:spPr>
              <a:xfrm>
                <a:off x="4174240" y="4265938"/>
                <a:ext cx="863654" cy="1421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62B8F-C285-6120-5091-01A028624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240" y="4265938"/>
                <a:ext cx="863654" cy="1421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10DC47-F10C-3F20-6B0F-58BEC069A8BE}"/>
                  </a:ext>
                </a:extLst>
              </p:cNvPr>
              <p:cNvSpPr txBox="1"/>
              <p:nvPr/>
            </p:nvSpPr>
            <p:spPr>
              <a:xfrm>
                <a:off x="5776708" y="4265938"/>
                <a:ext cx="863654" cy="1479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10DC47-F10C-3F20-6B0F-58BEC069A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708" y="4265938"/>
                <a:ext cx="863654" cy="14797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D49966-C901-3C8F-0D11-2FE907F36441}"/>
                  </a:ext>
                </a:extLst>
              </p:cNvPr>
              <p:cNvSpPr txBox="1"/>
              <p:nvPr/>
            </p:nvSpPr>
            <p:spPr>
              <a:xfrm>
                <a:off x="5008171" y="4560095"/>
                <a:ext cx="86365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D49966-C901-3C8F-0D11-2FE907F36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171" y="4560095"/>
                <a:ext cx="863654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0033C2A-F8B6-7896-F752-E76406AB0E45}"/>
              </a:ext>
            </a:extLst>
          </p:cNvPr>
          <p:cNvSpPr txBox="1"/>
          <p:nvPr/>
        </p:nvSpPr>
        <p:spPr>
          <a:xfrm>
            <a:off x="6373434" y="4592022"/>
            <a:ext cx="556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FB3E010-895B-7C2B-4EC5-9B06A707378B}"/>
                  </a:ext>
                </a:extLst>
              </p:cNvPr>
              <p:cNvSpPr txBox="1"/>
              <p:nvPr/>
            </p:nvSpPr>
            <p:spPr>
              <a:xfrm>
                <a:off x="6876976" y="4265938"/>
                <a:ext cx="863654" cy="1439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𝟏𝟗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FB3E010-895B-7C2B-4EC5-9B06A7073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976" y="4265938"/>
                <a:ext cx="863654" cy="1439689"/>
              </a:xfrm>
              <a:prstGeom prst="rect">
                <a:avLst/>
              </a:prstGeom>
              <a:blipFill>
                <a:blip r:embed="rId8"/>
                <a:stretch>
                  <a:fillRect r="-92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B96EE205-9F02-711B-2F97-83946FF96200}"/>
              </a:ext>
            </a:extLst>
          </p:cNvPr>
          <p:cNvSpPr txBox="1"/>
          <p:nvPr/>
        </p:nvSpPr>
        <p:spPr>
          <a:xfrm>
            <a:off x="8553044" y="4620597"/>
            <a:ext cx="556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E64AE0-EE60-473D-C84A-4288C321FF23}"/>
                  </a:ext>
                </a:extLst>
              </p:cNvPr>
              <p:cNvSpPr txBox="1"/>
              <p:nvPr/>
            </p:nvSpPr>
            <p:spPr>
              <a:xfrm>
                <a:off x="9056586" y="4265938"/>
                <a:ext cx="863654" cy="1439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𝟑𝟖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E64AE0-EE60-473D-C84A-4288C321F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586" y="4265938"/>
                <a:ext cx="863654" cy="14396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07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0.06315 0.4085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351</Words>
  <Application>Microsoft Office PowerPoint</Application>
  <PresentationFormat>Widescreen</PresentationFormat>
  <Paragraphs>94</Paragraphs>
  <Slides>21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宋体</vt:lpstr>
      <vt:lpstr>#9Slide02 Noi dung dai</vt:lpstr>
      <vt:lpstr>#9Slide02 Tieu de dai</vt:lpstr>
      <vt:lpstr>Arial</vt:lpstr>
      <vt:lpstr>Arial-Rounded</vt:lpstr>
      <vt:lpstr>Calibri</vt:lpstr>
      <vt:lpstr>Calibri Light</vt:lpstr>
      <vt:lpstr>Cambria</vt:lpstr>
      <vt:lpstr>Cambria Math</vt:lpstr>
      <vt:lpstr>Times New Roman</vt:lpstr>
      <vt:lpstr>1_Office Theme</vt:lpstr>
      <vt:lpstr>3_Office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55</cp:revision>
  <dcterms:created xsi:type="dcterms:W3CDTF">2024-04-08T04:24:33Z</dcterms:created>
  <dcterms:modified xsi:type="dcterms:W3CDTF">2025-04-15T13:25:33Z</dcterms:modified>
</cp:coreProperties>
</file>