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  <p:sldMasterId id="2147483690" r:id="rId3"/>
  </p:sldMasterIdLst>
  <p:notesMasterIdLst>
    <p:notesMasterId r:id="rId18"/>
  </p:notesMasterIdLst>
  <p:sldIdLst>
    <p:sldId id="426" r:id="rId4"/>
    <p:sldId id="395" r:id="rId5"/>
    <p:sldId id="258" r:id="rId6"/>
    <p:sldId id="261" r:id="rId7"/>
    <p:sldId id="257" r:id="rId8"/>
    <p:sldId id="439" r:id="rId9"/>
    <p:sldId id="442" r:id="rId10"/>
    <p:sldId id="396" r:id="rId11"/>
    <p:sldId id="440" r:id="rId12"/>
    <p:sldId id="398" r:id="rId13"/>
    <p:sldId id="402" r:id="rId14"/>
    <p:sldId id="403" r:id="rId15"/>
    <p:sldId id="443" r:id="rId16"/>
    <p:sldId id="43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934CB-51FE-4E27-B39B-29312342217F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E724F0-6B53-41EF-BD4B-4399EF5987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162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0972115126.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E724F0-6B53-41EF-BD4B-4399EF5987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5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5710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2025/5/12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2035171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246486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26721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5879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872533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329206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469493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391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553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38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16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657868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398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503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00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9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7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27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2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052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410979-D02E-4FF1-B363-51C69CEAD053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257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91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57451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159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7490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13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721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517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183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896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5966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142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3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30522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CB96DEC-7F2B-4C50-800B-2DA0F54A6881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12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5187542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16952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30150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48375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2025/5/12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780660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482600" y="438447"/>
            <a:ext cx="11226800" cy="5981700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635000" y="565447"/>
            <a:ext cx="10960100" cy="573375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A7B60CAF-6890-DE5F-CB25-D3EF90CEB80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5764" y="227618"/>
            <a:ext cx="1403219" cy="140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6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id="{1F63B582-8B62-A812-8AB3-028FE2798C8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artoon landscape with yellow flowers&#10;&#10;Description automatically generated">
            <a:extLst>
              <a:ext uri="{FF2B5EF4-FFF2-40B4-BE49-F238E27FC236}">
                <a16:creationId xmlns:a16="http://schemas.microsoft.com/office/drawing/2014/main" id="{E5A7B832-DD08-C748-A20F-44C09504F3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3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jpe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55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slide" Target="slide4.xml"/><Relationship Id="rId7" Type="http://schemas.openxmlformats.org/officeDocument/2006/relationships/image" Target="../media/image21.png"/><Relationship Id="rId12" Type="http://schemas.openxmlformats.org/officeDocument/2006/relationships/slide" Target="slide7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image" Target="../media/image24.pn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3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2.wdp"/><Relationship Id="rId4" Type="http://schemas.openxmlformats.org/officeDocument/2006/relationships/image" Target="../media/image30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18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4AC008-5D1E-1DC4-6A34-8F34D6031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2542" y="0"/>
            <a:ext cx="2956816" cy="128636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D7331C1E-95ED-0BFB-9EDF-37D42A70E03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09" y="2971794"/>
            <a:ext cx="3886206" cy="3886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856340-628D-31F6-B985-9E97A65EF9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17170" y="-137704"/>
            <a:ext cx="8797290" cy="376155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0FFFAFC-5C37-F96A-9CA8-3CD02E8426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572" y="2790359"/>
            <a:ext cx="8419306" cy="196308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D584DE-9096-ED59-E2B6-7A7357D9E4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6789" y="1543050"/>
            <a:ext cx="5301537" cy="14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356578" y="47667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/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Một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tra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m,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chiều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rộng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 m.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chu vi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bè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mét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55C75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838B280-8C46-DCCB-B954-449AAE97F8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575" y="530922"/>
                <a:ext cx="10191750" cy="1492203"/>
              </a:xfrm>
              <a:prstGeom prst="rect">
                <a:avLst/>
              </a:prstGeom>
              <a:blipFill>
                <a:blip r:embed="rId3"/>
                <a:stretch>
                  <a:fillRect l="-1495" r="-1555" b="-4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/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6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6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bể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× 2 = 44 (m)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44 m</a:t>
                </a:r>
              </a:p>
              <a:p>
                <a:endPara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ABF319-07F4-F4B9-1FE7-6AC2B11ECC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425" y="2314575"/>
                <a:ext cx="7286625" cy="3590342"/>
              </a:xfrm>
              <a:prstGeom prst="rect">
                <a:avLst/>
              </a:prstGeom>
              <a:blipFill>
                <a:blip r:embed="rId4"/>
                <a:stretch>
                  <a:fillRect t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ED0538-CAEE-ADF9-7BC9-29E442B4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99" y="581025"/>
            <a:ext cx="10144125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7793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319ED8-F2DF-F31B-402A-4AC9B437B5FB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90F20F4-7709-2FD6-6AAC-F5B12E3EA5B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4F7ACD26-C079-ADCA-CE0D-35C4CD8721E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/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chuồng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nuôi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4 con.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yến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ngày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các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lợn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nhà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cô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Sáu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ăn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         kg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cám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3D80CE8-D9D9-ADA6-4A33-BC2E33340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0974" y="818641"/>
                <a:ext cx="9101155" cy="1576457"/>
              </a:xfrm>
              <a:prstGeom prst="rect">
                <a:avLst/>
              </a:prstGeom>
              <a:blipFill>
                <a:blip r:embed="rId3"/>
                <a:stretch>
                  <a:fillRect l="-1340" t="-3861" r="-1407" b="-9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387340-D9BB-BCE3-F925-79765195DBB3}"/>
              </a:ext>
            </a:extLst>
          </p:cNvPr>
          <p:cNvSpPr/>
          <p:nvPr/>
        </p:nvSpPr>
        <p:spPr>
          <a:xfrm>
            <a:off x="4733925" y="18764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0454ED-5F91-4044-F0D1-FF32C1289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2309812"/>
            <a:ext cx="3829050" cy="1990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/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2400" b="1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chuồng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 </a:t>
                </a:r>
                <a:r>
                  <a:rPr lang="en-US" sz="24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x </a:t>
                </a:r>
                <a:r>
                  <a:rPr lang="en-US" sz="240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= 8 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(con)</a:t>
                </a:r>
              </a:p>
              <a:p>
                <a:pPr algn="ctr">
                  <a:lnSpc>
                    <a:spcPct val="120000"/>
                  </a:lnSpc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ngày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lợn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Sáu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ăn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hết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kg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cám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8 =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yến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yến = 10 kg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6C62927-F858-566F-7E30-247A5D4AF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581275"/>
                <a:ext cx="5819775" cy="3339569"/>
              </a:xfrm>
              <a:prstGeom prst="rect">
                <a:avLst/>
              </a:prstGeom>
              <a:blipFill>
                <a:blip r:embed="rId5"/>
                <a:stretch>
                  <a:fillRect t="-547" r="-1572" b="-3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 animBg="1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0" y="0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思源黑体 CN" panose="020B0500000000000000" pitchFamily="34" charset="-122"/>
                </a:rPr>
                <a:t>5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847725" y="104775"/>
            <a:ext cx="156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Đ, S?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B6D9C-F3B4-C624-04E6-94C879CB143D}"/>
              </a:ext>
            </a:extLst>
          </p:cNvPr>
          <p:cNvSpPr txBox="1"/>
          <p:nvPr/>
        </p:nvSpPr>
        <p:spPr>
          <a:xfrm>
            <a:off x="885824" y="778572"/>
            <a:ext cx="10315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đoạn tre A, B, C xếp như hình vẽ. Biết đoạn tre A dài 1 m và có 3 đốt dài bằng nhau, đoạn tre C có hai đốt dài bằng nhau. Tính độ dài đoạn tre dài nhất.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53DDCA-C6FC-AE3A-DE2F-8D73B0FBA7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262" y="2062162"/>
            <a:ext cx="3286125" cy="2276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/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marR="0" indent="-51435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AutoNum type="alphaLcParenR"/>
                </a:pP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  <a:p>
                <a:pPr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tre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dộ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m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6707C1F-2D1D-60A7-E70A-0C27F5F42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24" y="2143125"/>
                <a:ext cx="7324725" cy="1761316"/>
              </a:xfrm>
              <a:prstGeom prst="rect">
                <a:avLst/>
              </a:prstGeom>
              <a:blipFill>
                <a:blip r:embed="rId4"/>
                <a:stretch>
                  <a:fillRect l="-2080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159ED8A-FE98-2B8B-E713-AB70AC854E7C}"/>
              </a:ext>
            </a:extLst>
          </p:cNvPr>
          <p:cNvSpPr/>
          <p:nvPr/>
        </p:nvSpPr>
        <p:spPr>
          <a:xfrm>
            <a:off x="7038975" y="24098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1FC8404-649C-D1CF-42B1-D9E26A699910}"/>
              </a:ext>
            </a:extLst>
          </p:cNvPr>
          <p:cNvSpPr/>
          <p:nvPr/>
        </p:nvSpPr>
        <p:spPr>
          <a:xfrm>
            <a:off x="7267575" y="3248025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/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đốt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A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x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Độ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dài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đoạn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tre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× 2 = 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(m)</a:t>
                </a:r>
              </a:p>
              <a:p>
                <a:endParaRPr lang="en-US" sz="2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B914D02-B1CA-D46A-7D94-ED3F0030B2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75" y="4171950"/>
                <a:ext cx="9172575" cy="243143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BC0832B-4EBD-973A-9967-A12D178727DE}"/>
              </a:ext>
            </a:extLst>
          </p:cNvPr>
          <p:cNvSpPr/>
          <p:nvPr/>
        </p:nvSpPr>
        <p:spPr>
          <a:xfrm>
            <a:off x="7038975" y="240030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17EE99-8897-BB89-A055-FA744BE61E8C}"/>
              </a:ext>
            </a:extLst>
          </p:cNvPr>
          <p:cNvSpPr/>
          <p:nvPr/>
        </p:nvSpPr>
        <p:spPr>
          <a:xfrm>
            <a:off x="7258050" y="3257550"/>
            <a:ext cx="609600" cy="514349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9511008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6" grpId="0"/>
      <p:bldP spid="7" grpId="0" animBg="1"/>
      <p:bldP spid="8" grpId="0" animBg="1"/>
      <p:bldP spid="9" grpId="0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53DFD6-2BF1-17BB-8FCF-DB17FABBFD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0188" y="1939906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7BF30B-7192-2EB6-5932-D79FD7D250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215" y="2186376"/>
            <a:ext cx="9272820" cy="421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chơi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  <p:sp>
        <p:nvSpPr>
          <p:cNvPr id="2" name="Rectangle: Rounded Corners 1">
            <a:hlinkClick r:id="rId12" action="ppaction://hlinksldjump"/>
            <a:extLst>
              <a:ext uri="{FF2B5EF4-FFF2-40B4-BE49-F238E27FC236}">
                <a16:creationId xmlns:a16="http://schemas.microsoft.com/office/drawing/2014/main" id="{357E0731-92F1-07FA-99C2-78B5F240ED08}"/>
              </a:ext>
            </a:extLst>
          </p:cNvPr>
          <p:cNvSpPr/>
          <p:nvPr/>
        </p:nvSpPr>
        <p:spPr>
          <a:xfrm>
            <a:off x="10506075" y="85725"/>
            <a:ext cx="1209675" cy="476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/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8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  <m:r>
                          <a:rPr lang="en-US" sz="48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 ?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98F94FB-0DF1-8F15-172B-E40A0E96B4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9609" y="284242"/>
                  <a:ext cx="10675635" cy="163747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6" name="Picture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6"/>
            <a:ext cx="8546543" cy="1364749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/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24AC993B-554E-CC2D-0060-47F5977511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58589" y="3751218"/>
                  <a:ext cx="5306047" cy="1101162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6"/>
            <a:ext cx="8819884" cy="1518557"/>
            <a:chOff x="1861723" y="2134893"/>
            <a:chExt cx="8819884" cy="1280251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/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8" name="TextBox 207">
                  <a:extLst>
                    <a:ext uri="{FF2B5EF4-FFF2-40B4-BE49-F238E27FC236}">
                      <a16:creationId xmlns:a16="http://schemas.microsoft.com/office/drawing/2014/main" id="{F80F56AF-4931-0BED-1F77-B3545920A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2"/>
                  <a:ext cx="5306047" cy="1164832"/>
                </a:xfrm>
                <a:prstGeom prst="round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78"/>
            <a:ext cx="8973766" cy="1625766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250 h 1219478"/>
                <a:gd name="connsiteX1" fmla="*/ 203250 w 8416351"/>
                <a:gd name="connsiteY1" fmla="*/ 0 h 1219478"/>
                <a:gd name="connsiteX2" fmla="*/ 8213101 w 8416351"/>
                <a:gd name="connsiteY2" fmla="*/ 0 h 1219478"/>
                <a:gd name="connsiteX3" fmla="*/ 8416351 w 8416351"/>
                <a:gd name="connsiteY3" fmla="*/ 203250 h 1219478"/>
                <a:gd name="connsiteX4" fmla="*/ 8416351 w 8416351"/>
                <a:gd name="connsiteY4" fmla="*/ 1016228 h 1219478"/>
                <a:gd name="connsiteX5" fmla="*/ 8213101 w 8416351"/>
                <a:gd name="connsiteY5" fmla="*/ 1219478 h 1219478"/>
                <a:gd name="connsiteX6" fmla="*/ 203250 w 8416351"/>
                <a:gd name="connsiteY6" fmla="*/ 1219478 h 1219478"/>
                <a:gd name="connsiteX7" fmla="*/ 0 w 8416351"/>
                <a:gd name="connsiteY7" fmla="*/ 1016228 h 1219478"/>
                <a:gd name="connsiteX8" fmla="*/ 0 w 8416351"/>
                <a:gd name="connsiteY8" fmla="*/ 203250 h 1219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9478" fill="none" extrusionOk="0">
                  <a:moveTo>
                    <a:pt x="0" y="203250"/>
                  </a:moveTo>
                  <a:cubicBezTo>
                    <a:pt x="7415" y="97802"/>
                    <a:pt x="103534" y="17791"/>
                    <a:pt x="203250" y="0"/>
                  </a:cubicBezTo>
                  <a:cubicBezTo>
                    <a:pt x="2522420" y="-168267"/>
                    <a:pt x="4388737" y="-42953"/>
                    <a:pt x="8213101" y="0"/>
                  </a:cubicBezTo>
                  <a:cubicBezTo>
                    <a:pt x="8331015" y="6426"/>
                    <a:pt x="8415042" y="73272"/>
                    <a:pt x="8416351" y="203250"/>
                  </a:cubicBezTo>
                  <a:cubicBezTo>
                    <a:pt x="8487362" y="490652"/>
                    <a:pt x="8475021" y="932767"/>
                    <a:pt x="8416351" y="1016228"/>
                  </a:cubicBezTo>
                  <a:cubicBezTo>
                    <a:pt x="8431198" y="1114521"/>
                    <a:pt x="8328674" y="1226838"/>
                    <a:pt x="8213101" y="1219478"/>
                  </a:cubicBezTo>
                  <a:cubicBezTo>
                    <a:pt x="4371389" y="1287703"/>
                    <a:pt x="2606939" y="1230354"/>
                    <a:pt x="203250" y="1219478"/>
                  </a:cubicBezTo>
                  <a:cubicBezTo>
                    <a:pt x="102092" y="1237231"/>
                    <a:pt x="8641" y="1124032"/>
                    <a:pt x="0" y="1016228"/>
                  </a:cubicBezTo>
                  <a:cubicBezTo>
                    <a:pt x="70861" y="910768"/>
                    <a:pt x="-3861" y="601108"/>
                    <a:pt x="0" y="203250"/>
                  </a:cubicBezTo>
                  <a:close/>
                </a:path>
                <a:path w="8416351" h="1219478" stroke="0" extrusionOk="0">
                  <a:moveTo>
                    <a:pt x="0" y="203250"/>
                  </a:moveTo>
                  <a:cubicBezTo>
                    <a:pt x="-3125" y="77232"/>
                    <a:pt x="83619" y="17526"/>
                    <a:pt x="203250" y="0"/>
                  </a:cubicBezTo>
                  <a:cubicBezTo>
                    <a:pt x="3929785" y="163917"/>
                    <a:pt x="4297512" y="128764"/>
                    <a:pt x="8213101" y="0"/>
                  </a:cubicBezTo>
                  <a:cubicBezTo>
                    <a:pt x="8343940" y="12405"/>
                    <a:pt x="8418038" y="97443"/>
                    <a:pt x="8416351" y="203250"/>
                  </a:cubicBezTo>
                  <a:cubicBezTo>
                    <a:pt x="8397049" y="548050"/>
                    <a:pt x="8431771" y="910851"/>
                    <a:pt x="8416351" y="1016228"/>
                  </a:cubicBezTo>
                  <a:cubicBezTo>
                    <a:pt x="8414076" y="1132727"/>
                    <a:pt x="8325608" y="1237040"/>
                    <a:pt x="8213101" y="1219478"/>
                  </a:cubicBezTo>
                  <a:cubicBezTo>
                    <a:pt x="5747908" y="1197496"/>
                    <a:pt x="1141899" y="1144590"/>
                    <a:pt x="203250" y="1219478"/>
                  </a:cubicBezTo>
                  <a:cubicBezTo>
                    <a:pt x="107964" y="1212883"/>
                    <a:pt x="-3278" y="1134203"/>
                    <a:pt x="0" y="1016228"/>
                  </a:cubicBezTo>
                  <a:cubicBezTo>
                    <a:pt x="23621" y="655975"/>
                    <a:pt x="-66312" y="301813"/>
                    <a:pt x="0" y="203250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/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𝟑𝟎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361E7C29-2C7F-79BD-B8E9-EE91E0A154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96688" y="5325455"/>
                  <a:ext cx="5306047" cy="1197483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41"/>
            <a:ext cx="8546543" cy="1425427"/>
            <a:chOff x="2098496" y="3659454"/>
            <a:chExt cx="8546543" cy="125208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/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0449302-55B8-5159-512B-AC19A442E2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8114" y="3701018"/>
                  <a:ext cx="5306047" cy="1210523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4"/>
            <a:ext cx="8819884" cy="1543585"/>
            <a:chOff x="1861723" y="2134893"/>
            <a:chExt cx="8819884" cy="1301352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/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E03E25C-E3D4-F050-0A70-F53C2687B0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8521" y="2274402"/>
                  <a:ext cx="5306047" cy="116184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0"/>
            <a:ext cx="8973766" cy="1625829"/>
            <a:chOff x="1612674" y="5184381"/>
            <a:chExt cx="8973766" cy="1409794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152 h 1218886"/>
                <a:gd name="connsiteX1" fmla="*/ 203152 w 8416351"/>
                <a:gd name="connsiteY1" fmla="*/ 0 h 1218886"/>
                <a:gd name="connsiteX2" fmla="*/ 8213199 w 8416351"/>
                <a:gd name="connsiteY2" fmla="*/ 0 h 1218886"/>
                <a:gd name="connsiteX3" fmla="*/ 8416351 w 8416351"/>
                <a:gd name="connsiteY3" fmla="*/ 203152 h 1218886"/>
                <a:gd name="connsiteX4" fmla="*/ 8416351 w 8416351"/>
                <a:gd name="connsiteY4" fmla="*/ 1015734 h 1218886"/>
                <a:gd name="connsiteX5" fmla="*/ 8213199 w 8416351"/>
                <a:gd name="connsiteY5" fmla="*/ 1218886 h 1218886"/>
                <a:gd name="connsiteX6" fmla="*/ 203152 w 8416351"/>
                <a:gd name="connsiteY6" fmla="*/ 1218886 h 1218886"/>
                <a:gd name="connsiteX7" fmla="*/ 0 w 8416351"/>
                <a:gd name="connsiteY7" fmla="*/ 1015734 h 1218886"/>
                <a:gd name="connsiteX8" fmla="*/ 0 w 8416351"/>
                <a:gd name="connsiteY8" fmla="*/ 203152 h 1218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18886" fill="none" extrusionOk="0">
                  <a:moveTo>
                    <a:pt x="0" y="203152"/>
                  </a:moveTo>
                  <a:cubicBezTo>
                    <a:pt x="4081" y="94698"/>
                    <a:pt x="92003" y="1489"/>
                    <a:pt x="203152" y="0"/>
                  </a:cubicBezTo>
                  <a:cubicBezTo>
                    <a:pt x="2478516" y="-168267"/>
                    <a:pt x="4353065" y="-42953"/>
                    <a:pt x="8213199" y="0"/>
                  </a:cubicBezTo>
                  <a:cubicBezTo>
                    <a:pt x="8338839" y="15254"/>
                    <a:pt x="8416164" y="88415"/>
                    <a:pt x="8416351" y="203152"/>
                  </a:cubicBezTo>
                  <a:cubicBezTo>
                    <a:pt x="8395729" y="439043"/>
                    <a:pt x="8432839" y="779786"/>
                    <a:pt x="8416351" y="1015734"/>
                  </a:cubicBezTo>
                  <a:cubicBezTo>
                    <a:pt x="8417937" y="1126441"/>
                    <a:pt x="8328291" y="1225300"/>
                    <a:pt x="8213199" y="1218886"/>
                  </a:cubicBezTo>
                  <a:cubicBezTo>
                    <a:pt x="4422584" y="1287111"/>
                    <a:pt x="2608821" y="1229762"/>
                    <a:pt x="203152" y="1218886"/>
                  </a:cubicBezTo>
                  <a:cubicBezTo>
                    <a:pt x="94987" y="1225340"/>
                    <a:pt x="1857" y="1126976"/>
                    <a:pt x="0" y="1015734"/>
                  </a:cubicBezTo>
                  <a:cubicBezTo>
                    <a:pt x="-17626" y="924564"/>
                    <a:pt x="-62896" y="600161"/>
                    <a:pt x="0" y="203152"/>
                  </a:cubicBezTo>
                  <a:close/>
                </a:path>
                <a:path w="8416351" h="1218886" stroke="0" extrusionOk="0">
                  <a:moveTo>
                    <a:pt x="0" y="203152"/>
                  </a:moveTo>
                  <a:cubicBezTo>
                    <a:pt x="-1297" y="85241"/>
                    <a:pt x="88135" y="6697"/>
                    <a:pt x="203152" y="0"/>
                  </a:cubicBezTo>
                  <a:cubicBezTo>
                    <a:pt x="3904619" y="163917"/>
                    <a:pt x="4209704" y="128764"/>
                    <a:pt x="8213199" y="0"/>
                  </a:cubicBezTo>
                  <a:cubicBezTo>
                    <a:pt x="8333582" y="5463"/>
                    <a:pt x="8420350" y="106229"/>
                    <a:pt x="8416351" y="203152"/>
                  </a:cubicBezTo>
                  <a:cubicBezTo>
                    <a:pt x="8375608" y="285931"/>
                    <a:pt x="8464075" y="697360"/>
                    <a:pt x="8416351" y="1015734"/>
                  </a:cubicBezTo>
                  <a:cubicBezTo>
                    <a:pt x="8405812" y="1147606"/>
                    <a:pt x="8325641" y="1235683"/>
                    <a:pt x="8213199" y="1218886"/>
                  </a:cubicBezTo>
                  <a:cubicBezTo>
                    <a:pt x="5811177" y="1196904"/>
                    <a:pt x="1163459" y="1143998"/>
                    <a:pt x="203152" y="1218886"/>
                  </a:cubicBezTo>
                  <a:cubicBezTo>
                    <a:pt x="104443" y="1213642"/>
                    <a:pt x="-10218" y="1145769"/>
                    <a:pt x="0" y="1015734"/>
                  </a:cubicBezTo>
                  <a:cubicBezTo>
                    <a:pt x="60236" y="621611"/>
                    <a:pt x="41936" y="597710"/>
                    <a:pt x="0" y="203152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/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𝟐𝟖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2804AD4-1F31-50BE-AF90-0B7ABE2385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30013" y="5395864"/>
                  <a:ext cx="5306047" cy="1198311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/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6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4 </a:t>
                  </a:r>
                  <a14:m>
                    <m:oMath xmlns:m="http://schemas.openxmlformats.org/officeDocument/2006/math">
                      <m:r>
                        <a:rPr lang="en-US" sz="60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60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01686775-3806-8442-230F-77AD4AE6E9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1724" y="239500"/>
                  <a:ext cx="8235332" cy="1573694"/>
                </a:xfrm>
                <a:prstGeom prst="roundRect">
                  <a:avLst/>
                </a:prstGeom>
                <a:blipFill>
                  <a:blip r:embed="rId7"/>
                  <a:stretch>
                    <a:fillRect b="-7752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5" name="Picture 94">
              <a:hlinkClick r:id="rId8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60"/>
            <a:ext cx="8546543" cy="1373152"/>
            <a:chOff x="2098496" y="3659454"/>
            <a:chExt cx="8546543" cy="120616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200545 h 1203245"/>
                <a:gd name="connsiteX1" fmla="*/ 200545 w 8416351"/>
                <a:gd name="connsiteY1" fmla="*/ 0 h 1203245"/>
                <a:gd name="connsiteX2" fmla="*/ 8215806 w 8416351"/>
                <a:gd name="connsiteY2" fmla="*/ 0 h 1203245"/>
                <a:gd name="connsiteX3" fmla="*/ 8416351 w 8416351"/>
                <a:gd name="connsiteY3" fmla="*/ 200545 h 1203245"/>
                <a:gd name="connsiteX4" fmla="*/ 8416351 w 8416351"/>
                <a:gd name="connsiteY4" fmla="*/ 1002700 h 1203245"/>
                <a:gd name="connsiteX5" fmla="*/ 8215806 w 8416351"/>
                <a:gd name="connsiteY5" fmla="*/ 1203245 h 1203245"/>
                <a:gd name="connsiteX6" fmla="*/ 200545 w 8416351"/>
                <a:gd name="connsiteY6" fmla="*/ 1203245 h 1203245"/>
                <a:gd name="connsiteX7" fmla="*/ 0 w 8416351"/>
                <a:gd name="connsiteY7" fmla="*/ 1002700 h 1203245"/>
                <a:gd name="connsiteX8" fmla="*/ 0 w 8416351"/>
                <a:gd name="connsiteY8" fmla="*/ 200545 h 120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03245" fill="none" extrusionOk="0">
                  <a:moveTo>
                    <a:pt x="0" y="200545"/>
                  </a:moveTo>
                  <a:cubicBezTo>
                    <a:pt x="11317" y="100170"/>
                    <a:pt x="100813" y="15647"/>
                    <a:pt x="200545" y="0"/>
                  </a:cubicBezTo>
                  <a:cubicBezTo>
                    <a:pt x="1310580" y="-168267"/>
                    <a:pt x="6610222" y="-42953"/>
                    <a:pt x="8215806" y="0"/>
                  </a:cubicBezTo>
                  <a:cubicBezTo>
                    <a:pt x="8332673" y="6933"/>
                    <a:pt x="8415557" y="79034"/>
                    <a:pt x="8416351" y="200545"/>
                  </a:cubicBezTo>
                  <a:cubicBezTo>
                    <a:pt x="8482900" y="382253"/>
                    <a:pt x="8398304" y="840802"/>
                    <a:pt x="8416351" y="1002700"/>
                  </a:cubicBezTo>
                  <a:cubicBezTo>
                    <a:pt x="8423245" y="1106976"/>
                    <a:pt x="8329599" y="1209970"/>
                    <a:pt x="8215806" y="1203245"/>
                  </a:cubicBezTo>
                  <a:cubicBezTo>
                    <a:pt x="5784481" y="1271470"/>
                    <a:pt x="2658875" y="1214121"/>
                    <a:pt x="200545" y="1203245"/>
                  </a:cubicBezTo>
                  <a:cubicBezTo>
                    <a:pt x="97788" y="1216048"/>
                    <a:pt x="19273" y="1103536"/>
                    <a:pt x="0" y="1002700"/>
                  </a:cubicBezTo>
                  <a:cubicBezTo>
                    <a:pt x="70116" y="847516"/>
                    <a:pt x="49867" y="537823"/>
                    <a:pt x="0" y="200545"/>
                  </a:cubicBezTo>
                  <a:close/>
                </a:path>
                <a:path w="8416351" h="1203245" stroke="0" extrusionOk="0">
                  <a:moveTo>
                    <a:pt x="0" y="200545"/>
                  </a:moveTo>
                  <a:cubicBezTo>
                    <a:pt x="-355" y="88224"/>
                    <a:pt x="86910" y="6834"/>
                    <a:pt x="200545" y="0"/>
                  </a:cubicBezTo>
                  <a:cubicBezTo>
                    <a:pt x="3235141" y="163917"/>
                    <a:pt x="5079937" y="128764"/>
                    <a:pt x="8215806" y="0"/>
                  </a:cubicBezTo>
                  <a:cubicBezTo>
                    <a:pt x="8336787" y="6823"/>
                    <a:pt x="8421644" y="110003"/>
                    <a:pt x="8416351" y="200545"/>
                  </a:cubicBezTo>
                  <a:cubicBezTo>
                    <a:pt x="8354968" y="361033"/>
                    <a:pt x="8414708" y="769446"/>
                    <a:pt x="8416351" y="1002700"/>
                  </a:cubicBezTo>
                  <a:cubicBezTo>
                    <a:pt x="8408984" y="1127211"/>
                    <a:pt x="8326624" y="1207344"/>
                    <a:pt x="8215806" y="1203245"/>
                  </a:cubicBezTo>
                  <a:cubicBezTo>
                    <a:pt x="4288151" y="1181263"/>
                    <a:pt x="1736999" y="1128357"/>
                    <a:pt x="200545" y="1203245"/>
                  </a:cubicBezTo>
                  <a:cubicBezTo>
                    <a:pt x="102528" y="1198292"/>
                    <a:pt x="-5713" y="1123430"/>
                    <a:pt x="0" y="1002700"/>
                  </a:cubicBezTo>
                  <a:cubicBezTo>
                    <a:pt x="-14894" y="761389"/>
                    <a:pt x="66567" y="550091"/>
                    <a:pt x="0" y="200545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/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lang="en-US" sz="36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den>
                        </m:f>
                      </m:oMath>
                    </m:oMathPara>
                  </a14:m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D0FD5D8-A7C3-6F46-A212-A20077D9FD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77639" y="3767952"/>
                  <a:ext cx="5306047" cy="1097671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4"/>
            <a:ext cx="8819884" cy="1518556"/>
            <a:chOff x="1861723" y="2134893"/>
            <a:chExt cx="8819884" cy="1280251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/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  <m:r>
                              <a:rPr lang="en-US" sz="4000" b="1" i="1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BA69331-7FCB-BEC3-E92F-EA285263B3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69471" y="2250311"/>
                  <a:ext cx="5306047" cy="1164833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203357 h 1220117"/>
                <a:gd name="connsiteX1" fmla="*/ 203357 w 8416351"/>
                <a:gd name="connsiteY1" fmla="*/ 0 h 1220117"/>
                <a:gd name="connsiteX2" fmla="*/ 8212994 w 8416351"/>
                <a:gd name="connsiteY2" fmla="*/ 0 h 1220117"/>
                <a:gd name="connsiteX3" fmla="*/ 8416351 w 8416351"/>
                <a:gd name="connsiteY3" fmla="*/ 203357 h 1220117"/>
                <a:gd name="connsiteX4" fmla="*/ 8416351 w 8416351"/>
                <a:gd name="connsiteY4" fmla="*/ 1016760 h 1220117"/>
                <a:gd name="connsiteX5" fmla="*/ 8212994 w 8416351"/>
                <a:gd name="connsiteY5" fmla="*/ 1220117 h 1220117"/>
                <a:gd name="connsiteX6" fmla="*/ 203357 w 8416351"/>
                <a:gd name="connsiteY6" fmla="*/ 1220117 h 1220117"/>
                <a:gd name="connsiteX7" fmla="*/ 0 w 8416351"/>
                <a:gd name="connsiteY7" fmla="*/ 1016760 h 1220117"/>
                <a:gd name="connsiteX8" fmla="*/ 0 w 8416351"/>
                <a:gd name="connsiteY8" fmla="*/ 203357 h 1220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20117" fill="none" extrusionOk="0">
                  <a:moveTo>
                    <a:pt x="0" y="203357"/>
                  </a:moveTo>
                  <a:cubicBezTo>
                    <a:pt x="13106" y="103070"/>
                    <a:pt x="94755" y="5264"/>
                    <a:pt x="203357" y="0"/>
                  </a:cubicBezTo>
                  <a:cubicBezTo>
                    <a:pt x="2570356" y="-168267"/>
                    <a:pt x="4427685" y="-42953"/>
                    <a:pt x="8212994" y="0"/>
                  </a:cubicBezTo>
                  <a:cubicBezTo>
                    <a:pt x="8331878" y="7459"/>
                    <a:pt x="8414730" y="69099"/>
                    <a:pt x="8416351" y="203357"/>
                  </a:cubicBezTo>
                  <a:cubicBezTo>
                    <a:pt x="8449855" y="475618"/>
                    <a:pt x="8343665" y="677693"/>
                    <a:pt x="8416351" y="1016760"/>
                  </a:cubicBezTo>
                  <a:cubicBezTo>
                    <a:pt x="8425883" y="1120109"/>
                    <a:pt x="8327851" y="1225760"/>
                    <a:pt x="8212994" y="1220117"/>
                  </a:cubicBezTo>
                  <a:cubicBezTo>
                    <a:pt x="4315492" y="1288342"/>
                    <a:pt x="2604885" y="1230993"/>
                    <a:pt x="203357" y="1220117"/>
                  </a:cubicBezTo>
                  <a:cubicBezTo>
                    <a:pt x="93474" y="1224002"/>
                    <a:pt x="7223" y="1125353"/>
                    <a:pt x="0" y="1016760"/>
                  </a:cubicBezTo>
                  <a:cubicBezTo>
                    <a:pt x="-22838" y="617551"/>
                    <a:pt x="-56701" y="417612"/>
                    <a:pt x="0" y="203357"/>
                  </a:cubicBezTo>
                  <a:close/>
                </a:path>
                <a:path w="8416351" h="1220117" stroke="0" extrusionOk="0">
                  <a:moveTo>
                    <a:pt x="0" y="203357"/>
                  </a:moveTo>
                  <a:cubicBezTo>
                    <a:pt x="-1581" y="84083"/>
                    <a:pt x="84091" y="16519"/>
                    <a:pt x="203357" y="0"/>
                  </a:cubicBezTo>
                  <a:cubicBezTo>
                    <a:pt x="3957263" y="163917"/>
                    <a:pt x="4393384" y="128764"/>
                    <a:pt x="8212994" y="0"/>
                  </a:cubicBezTo>
                  <a:cubicBezTo>
                    <a:pt x="8338850" y="9040"/>
                    <a:pt x="8421530" y="110827"/>
                    <a:pt x="8416351" y="203357"/>
                  </a:cubicBezTo>
                  <a:cubicBezTo>
                    <a:pt x="8400410" y="410106"/>
                    <a:pt x="8377451" y="720717"/>
                    <a:pt x="8416351" y="1016760"/>
                  </a:cubicBezTo>
                  <a:cubicBezTo>
                    <a:pt x="8407070" y="1146398"/>
                    <a:pt x="8325340" y="1222519"/>
                    <a:pt x="8212994" y="1220117"/>
                  </a:cubicBezTo>
                  <a:cubicBezTo>
                    <a:pt x="5678829" y="1198135"/>
                    <a:pt x="1118359" y="1145229"/>
                    <a:pt x="203357" y="1220117"/>
                  </a:cubicBezTo>
                  <a:cubicBezTo>
                    <a:pt x="100753" y="1216343"/>
                    <a:pt x="-2215" y="1132938"/>
                    <a:pt x="0" y="1016760"/>
                  </a:cubicBezTo>
                  <a:cubicBezTo>
                    <a:pt x="56792" y="786755"/>
                    <a:pt x="57520" y="426984"/>
                    <a:pt x="0" y="203357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xmlns="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/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>
                        <a:lumMod val="50000"/>
                      </a:srgb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F17F94FC-A3B1-8B1A-249E-7C18AF0582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91913" y="5614366"/>
                  <a:ext cx="5306047" cy="79643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/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noFill/>
                <a:ln w="57150">
                  <a:noFill/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 lvl="0" algn="ctr">
                    <a:defRPr/>
                  </a:pPr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  <a:cs typeface="Times New Roman" panose="02020603050405020304" pitchFamily="18" charset="0"/>
                    </a:rPr>
                    <a:t>0 </a:t>
                  </a:r>
                  <a14:m>
                    <m:oMath xmlns:m="http://schemas.openxmlformats.org/officeDocument/2006/math">
                      <m:r>
                        <a:rPr lang="en-US" sz="5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  <m:r>
                            <a:rPr lang="en-US" sz="5400" b="1" i="1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 ?</m:t>
                      </m:r>
                    </m:oMath>
                  </a14:m>
                  <a:endPara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A8EDF4F-38F1-0B74-B2C7-0F492A67D5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2218" y="395213"/>
                  <a:ext cx="11269782" cy="1425852"/>
                </a:xfrm>
                <a:prstGeom prst="roundRect">
                  <a:avLst/>
                </a:prstGeom>
                <a:blipFill>
                  <a:blip r:embed="rId7"/>
                  <a:stretch>
                    <a:fillRect b="-6838"/>
                  </a:stretch>
                </a:blipFill>
                <a:ln w="5715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6" name="Picture 95">
              <a:hlinkClick r:id="rId8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036E28-FB31-BA48-494B-B6098EFEA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7099" y="2128125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585178" y="133771"/>
            <a:ext cx="3958246" cy="1018485"/>
            <a:chOff x="1231002" y="971028"/>
            <a:chExt cx="395824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3061075" cy="983837"/>
              <a:chOff x="2128173" y="1005676"/>
              <a:chExt cx="306107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248005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639" y="1047568"/>
                <a:ext cx="29506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&gt;; &lt;; =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/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48D257-6485-324A-0A46-90BBDC209B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361" y="1764458"/>
                <a:ext cx="6729014" cy="1070358"/>
              </a:xfrm>
              <a:prstGeom prst="rect">
                <a:avLst/>
              </a:prstGeom>
              <a:blipFill>
                <a:blip r:embed="rId4"/>
                <a:stretch>
                  <a:fillRect l="-3714"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图片 33">
            <a:extLst>
              <a:ext uri="{FF2B5EF4-FFF2-40B4-BE49-F238E27FC236}">
                <a16:creationId xmlns:a16="http://schemas.microsoft.com/office/drawing/2014/main" id="{68E5C909-105C-8D2B-2B28-1300E0751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/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×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/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6A5152F-77F2-ECA9-4432-4D3347F72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986" y="2983658"/>
                <a:ext cx="8243489" cy="1747466"/>
              </a:xfrm>
              <a:prstGeom prst="rect">
                <a:avLst/>
              </a:prstGeom>
              <a:blipFill>
                <a:blip r:embed="rId6"/>
                <a:stretch>
                  <a:fillRect l="-3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/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44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   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3E1400D-C191-2835-0461-B6F5F2E560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936" y="4393358"/>
                <a:ext cx="8843564" cy="1070358"/>
              </a:xfrm>
              <a:prstGeom prst="rect">
                <a:avLst/>
              </a:prstGeom>
              <a:blipFill>
                <a:blip r:embed="rId7"/>
                <a:stretch>
                  <a:fillRect l="-2828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EF3B4A-9204-79BB-6E56-F2B198FC0072}"/>
              </a:ext>
            </a:extLst>
          </p:cNvPr>
          <p:cNvSpPr/>
          <p:nvPr/>
        </p:nvSpPr>
        <p:spPr>
          <a:xfrm>
            <a:off x="3190875" y="194310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E86A384-F581-5A0E-3094-B3E0B8196009}"/>
              </a:ext>
            </a:extLst>
          </p:cNvPr>
          <p:cNvSpPr/>
          <p:nvPr/>
        </p:nvSpPr>
        <p:spPr>
          <a:xfrm>
            <a:off x="4752975" y="31813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F383F41-FA6F-4345-0DDF-7B806109C4DE}"/>
              </a:ext>
            </a:extLst>
          </p:cNvPr>
          <p:cNvSpPr/>
          <p:nvPr/>
        </p:nvSpPr>
        <p:spPr>
          <a:xfrm>
            <a:off x="4800600" y="4591050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D8157A-2984-38E4-DC0E-C7D1773D50C4}"/>
              </a:ext>
            </a:extLst>
          </p:cNvPr>
          <p:cNvSpPr/>
          <p:nvPr/>
        </p:nvSpPr>
        <p:spPr>
          <a:xfrm>
            <a:off x="3181350" y="19335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718F7D1-48C0-4D86-E7FF-558474611C76}"/>
              </a:ext>
            </a:extLst>
          </p:cNvPr>
          <p:cNvSpPr/>
          <p:nvPr/>
        </p:nvSpPr>
        <p:spPr>
          <a:xfrm>
            <a:off x="4752975" y="319087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E993031-622C-2935-2D4C-6D973567EA68}"/>
              </a:ext>
            </a:extLst>
          </p:cNvPr>
          <p:cNvSpPr/>
          <p:nvPr/>
        </p:nvSpPr>
        <p:spPr>
          <a:xfrm>
            <a:off x="4791075" y="4581525"/>
            <a:ext cx="819150" cy="723900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345657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  <p:bldP spid="3" grpId="0"/>
      <p:bldP spid="5" grpId="0" animBg="1"/>
      <p:bldP spid="6" grpId="0" animBg="1"/>
      <p:bldP spid="7" grpId="0" animBg="1"/>
      <p:bldP spid="8" grpId="0" animBg="1"/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680428" y="257596"/>
            <a:ext cx="3062896" cy="1018485"/>
            <a:chOff x="1231002" y="971028"/>
            <a:chExt cx="3062896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2165725" cy="983837"/>
              <a:chOff x="2128173" y="1005676"/>
              <a:chExt cx="2165725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775201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953" y="1037216"/>
                <a:ext cx="205494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T</a:t>
                </a:r>
                <a:r>
                  <a:rPr kumimoji="0" lang="en-US" sz="5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anose="020B0604020202020204" pitchFamily="34" charset="0"/>
                  </a:rPr>
                  <a:t>ính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25" name="图片 33">
            <a:extLst>
              <a:ext uri="{FF2B5EF4-FFF2-40B4-BE49-F238E27FC236}">
                <a16:creationId xmlns:a16="http://schemas.microsoft.com/office/drawing/2014/main" id="{0363BA52-0627-58E3-BA25-8529DFCD98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/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44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× 22</a:t>
                </a:r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78390E9-D8A1-058F-4202-EA5207CAC1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438275"/>
                <a:ext cx="6667500" cy="1049839"/>
              </a:xfrm>
              <a:prstGeom prst="rect">
                <a:avLst/>
              </a:prstGeom>
              <a:blipFill>
                <a:blip r:embed="rId4"/>
                <a:stretch>
                  <a:fillRect l="-3751" t="-581" b="-12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/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44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FB475A4-7381-CAD9-03B0-007E24261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700" y="1466850"/>
                <a:ext cx="3438525" cy="1070358"/>
              </a:xfrm>
              <a:prstGeom prst="rect">
                <a:avLst/>
              </a:prstGeom>
              <a:blipFill>
                <a:blip r:embed="rId5"/>
                <a:stretch>
                  <a:fillRect l="-727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/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22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𝟏𝟗𝟐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𝟐𝟒𝟐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D172A5-3DF0-FF17-5889-91DB92040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760" y="2534285"/>
                <a:ext cx="4524375" cy="3194401"/>
              </a:xfrm>
              <a:prstGeom prst="rect">
                <a:avLst/>
              </a:prstGeom>
              <a:blipFill>
                <a:blip r:embed="rId6"/>
                <a:stretch>
                  <a:fillRect l="-3369" b="-1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/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3D6050-A1F4-4967-DCB2-46980BCCD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9155" y="2635250"/>
                <a:ext cx="4524375" cy="3204532"/>
              </a:xfrm>
              <a:prstGeom prst="rect">
                <a:avLst/>
              </a:prstGeom>
              <a:blipFill>
                <a:blip r:embed="rId7"/>
                <a:stretch>
                  <a:fillRect l="-3504" b="-1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466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274</Words>
  <Application>Microsoft Office PowerPoint</Application>
  <PresentationFormat>Widescreen</PresentationFormat>
  <Paragraphs>71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#9Slide05 Angelline</vt:lpstr>
      <vt:lpstr>Arial</vt:lpstr>
      <vt:lpstr>Calibri</vt:lpstr>
      <vt:lpstr>Calibri Light</vt:lpstr>
      <vt:lpstr>Cambria</vt:lpstr>
      <vt:lpstr>Cambria Math</vt:lpstr>
      <vt:lpstr>等线</vt:lpstr>
      <vt:lpstr>Times New Roman</vt:lpstr>
      <vt:lpstr>UTM Avo</vt:lpstr>
      <vt:lpstr>字魂156号-萌趣苏打饼</vt:lpstr>
      <vt:lpstr>思源黑体 CN</vt:lpstr>
      <vt:lpstr>思源黑体 CN Bold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25</cp:revision>
  <dcterms:created xsi:type="dcterms:W3CDTF">2024-01-09T03:06:19Z</dcterms:created>
  <dcterms:modified xsi:type="dcterms:W3CDTF">2025-05-12T09:03:37Z</dcterms:modified>
</cp:coreProperties>
</file>