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19"/>
  </p:notesMasterIdLst>
  <p:sldIdLst>
    <p:sldId id="257" r:id="rId4"/>
    <p:sldId id="266" r:id="rId5"/>
    <p:sldId id="276" r:id="rId6"/>
    <p:sldId id="321" r:id="rId7"/>
    <p:sldId id="322" r:id="rId8"/>
    <p:sldId id="324" r:id="rId9"/>
    <p:sldId id="286" r:id="rId10"/>
    <p:sldId id="326" r:id="rId11"/>
    <p:sldId id="291" r:id="rId12"/>
    <p:sldId id="285" r:id="rId13"/>
    <p:sldId id="327" r:id="rId14"/>
    <p:sldId id="288" r:id="rId15"/>
    <p:sldId id="328" r:id="rId16"/>
    <p:sldId id="283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82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B47EEE6-EBFA-7BF2-7A1F-E800EEB8F62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307" y="197146"/>
            <a:ext cx="1546594" cy="15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514695" y="2593343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3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262</Words>
  <Application>Microsoft Office PowerPoint</Application>
  <PresentationFormat>Widescreen</PresentationFormat>
  <Paragraphs>61</Paragraphs>
  <Slides>15</Slides>
  <Notes>8</Notes>
  <HiddenSlides>0</HiddenSlides>
  <MMClips>12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Alef</vt:lpstr>
      <vt:lpstr>Arial</vt:lpstr>
      <vt:lpstr>Bowlby One SC</vt:lpstr>
      <vt:lpstr>Calibri</vt:lpstr>
      <vt:lpstr>Cambria</vt:lpstr>
      <vt:lpstr>Cambria Math</vt:lpstr>
      <vt:lpstr>Comfortaa Medium</vt:lpstr>
      <vt:lpstr>等线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字魂156号-萌趣苏打饼</vt:lpstr>
      <vt:lpstr>思源黑体 CN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2024-01-09T02:07:03Z</dcterms:created>
  <dcterms:modified xsi:type="dcterms:W3CDTF">2025-05-12T09:04:26Z</dcterms:modified>
</cp:coreProperties>
</file>