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0"/>
  </p:notesMasterIdLst>
  <p:sldIdLst>
    <p:sldId id="267" r:id="rId2"/>
    <p:sldId id="268" r:id="rId3"/>
    <p:sldId id="259" r:id="rId4"/>
    <p:sldId id="261" r:id="rId5"/>
    <p:sldId id="269" r:id="rId6"/>
    <p:sldId id="265" r:id="rId7"/>
    <p:sldId id="264" r:id="rId8"/>
    <p:sldId id="270" r:id="rId9"/>
  </p:sldIdLst>
  <p:sldSz cx="9144000" cy="5143500" type="screen16x9"/>
  <p:notesSz cx="6858000" cy="9144000"/>
  <p:embeddedFontLst>
    <p:embeddedFont>
      <p:font typeface="Baloo 2" panose="020B0604020202020204" charset="0"/>
      <p:regular r:id="rId11"/>
      <p:bold r:id="rId12"/>
    </p:embeddedFont>
    <p:embeddedFont>
      <p:font typeface="Pangolin" panose="020B0604020202020204" charset="0"/>
      <p:regular r:id="rId13"/>
    </p:embeddedFont>
    <p:embeddedFont>
      <p:font typeface="UTM Androgyne" panose="02040603050506020204" pitchFamily="18" charset="0"/>
      <p:regular r:id="rId14"/>
    </p:embeddedFont>
    <p:embeddedFont>
      <p:font typeface="UTM Cookies" panose="02040603050506020204" pitchFamily="18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C54"/>
    <a:srgbClr val="62BB47"/>
    <a:srgbClr val="00A651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202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5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BC7442D-17D8-457E-9DD3-10F952231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636" y="2279278"/>
            <a:ext cx="3951622" cy="1426500"/>
          </a:xfrm>
        </p:spPr>
        <p:txBody>
          <a:bodyPr/>
          <a:lstStyle/>
          <a:p>
            <a:r>
              <a:rPr lang="vi-VN" dirty="0"/>
              <a:t>Bài 21: Tự chăm </a:t>
            </a:r>
            <a:br>
              <a:rPr lang="vi-VN" dirty="0"/>
            </a:br>
            <a:r>
              <a:rPr lang="vi-VN" dirty="0"/>
              <a:t>sóc sức khỏe </a:t>
            </a:r>
            <a:br>
              <a:rPr lang="vi-VN" dirty="0"/>
            </a:br>
            <a:r>
              <a:rPr lang="vi-VN" dirty="0"/>
              <a:t>bản thân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358A4A-8847-481F-AEE8-340A8C7C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64" y="4136473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extLst>
      <p:ext uri="{BB962C8B-B14F-4D97-AF65-F5344CB8AC3E}">
        <p14:creationId xmlns:p14="http://schemas.microsoft.com/office/powerpoint/2010/main" val="199710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75857-7142-4FF3-970E-46269B51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CD8D4-0D11-4BF7-B55C-0A5CF0656139}"/>
              </a:ext>
            </a:extLst>
          </p:cNvPr>
          <p:cNvSpPr txBox="1"/>
          <p:nvPr/>
        </p:nvSpPr>
        <p:spPr>
          <a:xfrm>
            <a:off x="1206044" y="193812"/>
            <a:ext cx="1739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400" dirty="0"/>
              <a:t>- Tham dự phát động phong trào “Vì tầm vóc Việt”.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2E913-4C7B-4A5C-9750-A853BB2A8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219" y="372965"/>
            <a:ext cx="5979003" cy="408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60BB4B-C1C6-4CBB-801E-3669789B156E}"/>
              </a:ext>
            </a:extLst>
          </p:cNvPr>
          <p:cNvSpPr txBox="1"/>
          <p:nvPr/>
        </p:nvSpPr>
        <p:spPr>
          <a:xfrm>
            <a:off x="1286540" y="782082"/>
            <a:ext cx="7354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vi-VN" sz="2000" dirty="0">
                <a:solidFill>
                  <a:schemeClr val="tx2">
                    <a:lumMod val="10000"/>
                  </a:schemeClr>
                </a:solidFill>
              </a:rPr>
              <a:t>Tập bài thể dục giữa giờ theo nhạc.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532C59-C545-415F-8D86-8B4E25A7E1C1}"/>
              </a:ext>
            </a:extLst>
          </p:cNvPr>
          <p:cNvGrpSpPr/>
          <p:nvPr/>
        </p:nvGrpSpPr>
        <p:grpSpPr>
          <a:xfrm>
            <a:off x="609699" y="240011"/>
            <a:ext cx="5681492" cy="905001"/>
            <a:chOff x="609699" y="240011"/>
            <a:chExt cx="5681492" cy="905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94CFF77-BAFD-498D-83ED-1509D2CA2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99" y="240011"/>
              <a:ext cx="819264" cy="90500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B1F049-D2F5-4DE5-A645-FC2593112B5C}"/>
                </a:ext>
              </a:extLst>
            </p:cNvPr>
            <p:cNvSpPr/>
            <p:nvPr/>
          </p:nvSpPr>
          <p:spPr>
            <a:xfrm>
              <a:off x="1428963" y="280214"/>
              <a:ext cx="48622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FF7C0A"/>
                  </a:solidFill>
                </a:rPr>
                <a:t>Hoạt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động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giáo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dục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theo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chủ</a:t>
              </a:r>
              <a:r>
                <a:rPr lang="en-US" sz="2400" b="1" dirty="0">
                  <a:solidFill>
                    <a:srgbClr val="FF7C0A"/>
                  </a:solidFill>
                </a:rPr>
                <a:t> </a:t>
              </a:r>
              <a:r>
                <a:rPr lang="en-US" sz="2400" b="1" dirty="0" err="1">
                  <a:solidFill>
                    <a:srgbClr val="FF7C0A"/>
                  </a:solidFill>
                </a:rPr>
                <a:t>đề</a:t>
              </a:r>
              <a:endParaRPr lang="vi-VN" sz="24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B72D12-D279-495A-92D9-D8111DF56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68" y="1506553"/>
            <a:ext cx="5902464" cy="2854865"/>
          </a:xfrm>
          <a:prstGeom prst="rect">
            <a:avLst/>
          </a:prstGeom>
        </p:spPr>
      </p:pic>
      <p:pic>
        <p:nvPicPr>
          <p:cNvPr id="8" name="Koo Koo Kanga Roo - Superheroes Unite (Dance-A-Long)">
            <a:hlinkClick r:id="" action="ppaction://media"/>
            <a:extLst>
              <a:ext uri="{FF2B5EF4-FFF2-40B4-BE49-F238E27FC236}">
                <a16:creationId xmlns:a16="http://schemas.microsoft.com/office/drawing/2014/main" id="{A051D817-4A9B-4A6E-90D5-D122D03A6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7248" y="280214"/>
            <a:ext cx="2035577" cy="11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A6FA6-0409-4968-8F2A-D104D5DEBAA9}"/>
              </a:ext>
            </a:extLst>
          </p:cNvPr>
          <p:cNvSpPr txBox="1"/>
          <p:nvPr/>
        </p:nvSpPr>
        <p:spPr>
          <a:xfrm>
            <a:off x="532720" y="289712"/>
            <a:ext cx="831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2.</a:t>
            </a: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 Thảo luận về những việc em cần làm để tăng sức đề kháng cho cơ thể.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54EFCD-0093-4119-980A-7DD2E63AAB63}"/>
              </a:ext>
            </a:extLst>
          </p:cNvPr>
          <p:cNvSpPr/>
          <p:nvPr/>
        </p:nvSpPr>
        <p:spPr>
          <a:xfrm>
            <a:off x="532720" y="1003858"/>
            <a:ext cx="8311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Kể những việc cần làm và tác dụng của những việc đó.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chemeClr val="tx2">
                    <a:lumMod val="10000"/>
                  </a:schemeClr>
                </a:solidFill>
              </a:rPr>
              <a:t>Nêu cách thực hiện từng việc.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4D683-1B06-47AB-907F-C5B09050F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100" y="1834855"/>
            <a:ext cx="8424863" cy="241892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B74A13-54B7-4C56-851F-363CF7177D38}"/>
              </a:ext>
            </a:extLst>
          </p:cNvPr>
          <p:cNvSpPr/>
          <p:nvPr/>
        </p:nvSpPr>
        <p:spPr>
          <a:xfrm>
            <a:off x="713312" y="422117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14100-E6D7-4726-8ECB-CDAD7B7EFF6F}"/>
              </a:ext>
            </a:extLst>
          </p:cNvPr>
          <p:cNvSpPr/>
          <p:nvPr/>
        </p:nvSpPr>
        <p:spPr>
          <a:xfrm>
            <a:off x="4151172" y="4221174"/>
            <a:ext cx="1579777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Ăn hoa quả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0BCB52-33E8-49B4-BA6E-4FB2E0BFF9F1}"/>
              </a:ext>
            </a:extLst>
          </p:cNvPr>
          <p:cNvSpPr/>
          <p:nvPr/>
        </p:nvSpPr>
        <p:spPr>
          <a:xfrm>
            <a:off x="6709188" y="4139642"/>
            <a:ext cx="1928037" cy="5744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Rửa tay thường xuyên</a:t>
            </a:r>
            <a:endParaRPr lang="vi-VN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 build="p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79C750-DD68-44AB-BA56-04CEA5582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5599"/>
          <a:stretch/>
        </p:blipFill>
        <p:spPr>
          <a:xfrm>
            <a:off x="706180" y="962985"/>
            <a:ext cx="2898258" cy="241892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73FEE7-D3FB-4320-815F-EB634BFB80FA}"/>
              </a:ext>
            </a:extLst>
          </p:cNvPr>
          <p:cNvSpPr/>
          <p:nvPr/>
        </p:nvSpPr>
        <p:spPr>
          <a:xfrm>
            <a:off x="1000391" y="3349305"/>
            <a:ext cx="224253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Uống nhiều nước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D8E2AF-9CF7-4C49-A92B-050FECC6FB69}"/>
              </a:ext>
            </a:extLst>
          </p:cNvPr>
          <p:cNvSpPr txBox="1"/>
          <p:nvPr/>
        </p:nvSpPr>
        <p:spPr>
          <a:xfrm>
            <a:off x="3785190" y="415397"/>
            <a:ext cx="489097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Tác dụng: Bổ sung chất khoáng cho cơ thể, giúp làm mát gan, thải độc, làm đẹp da, tăng cường sức khỏe.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46AD1-DE64-4C74-927D-C2C1AB36C344}"/>
              </a:ext>
            </a:extLst>
          </p:cNvPr>
          <p:cNvSpPr txBox="1"/>
          <p:nvPr/>
        </p:nvSpPr>
        <p:spPr>
          <a:xfrm>
            <a:off x="3785190" y="1821892"/>
            <a:ext cx="4890977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- Cách thực hiện: 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Mỗi ngày nên uống từ 1,5 đến 2 lít nước (tương đương khoảng 10 cốc nước)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</a:rPr>
              <a:t>+ Chia đều vào các thời gian trong ngày.</a:t>
            </a:r>
          </a:p>
        </p:txBody>
      </p:sp>
    </p:spTree>
    <p:extLst>
      <p:ext uri="{BB962C8B-B14F-4D97-AF65-F5344CB8AC3E}">
        <p14:creationId xmlns:p14="http://schemas.microsoft.com/office/powerpoint/2010/main" val="29307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2FF9607-6D8D-4B98-A5EB-A2B0C8D2F53C}"/>
              </a:ext>
            </a:extLst>
          </p:cNvPr>
          <p:cNvGrpSpPr/>
          <p:nvPr/>
        </p:nvGrpSpPr>
        <p:grpSpPr>
          <a:xfrm>
            <a:off x="488950" y="345721"/>
            <a:ext cx="8166100" cy="1648179"/>
            <a:chOff x="488950" y="345721"/>
            <a:chExt cx="8166100" cy="1648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B970D3-415C-4E02-B66F-FFD0FD224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66"/>
            <a:stretch/>
          </p:blipFill>
          <p:spPr>
            <a:xfrm>
              <a:off x="488950" y="368830"/>
              <a:ext cx="8166100" cy="162507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4EEC395-BD3E-46C9-91D5-843BF564C4F6}"/>
                </a:ext>
              </a:extLst>
            </p:cNvPr>
            <p:cNvSpPr/>
            <p:nvPr/>
          </p:nvSpPr>
          <p:spPr>
            <a:xfrm>
              <a:off x="1532384" y="345721"/>
              <a:ext cx="4094391" cy="6588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A651"/>
                  </a:solidFill>
                </a:rPr>
                <a:t>Hoạt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động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sau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giờ</a:t>
              </a:r>
              <a:r>
                <a:rPr lang="en-US" sz="2800" b="1" dirty="0">
                  <a:solidFill>
                    <a:srgbClr val="00A651"/>
                  </a:solidFill>
                </a:rPr>
                <a:t> </a:t>
              </a:r>
              <a:r>
                <a:rPr lang="en-US" sz="2800" b="1" dirty="0" err="1">
                  <a:solidFill>
                    <a:srgbClr val="00A651"/>
                  </a:solidFill>
                </a:rPr>
                <a:t>học</a:t>
              </a:r>
              <a:endParaRPr lang="en-US" sz="2800" b="1" dirty="0">
                <a:solidFill>
                  <a:srgbClr val="00A65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9BACBD-7E6D-47DD-90A1-D6EFC17CEBF7}"/>
                </a:ext>
              </a:extLst>
            </p:cNvPr>
            <p:cNvSpPr txBox="1"/>
            <p:nvPr/>
          </p:nvSpPr>
          <p:spPr>
            <a:xfrm>
              <a:off x="1250257" y="1052712"/>
              <a:ext cx="7169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Thực hiện hoạt động tự chăm sóc sức khỏe của em hằng ngày.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EE77CE-B078-4762-9AE2-5C7211CA853C}"/>
                </a:ext>
              </a:extLst>
            </p:cNvPr>
            <p:cNvSpPr/>
            <p:nvPr/>
          </p:nvSpPr>
          <p:spPr>
            <a:xfrm>
              <a:off x="627538" y="345721"/>
              <a:ext cx="766258" cy="766106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E3C670E-8440-45B9-BD08-3106088D3E94}"/>
                </a:ext>
              </a:extLst>
            </p:cNvPr>
            <p:cNvSpPr/>
            <p:nvPr/>
          </p:nvSpPr>
          <p:spPr>
            <a:xfrm>
              <a:off x="692249" y="454039"/>
              <a:ext cx="653240" cy="512660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6D8A0B4-06C3-4AC7-9B9F-E0EC2372E202}"/>
                </a:ext>
              </a:extLst>
            </p:cNvPr>
            <p:cNvSpPr/>
            <p:nvPr/>
          </p:nvSpPr>
          <p:spPr>
            <a:xfrm>
              <a:off x="1198768" y="486524"/>
              <a:ext cx="102976" cy="118508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0B358FF-4610-4CAF-A6AE-91BE30924F15}"/>
                </a:ext>
              </a:extLst>
            </p:cNvPr>
            <p:cNvSpPr/>
            <p:nvPr/>
          </p:nvSpPr>
          <p:spPr>
            <a:xfrm>
              <a:off x="923328" y="585327"/>
              <a:ext cx="118573" cy="116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BB118B4-5882-4BD1-8D6F-6EB143197783}"/>
                </a:ext>
              </a:extLst>
            </p:cNvPr>
            <p:cNvSpPr/>
            <p:nvPr/>
          </p:nvSpPr>
          <p:spPr>
            <a:xfrm>
              <a:off x="957964" y="618967"/>
              <a:ext cx="50398" cy="49148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FB67C750-8051-46CC-9E23-84511BBDF0B5}"/>
                </a:ext>
              </a:extLst>
            </p:cNvPr>
            <p:cNvSpPr/>
            <p:nvPr/>
          </p:nvSpPr>
          <p:spPr>
            <a:xfrm>
              <a:off x="900904" y="860161"/>
              <a:ext cx="64178" cy="75065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552DF85-9395-43B4-8FE0-4E99E2C6AE6F}"/>
              </a:ext>
            </a:extLst>
          </p:cNvPr>
          <p:cNvGrpSpPr/>
          <p:nvPr/>
        </p:nvGrpSpPr>
        <p:grpSpPr>
          <a:xfrm>
            <a:off x="-358135" y="1650580"/>
            <a:ext cx="9481123" cy="3383346"/>
            <a:chOff x="-358135" y="1650580"/>
            <a:chExt cx="9481123" cy="33833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A6A56F-D80E-4881-BF6D-1D1A0E32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8135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appy cute kid boy eat healthy food Premium Vector">
              <a:extLst>
                <a:ext uri="{FF2B5EF4-FFF2-40B4-BE49-F238E27FC236}">
                  <a16:creationId xmlns:a16="http://schemas.microsoft.com/office/drawing/2014/main" id="{F9C9DA5F-2CE1-4DD2-A16C-5AE087BEC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209" y="1650580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8821AC6-8AEE-4142-9D07-D5CC674E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588" y="1688438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968AD4E-4D98-4CB0-8E3E-13820984F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63" y="1864601"/>
              <a:ext cx="3169325" cy="316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987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B49901-C736-4A54-A636-69ED6CE8C113}"/>
              </a:ext>
            </a:extLst>
          </p:cNvPr>
          <p:cNvGrpSpPr/>
          <p:nvPr/>
        </p:nvGrpSpPr>
        <p:grpSpPr>
          <a:xfrm>
            <a:off x="535828" y="257493"/>
            <a:ext cx="3220224" cy="988451"/>
            <a:chOff x="535828" y="257493"/>
            <a:chExt cx="3220224" cy="9884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80324B-3CD5-4D50-9C33-550A108A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8" y="257493"/>
              <a:ext cx="1059055" cy="9884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1B362B8-F93C-4D48-94BF-2E31F0B78BF0}"/>
                </a:ext>
              </a:extLst>
            </p:cNvPr>
            <p:cNvSpPr/>
            <p:nvPr/>
          </p:nvSpPr>
          <p:spPr>
            <a:xfrm>
              <a:off x="1594883" y="369218"/>
              <a:ext cx="2161169" cy="5778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70C0"/>
                  </a:solidFill>
                </a:rPr>
                <a:t>Sinh</a:t>
              </a:r>
              <a:r>
                <a:rPr lang="en-US" sz="2400" b="1" dirty="0">
                  <a:solidFill>
                    <a:srgbClr val="0070C0"/>
                  </a:solidFill>
                </a:rPr>
                <a:t> </a:t>
              </a:r>
              <a:r>
                <a:rPr lang="vi-VN" sz="2400" b="1" dirty="0">
                  <a:solidFill>
                    <a:srgbClr val="0070C0"/>
                  </a:solidFill>
                </a:rPr>
                <a:t>hoạt lớp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10FDD5-782C-4979-9D02-E86211DC1FF7}"/>
              </a:ext>
            </a:extLst>
          </p:cNvPr>
          <p:cNvSpPr txBox="1"/>
          <p:nvPr/>
        </p:nvSpPr>
        <p:spPr>
          <a:xfrm>
            <a:off x="1594882" y="947068"/>
            <a:ext cx="7208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/>
              <a:t>Chia sẻ về việc tự chăm sóc sức khỏe của 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5C731-761E-4945-9F77-EFCAC21633A5}"/>
              </a:ext>
            </a:extLst>
          </p:cNvPr>
          <p:cNvSpPr txBox="1"/>
          <p:nvPr/>
        </p:nvSpPr>
        <p:spPr>
          <a:xfrm>
            <a:off x="535828" y="1636643"/>
            <a:ext cx="403617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- Kể về những việc em làm hàng ngày.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- Nêu những khó khăn em gặp phải khi thực hiện những việc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3230D9-A84D-4333-B2A7-DB0E4B3198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5284" y="1347178"/>
            <a:ext cx="3684513" cy="31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F4DDC1-4F06-4DA2-8865-A28168096816}"/>
              </a:ext>
            </a:extLst>
          </p:cNvPr>
          <p:cNvGrpSpPr/>
          <p:nvPr/>
        </p:nvGrpSpPr>
        <p:grpSpPr>
          <a:xfrm>
            <a:off x="2729743" y="1208955"/>
            <a:ext cx="3684513" cy="3166509"/>
            <a:chOff x="2729743" y="1208955"/>
            <a:chExt cx="3684513" cy="31665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248ABC-3436-498E-8D9B-F128804D4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29743" y="1208955"/>
              <a:ext cx="3684513" cy="316650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00F3630-3396-44E3-B547-074E4B3E2AC1}"/>
                </a:ext>
              </a:extLst>
            </p:cNvPr>
            <p:cNvSpPr/>
            <p:nvPr/>
          </p:nvSpPr>
          <p:spPr>
            <a:xfrm>
              <a:off x="3561907" y="1208956"/>
              <a:ext cx="1924493" cy="8218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EAC531-F644-4979-80FB-C23900541FEA}"/>
              </a:ext>
            </a:extLst>
          </p:cNvPr>
          <p:cNvSpPr/>
          <p:nvPr/>
        </p:nvSpPr>
        <p:spPr>
          <a:xfrm>
            <a:off x="833743" y="861238"/>
            <a:ext cx="2312082" cy="988828"/>
          </a:xfrm>
          <a:prstGeom prst="wedgeRoundRectCallout">
            <a:avLst>
              <a:gd name="adj1" fmla="val 35934"/>
              <a:gd name="adj2" fmla="val 85363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Tớ thường thức dậy sớm để tập thể dục.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65E47B-F08D-4ECF-934C-3305C0F5032F}"/>
              </a:ext>
            </a:extLst>
          </p:cNvPr>
          <p:cNvSpPr/>
          <p:nvPr/>
        </p:nvSpPr>
        <p:spPr>
          <a:xfrm>
            <a:off x="6414256" y="540682"/>
            <a:ext cx="2312082" cy="1490137"/>
          </a:xfrm>
          <a:prstGeom prst="wedgeRoundRectCallout">
            <a:avLst>
              <a:gd name="adj1" fmla="val -63689"/>
              <a:gd name="adj2" fmla="val 101751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chăm chỉ thế. Tớ buồn ngủ lắm, không dậy sớm được đâu!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6A47D5-7C14-4762-812B-A65B56FF4C83}"/>
              </a:ext>
            </a:extLst>
          </p:cNvPr>
          <p:cNvSpPr/>
          <p:nvPr/>
        </p:nvSpPr>
        <p:spPr>
          <a:xfrm>
            <a:off x="544678" y="332376"/>
            <a:ext cx="2754107" cy="1797366"/>
          </a:xfrm>
          <a:prstGeom prst="wedgeRoundRectCallout">
            <a:avLst>
              <a:gd name="adj1" fmla="val 38874"/>
              <a:gd name="adj2" fmla="val 7555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Ừ đúng vậy, dậy sớm cũng khó khăn với tớ. Nhưng vì để rèn luyện sức khỏe tớ quyết tâm hơn đó!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7903989-3E71-4B5F-9FDD-35FD033C0241}"/>
              </a:ext>
            </a:extLst>
          </p:cNvPr>
          <p:cNvSpPr/>
          <p:nvPr/>
        </p:nvSpPr>
        <p:spPr>
          <a:xfrm>
            <a:off x="6414256" y="434557"/>
            <a:ext cx="2312082" cy="1702386"/>
          </a:xfrm>
          <a:prstGeom prst="wedgeRoundRectCallout">
            <a:avLst>
              <a:gd name="adj1" fmla="val -57682"/>
              <a:gd name="adj2" fmla="val 90872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2060"/>
                </a:solidFill>
              </a:rPr>
              <a:t>Cậu giỏi quá. Tớ sẽ học tập cậu rèn luyện thể thao cho cơ thể khỏe mạnh hơn.</a:t>
            </a:r>
          </a:p>
        </p:txBody>
      </p:sp>
    </p:spTree>
    <p:extLst>
      <p:ext uri="{BB962C8B-B14F-4D97-AF65-F5344CB8AC3E}">
        <p14:creationId xmlns:p14="http://schemas.microsoft.com/office/powerpoint/2010/main" val="3408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294</Words>
  <Application>Microsoft Office PowerPoint</Application>
  <PresentationFormat>On-screen Show (16:9)</PresentationFormat>
  <Paragraphs>27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UTM Androgyne</vt:lpstr>
      <vt:lpstr>Pangolin</vt:lpstr>
      <vt:lpstr>UTM Cookies</vt:lpstr>
      <vt:lpstr>Arial</vt:lpstr>
      <vt:lpstr>Baloo 2</vt:lpstr>
      <vt:lpstr>English Vocabulary Workshop by Slidesgo</vt:lpstr>
      <vt:lpstr>Bài 21: Tự chăm  sóc sức khỏe  bản thân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Phạm Thanh Hằng (ADAS – GV)</cp:lastModifiedBy>
  <cp:revision>48</cp:revision>
  <dcterms:modified xsi:type="dcterms:W3CDTF">2021-06-10T17:14:46Z</dcterms:modified>
</cp:coreProperties>
</file>