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336" r:id="rId2"/>
    <p:sldId id="363" r:id="rId3"/>
    <p:sldId id="339" r:id="rId4"/>
    <p:sldId id="288" r:id="rId5"/>
    <p:sldId id="275" r:id="rId6"/>
    <p:sldId id="321" r:id="rId7"/>
    <p:sldId id="322" r:id="rId8"/>
    <p:sldId id="323" r:id="rId9"/>
    <p:sldId id="324" r:id="rId10"/>
    <p:sldId id="325" r:id="rId11"/>
    <p:sldId id="362" r:id="rId12"/>
    <p:sldId id="364" r:id="rId13"/>
    <p:sldId id="365" r:id="rId14"/>
    <p:sldId id="366" r:id="rId15"/>
    <p:sldId id="367" r:id="rId16"/>
    <p:sldId id="368" r:id="rId17"/>
    <p:sldId id="394" r:id="rId18"/>
    <p:sldId id="399" r:id="rId19"/>
    <p:sldId id="400" r:id="rId20"/>
    <p:sldId id="401" r:id="rId21"/>
    <p:sldId id="402" r:id="rId22"/>
    <p:sldId id="403" r:id="rId23"/>
    <p:sldId id="404" r:id="rId24"/>
    <p:sldId id="405" r:id="rId25"/>
    <p:sldId id="406" r:id="rId26"/>
    <p:sldId id="407" r:id="rId27"/>
    <p:sldId id="369" r:id="rId28"/>
    <p:sldId id="370" r:id="rId29"/>
    <p:sldId id="341" r:id="rId30"/>
    <p:sldId id="315" r:id="rId31"/>
    <p:sldId id="411" r:id="rId32"/>
    <p:sldId id="413" r:id="rId33"/>
    <p:sldId id="409" r:id="rId34"/>
    <p:sldId id="293" r:id="rId35"/>
  </p:sldIdLst>
  <p:sldSz cx="9144000" cy="6858000" type="screen4x3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2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C8CAFE"/>
    <a:srgbClr val="FFCAB9"/>
    <a:srgbClr val="003300"/>
    <a:srgbClr val="00FF00"/>
    <a:srgbClr val="000066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 showGuides="1">
      <p:cViewPr varScale="1">
        <p:scale>
          <a:sx n="86" d="100"/>
          <a:sy n="86" d="100"/>
        </p:scale>
        <p:origin x="1074" y="90"/>
      </p:cViewPr>
      <p:guideLst>
        <p:guide orient="horz" pos="2120"/>
        <p:guide pos="28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FC3D7-5D54-4CD3-B8F3-98AE72FED5D0}" type="datetimeFigureOut">
              <a:rPr lang="en-US" smtClean="0"/>
              <a:t>05/10/2025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83048-FF5D-4D2B-80A3-D08F3ED4A6E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DF088-579A-489C-80FF-8998DA251FEA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EBA08-FE77-49E2-AA31-9F714BC06E19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D5332-DB65-4398-99C3-BD5A0EF28FCC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666E7-F266-4373-A81E-4B3A7B860C50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1D7BA-5179-45A0-AA09-9FE0011CB06F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DDEF-A19F-418A-869D-740DBF792693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A45F0-AA21-404F-9844-5A1F2939D2B5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E1260-EE45-4AFF-B51D-164065D96DBB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620FE-A815-404D-9518-A26908EB311C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9F6AE-2447-4F7C-9B05-B71FCD526236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91B5A-5966-430B-8355-ACFFCC83B865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1B7C6-44DC-450F-8A24-53166D09F9B2}" type="slidenum">
              <a:rPr lang="vi-VN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91205713-EEB8-4794-A10D-1328C6AB5D10}" type="slidenum">
              <a:rPr lang="vi-VN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shutterstock_9464440-[Converted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 noCrop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533400" y="1676400"/>
            <a:ext cx="6508750" cy="1966595"/>
          </a:xfrm>
          <a:prstGeom prst="rect">
            <a:avLst/>
          </a:prstGeom>
          <a:noFill/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267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307975" y="685800"/>
            <a:ext cx="4246245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Nêu tên con vật trong hình?</a:t>
            </a: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+ Các bộ phận, hình dáng, màu sắc.</a:t>
            </a: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Đặc điểm nổi bật.</a:t>
            </a:r>
          </a:p>
        </p:txBody>
      </p:sp>
      <p:pic>
        <p:nvPicPr>
          <p:cNvPr id="6" name="Picture 12" descr="C:\Users\user\Downloads\con-c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280" y="267335"/>
            <a:ext cx="4338320" cy="630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27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29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914400" y="1600200"/>
            <a:ext cx="7735570" cy="14300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77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endParaRPr lang="vi-VN" sz="4800" b="1" kern="10" dirty="0" err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124" name="Picture 27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9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458200" cy="97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ts val="0"/>
              </a:spcBef>
            </a:pPr>
            <a:r>
              <a:rPr lang="en-US" sz="3200" dirty="0" err="1">
                <a:latin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</a:rPr>
              <a:t> năm </a:t>
            </a:r>
            <a:r>
              <a:rPr lang="en-US" sz="3200" dirty="0" err="1">
                <a:latin typeface="Times New Roman" panose="02020603050405020304" pitchFamily="18" charset="0"/>
              </a:rPr>
              <a:t>ngày</a:t>
            </a:r>
            <a:r>
              <a:rPr lang="en-US" sz="3200" dirty="0">
                <a:latin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</a:rPr>
              <a:t>tháng</a:t>
            </a:r>
            <a:r>
              <a:rPr lang="en-US" sz="3200" dirty="0">
                <a:latin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</a:rPr>
              <a:t> 2023</a:t>
            </a:r>
          </a:p>
          <a:p>
            <a:pPr algn="ctr" eaLnBrk="1" hangingPunct="1">
              <a:lnSpc>
                <a:spcPct val="60000"/>
              </a:lnSpc>
              <a:spcBef>
                <a:spcPts val="0"/>
              </a:spcBef>
            </a:pPr>
            <a:endParaRPr lang="en-US" sz="3200" dirty="0" err="1"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60000"/>
              </a:lnSpc>
              <a:spcBef>
                <a:spcPts val="0"/>
              </a:spcBef>
            </a:pPr>
            <a:r>
              <a:rPr lang="en-US" sz="3200" dirty="0" err="1">
                <a:latin typeface="Times New Roman" panose="02020603050405020304" pitchFamily="18" charset="0"/>
              </a:rPr>
              <a:t>Mĩ</a:t>
            </a:r>
            <a:r>
              <a:rPr lang="en-US" sz="3200" dirty="0">
                <a:latin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</a:rPr>
              <a:t>thuật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914400" y="1295400"/>
            <a:ext cx="799782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Nặn  </a:t>
            </a:r>
            <a:r>
              <a:rPr lang="en-US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hoặc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</a:t>
            </a:r>
            <a:r>
              <a:rPr lang="en-US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xé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</a:t>
            </a:r>
            <a:r>
              <a:rPr lang="en-US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dán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c</a:t>
            </a:r>
            <a:r>
              <a:rPr lang="vi-VN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on</a:t>
            </a:r>
            <a:r>
              <a:rPr lang="vi-VN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vật</a:t>
            </a:r>
            <a:r>
              <a:rPr lang="vi-VN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quen </a:t>
            </a:r>
            <a:r>
              <a:rPr lang="en-US" sz="3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3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thuộc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2226625"/>
            <a:ext cx="8458200" cy="284385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49" tIns="36574" rIns="73149" bIns="36574">
            <a:spAutoFit/>
          </a:bodyPr>
          <a:lstStyle>
            <a:lvl1pPr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44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44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3600" dirty="0">
                <a:latin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dáng</a:t>
            </a:r>
            <a:r>
              <a:rPr lang="en-US" sz="3600" dirty="0"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khác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nhau</a:t>
            </a:r>
            <a:r>
              <a:rPr lang="en-US" sz="3600" dirty="0">
                <a:latin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sz="3600" dirty="0">
                <a:latin typeface="Times New Roman" panose="02020603050405020304" pitchFamily="18" charset="0"/>
              </a:rPr>
              <a:t>+ Khi </a:t>
            </a:r>
            <a:r>
              <a:rPr lang="en-US" sz="3600" dirty="0" err="1">
                <a:latin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dáng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trang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trí</a:t>
            </a:r>
            <a:r>
              <a:rPr lang="en-US" sz="3600" dirty="0"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dựa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trưng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</a:rPr>
              <a:t>màu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sắc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phù</a:t>
            </a:r>
            <a:r>
              <a:rPr lang="en-US" sz="3600" dirty="0">
                <a:latin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</a:rPr>
              <a:t>hợp</a:t>
            </a:r>
            <a:r>
              <a:rPr lang="en-US" sz="3600" dirty="0">
                <a:latin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600" y="116840"/>
            <a:ext cx="9072245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highlight>
                  <a:srgbClr val="FFFF00"/>
                </a:highlight>
              </a:rPr>
              <a:t>Hoạt động 2: Cách nặn con vật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381000" y="884873"/>
            <a:ext cx="79248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/>
              <a:t>Có 2 cách nặn con vật: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790383"/>
            <a:ext cx="7924800" cy="1445260"/>
          </a:xfrm>
          <a:prstGeom prst="rect">
            <a:avLst/>
          </a:prstGeom>
          <a:solidFill>
            <a:srgbClr val="C8CAFE"/>
          </a:solidFill>
          <a:ln w="9525">
            <a:solidFill>
              <a:schemeClr val="accent1"/>
            </a:solidFill>
            <a:miter lim="800000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</a:rPr>
              <a:t>Cách 1:</a:t>
            </a:r>
            <a:r>
              <a:rPr lang="en-US" sz="4400">
                <a:solidFill>
                  <a:schemeClr val="tx1"/>
                </a:solidFill>
              </a:rPr>
              <a:t> Nặn từng bộ phận rồi ghép dính lại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57200" y="3671888"/>
            <a:ext cx="7924800" cy="2122805"/>
          </a:xfrm>
          <a:prstGeom prst="rect">
            <a:avLst/>
          </a:prstGeom>
          <a:solidFill>
            <a:srgbClr val="FFCAB9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400" b="1">
                <a:solidFill>
                  <a:schemeClr val="tx1"/>
                </a:solidFill>
              </a:rPr>
              <a:t>Cách 2:</a:t>
            </a:r>
            <a:r>
              <a:rPr lang="en-US" sz="4400">
                <a:solidFill>
                  <a:schemeClr val="tx1"/>
                </a:solidFill>
              </a:rPr>
              <a:t> Nặn con vật từ một thỏi đất sau đó thêm các chi tiết cho sinh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49" grpId="0"/>
      <p:bldP spid="6151" grpId="0" bldLvl="0" animBg="1"/>
      <p:bldP spid="615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33400" y="0"/>
            <a:ext cx="7924800" cy="6781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4800"/>
              <a:t>Nhào, bóp đất trước khi nặn</a:t>
            </a:r>
          </a:p>
        </p:txBody>
      </p:sp>
      <p:pic>
        <p:nvPicPr>
          <p:cNvPr id="15365" name="Picture 5" descr="lop 3 bai 15 (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360" y="762000"/>
            <a:ext cx="8609330" cy="590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76200" y="102235"/>
            <a:ext cx="8726170" cy="583565"/>
          </a:xfrm>
          <a:prstGeom prst="rect">
            <a:avLst/>
          </a:prstGeom>
          <a:solidFill>
            <a:srgbClr val="C8CAFE"/>
          </a:solidFill>
          <a:ln w="9525">
            <a:solidFill>
              <a:schemeClr val="accent1"/>
            </a:solidFill>
            <a:miter lim="800000"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sz="3200" b="1">
                <a:sym typeface="+mn-ea"/>
              </a:rPr>
              <a:t>Cách 1: Nặn từng bộ phận rối ghép dính lại</a:t>
            </a:r>
          </a:p>
        </p:txBody>
      </p:sp>
      <p:pic>
        <p:nvPicPr>
          <p:cNvPr id="3077" name="Picture 5" descr="lop 4 bai 8 (5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8721725" cy="526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8600" y="762000"/>
            <a:ext cx="875665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</a:rPr>
              <a:t>Nặn các bộ phận chính của con vật (thân, đầu).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ldLvl="0" animBg="1"/>
      <p:bldP spid="30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6200" y="76200"/>
            <a:ext cx="792480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sz="3200">
                <a:solidFill>
                  <a:srgbClr val="0000FF"/>
                </a:solidFill>
                <a:sym typeface="+mn-ea"/>
              </a:rPr>
              <a:t>Nặn các bộ phận khác (chân, tai, đuôi).</a:t>
            </a:r>
          </a:p>
        </p:txBody>
      </p:sp>
      <p:pic>
        <p:nvPicPr>
          <p:cNvPr id="4102" name="Picture 6" descr="lop 4 bai 8 (6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781050"/>
            <a:ext cx="8404860" cy="583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80340" y="76200"/>
            <a:ext cx="8783320" cy="10763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sz="3200">
                <a:solidFill>
                  <a:srgbClr val="0000FF"/>
                </a:solidFill>
                <a:sym typeface="+mn-ea"/>
              </a:rPr>
              <a:t>Ghép dính các bộ phận lại, tạo dáng và sửa chữa hoàn chỉnh con vật.</a:t>
            </a:r>
          </a:p>
        </p:txBody>
      </p:sp>
      <p:pic>
        <p:nvPicPr>
          <p:cNvPr id="5126" name="Picture 6" descr="lop 4 bai 8 (7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9200"/>
            <a:ext cx="8107680" cy="526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edd732556c0829edbd14"/>
          <p:cNvPicPr>
            <a:picLocks noChangeAspect="1"/>
          </p:cNvPicPr>
          <p:nvPr/>
        </p:nvPicPr>
        <p:blipFill>
          <a:blip r:embed="rId2"/>
          <a:srcRect l="36667" t="8889" r="15926" b="64444"/>
          <a:stretch>
            <a:fillRect/>
          </a:stretch>
        </p:blipFill>
        <p:spPr>
          <a:xfrm rot="16200000">
            <a:off x="-1017905" y="1180465"/>
            <a:ext cx="6562725" cy="4375150"/>
          </a:xfrm>
          <a:prstGeom prst="rect">
            <a:avLst/>
          </a:prstGeom>
        </p:spPr>
      </p:pic>
      <p:pic>
        <p:nvPicPr>
          <p:cNvPr id="4" name="Picture 3" descr="babaed50c8b51ceb45a42"/>
          <p:cNvPicPr>
            <a:picLocks noChangeAspect="1"/>
          </p:cNvPicPr>
          <p:nvPr/>
        </p:nvPicPr>
        <p:blipFill>
          <a:blip r:embed="rId3"/>
          <a:srcRect l="8209" t="37864" r="54680" b="40997"/>
          <a:stretch>
            <a:fillRect/>
          </a:stretch>
        </p:blipFill>
        <p:spPr>
          <a:xfrm rot="16200000">
            <a:off x="3535680" y="1179830"/>
            <a:ext cx="6565265" cy="43738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09600" y="6248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b="1">
              <a:solidFill>
                <a:srgbClr val="FFFF66"/>
              </a:solidFill>
              <a:latin typeface=".VnTimeH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18745" y="1071880"/>
            <a:ext cx="8720455" cy="390779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732" name="Oval 4"/>
          <p:cNvSpPr>
            <a:spLocks noChangeArrowheads="1"/>
          </p:cNvSpPr>
          <p:nvPr/>
        </p:nvSpPr>
        <p:spPr bwMode="auto">
          <a:xfrm>
            <a:off x="1981200" y="2590800"/>
            <a:ext cx="12954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73733" name="Oval 5"/>
          <p:cNvSpPr>
            <a:spLocks noChangeArrowheads="1"/>
          </p:cNvSpPr>
          <p:nvPr/>
        </p:nvSpPr>
        <p:spPr bwMode="auto">
          <a:xfrm rot="614883">
            <a:off x="3200400" y="2514600"/>
            <a:ext cx="3200400" cy="2055813"/>
          </a:xfrm>
          <a:prstGeom prst="ellipse">
            <a:avLst/>
          </a:prstGeom>
          <a:noFill/>
          <a:ln w="38100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66675" y="5181600"/>
            <a:ext cx="8772525" cy="14763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Phác họa và xác định các hình khối của bộ phận chính của con vật. Sau đó xé, rồi xác định bố cục và dán trước vào vở.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52400"/>
            <a:ext cx="6833870" cy="612140"/>
          </a:xfrm>
          <a:prstGeom prst="rect">
            <a:avLst/>
          </a:prstGeom>
          <a:solidFill>
            <a:srgbClr val="FFCAB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3600" dirty="0">
                <a:solidFill>
                  <a:srgbClr val="FF0000"/>
                </a:solidFill>
              </a:rPr>
              <a:t>** Hoạt động 2 : CÁCH XÉ DÁN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 bldLvl="0" animBg="1"/>
      <p:bldP spid="73733" grpId="0" bldLvl="0" animBg="1"/>
      <p:bldP spid="15366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384300"/>
          </a:xfrm>
        </p:spPr>
        <p:txBody>
          <a:bodyPr/>
          <a:lstStyle/>
          <a:p>
            <a:endParaRPr lang="vi-VN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04800" y="152400"/>
            <a:ext cx="8382000" cy="600138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2498725" y="3189288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4757" name="Freeform 5"/>
          <p:cNvSpPr/>
          <p:nvPr/>
        </p:nvSpPr>
        <p:spPr bwMode="auto">
          <a:xfrm>
            <a:off x="4876800" y="4508500"/>
            <a:ext cx="711200" cy="1143000"/>
          </a:xfrm>
          <a:custGeom>
            <a:avLst/>
            <a:gdLst>
              <a:gd name="T0" fmla="*/ 2147483647 w 456"/>
              <a:gd name="T1" fmla="*/ 2147483647 h 872"/>
              <a:gd name="T2" fmla="*/ 2147483647 w 456"/>
              <a:gd name="T3" fmla="*/ 2147483647 h 872"/>
              <a:gd name="T4" fmla="*/ 2147483647 w 456"/>
              <a:gd name="T5" fmla="*/ 2147483647 h 872"/>
              <a:gd name="T6" fmla="*/ 2147483647 w 456"/>
              <a:gd name="T7" fmla="*/ 2147483647 h 872"/>
              <a:gd name="T8" fmla="*/ 2147483647 w 456"/>
              <a:gd name="T9" fmla="*/ 2147483647 h 872"/>
              <a:gd name="T10" fmla="*/ 2147483647 w 456"/>
              <a:gd name="T11" fmla="*/ 2147483647 h 872"/>
              <a:gd name="T12" fmla="*/ 2147483647 w 456"/>
              <a:gd name="T13" fmla="*/ 2147483647 h 872"/>
              <a:gd name="T14" fmla="*/ 2147483647 w 456"/>
              <a:gd name="T15" fmla="*/ 2147483647 h 872"/>
              <a:gd name="T16" fmla="*/ 2147483647 w 456"/>
              <a:gd name="T17" fmla="*/ 2147483647 h 872"/>
              <a:gd name="T18" fmla="*/ 2147483647 w 456"/>
              <a:gd name="T19" fmla="*/ 2147483647 h 872"/>
              <a:gd name="T20" fmla="*/ 2147483647 w 456"/>
              <a:gd name="T21" fmla="*/ 2147483647 h 872"/>
              <a:gd name="T22" fmla="*/ 2147483647 w 456"/>
              <a:gd name="T23" fmla="*/ 2147483647 h 872"/>
              <a:gd name="T24" fmla="*/ 2147483647 w 456"/>
              <a:gd name="T25" fmla="*/ 0 h 87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6" h="872">
                <a:moveTo>
                  <a:pt x="56" y="48"/>
                </a:moveTo>
                <a:cubicBezTo>
                  <a:pt x="52" y="80"/>
                  <a:pt x="48" y="112"/>
                  <a:pt x="56" y="144"/>
                </a:cubicBezTo>
                <a:cubicBezTo>
                  <a:pt x="64" y="176"/>
                  <a:pt x="80" y="208"/>
                  <a:pt x="104" y="240"/>
                </a:cubicBezTo>
                <a:cubicBezTo>
                  <a:pt x="128" y="272"/>
                  <a:pt x="200" y="288"/>
                  <a:pt x="200" y="336"/>
                </a:cubicBezTo>
                <a:cubicBezTo>
                  <a:pt x="200" y="384"/>
                  <a:pt x="136" y="456"/>
                  <a:pt x="104" y="528"/>
                </a:cubicBezTo>
                <a:cubicBezTo>
                  <a:pt x="72" y="600"/>
                  <a:pt x="16" y="712"/>
                  <a:pt x="8" y="768"/>
                </a:cubicBezTo>
                <a:cubicBezTo>
                  <a:pt x="0" y="824"/>
                  <a:pt x="32" y="856"/>
                  <a:pt x="56" y="864"/>
                </a:cubicBezTo>
                <a:cubicBezTo>
                  <a:pt x="80" y="872"/>
                  <a:pt x="128" y="840"/>
                  <a:pt x="152" y="816"/>
                </a:cubicBezTo>
                <a:cubicBezTo>
                  <a:pt x="176" y="792"/>
                  <a:pt x="168" y="776"/>
                  <a:pt x="200" y="720"/>
                </a:cubicBezTo>
                <a:cubicBezTo>
                  <a:pt x="232" y="664"/>
                  <a:pt x="304" y="552"/>
                  <a:pt x="344" y="480"/>
                </a:cubicBezTo>
                <a:cubicBezTo>
                  <a:pt x="384" y="408"/>
                  <a:pt x="424" y="344"/>
                  <a:pt x="440" y="288"/>
                </a:cubicBezTo>
                <a:cubicBezTo>
                  <a:pt x="456" y="232"/>
                  <a:pt x="440" y="192"/>
                  <a:pt x="440" y="144"/>
                </a:cubicBezTo>
                <a:cubicBezTo>
                  <a:pt x="440" y="96"/>
                  <a:pt x="440" y="24"/>
                  <a:pt x="440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74758" name="Freeform 6"/>
          <p:cNvSpPr/>
          <p:nvPr/>
        </p:nvSpPr>
        <p:spPr bwMode="auto">
          <a:xfrm>
            <a:off x="3733800" y="4356100"/>
            <a:ext cx="685800" cy="1219200"/>
          </a:xfrm>
          <a:custGeom>
            <a:avLst/>
            <a:gdLst>
              <a:gd name="T0" fmla="*/ 2147483647 w 392"/>
              <a:gd name="T1" fmla="*/ 0 h 840"/>
              <a:gd name="T2" fmla="*/ 2147483647 w 392"/>
              <a:gd name="T3" fmla="*/ 2147483647 h 840"/>
              <a:gd name="T4" fmla="*/ 2147483647 w 392"/>
              <a:gd name="T5" fmla="*/ 2147483647 h 840"/>
              <a:gd name="T6" fmla="*/ 2147483647 w 392"/>
              <a:gd name="T7" fmla="*/ 2147483647 h 840"/>
              <a:gd name="T8" fmla="*/ 2147483647 w 392"/>
              <a:gd name="T9" fmla="*/ 2147483647 h 840"/>
              <a:gd name="T10" fmla="*/ 2147483647 w 392"/>
              <a:gd name="T11" fmla="*/ 2147483647 h 840"/>
              <a:gd name="T12" fmla="*/ 2147483647 w 392"/>
              <a:gd name="T13" fmla="*/ 2147483647 h 840"/>
              <a:gd name="T14" fmla="*/ 2147483647 w 392"/>
              <a:gd name="T15" fmla="*/ 2147483647 h 840"/>
              <a:gd name="T16" fmla="*/ 2147483647 w 392"/>
              <a:gd name="T17" fmla="*/ 2147483647 h 840"/>
              <a:gd name="T18" fmla="*/ 2147483647 w 392"/>
              <a:gd name="T19" fmla="*/ 2147483647 h 840"/>
              <a:gd name="T20" fmla="*/ 2147483647 w 392"/>
              <a:gd name="T21" fmla="*/ 2147483647 h 840"/>
              <a:gd name="T22" fmla="*/ 2147483647 w 392"/>
              <a:gd name="T23" fmla="*/ 0 h 8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92" h="840">
                <a:moveTo>
                  <a:pt x="56" y="0"/>
                </a:moveTo>
                <a:cubicBezTo>
                  <a:pt x="36" y="136"/>
                  <a:pt x="16" y="272"/>
                  <a:pt x="8" y="384"/>
                </a:cubicBezTo>
                <a:cubicBezTo>
                  <a:pt x="0" y="496"/>
                  <a:pt x="0" y="600"/>
                  <a:pt x="8" y="672"/>
                </a:cubicBezTo>
                <a:cubicBezTo>
                  <a:pt x="16" y="744"/>
                  <a:pt x="32" y="792"/>
                  <a:pt x="56" y="816"/>
                </a:cubicBezTo>
                <a:cubicBezTo>
                  <a:pt x="80" y="840"/>
                  <a:pt x="136" y="832"/>
                  <a:pt x="152" y="816"/>
                </a:cubicBezTo>
                <a:cubicBezTo>
                  <a:pt x="168" y="800"/>
                  <a:pt x="152" y="760"/>
                  <a:pt x="152" y="720"/>
                </a:cubicBezTo>
                <a:cubicBezTo>
                  <a:pt x="152" y="680"/>
                  <a:pt x="152" y="616"/>
                  <a:pt x="152" y="576"/>
                </a:cubicBezTo>
                <a:cubicBezTo>
                  <a:pt x="152" y="536"/>
                  <a:pt x="152" y="520"/>
                  <a:pt x="152" y="480"/>
                </a:cubicBezTo>
                <a:cubicBezTo>
                  <a:pt x="152" y="440"/>
                  <a:pt x="144" y="384"/>
                  <a:pt x="152" y="336"/>
                </a:cubicBezTo>
                <a:cubicBezTo>
                  <a:pt x="160" y="288"/>
                  <a:pt x="176" y="232"/>
                  <a:pt x="200" y="192"/>
                </a:cubicBezTo>
                <a:cubicBezTo>
                  <a:pt x="224" y="152"/>
                  <a:pt x="264" y="128"/>
                  <a:pt x="296" y="96"/>
                </a:cubicBezTo>
                <a:cubicBezTo>
                  <a:pt x="328" y="64"/>
                  <a:pt x="360" y="32"/>
                  <a:pt x="392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6391" name="Freeform 7"/>
          <p:cNvSpPr/>
          <p:nvPr/>
        </p:nvSpPr>
        <p:spPr bwMode="auto">
          <a:xfrm>
            <a:off x="3108325" y="2667000"/>
            <a:ext cx="3289300" cy="1943100"/>
          </a:xfrm>
          <a:custGeom>
            <a:avLst/>
            <a:gdLst>
              <a:gd name="T0" fmla="*/ 2147483647 w 2072"/>
              <a:gd name="T1" fmla="*/ 2147483647 h 1224"/>
              <a:gd name="T2" fmla="*/ 2147483647 w 2072"/>
              <a:gd name="T3" fmla="*/ 2147483647 h 1224"/>
              <a:gd name="T4" fmla="*/ 2147483647 w 2072"/>
              <a:gd name="T5" fmla="*/ 2147483647 h 1224"/>
              <a:gd name="T6" fmla="*/ 2147483647 w 2072"/>
              <a:gd name="T7" fmla="*/ 2147483647 h 1224"/>
              <a:gd name="T8" fmla="*/ 2147483647 w 2072"/>
              <a:gd name="T9" fmla="*/ 2147483647 h 1224"/>
              <a:gd name="T10" fmla="*/ 2147483647 w 2072"/>
              <a:gd name="T11" fmla="*/ 2147483647 h 1224"/>
              <a:gd name="T12" fmla="*/ 2147483647 w 2072"/>
              <a:gd name="T13" fmla="*/ 2147483647 h 1224"/>
              <a:gd name="T14" fmla="*/ 2147483647 w 2072"/>
              <a:gd name="T15" fmla="*/ 2147483647 h 1224"/>
              <a:gd name="T16" fmla="*/ 2147483647 w 2072"/>
              <a:gd name="T17" fmla="*/ 2147483647 h 1224"/>
              <a:gd name="T18" fmla="*/ 2147483647 w 2072"/>
              <a:gd name="T19" fmla="*/ 2147483647 h 1224"/>
              <a:gd name="T20" fmla="*/ 2147483647 w 2072"/>
              <a:gd name="T21" fmla="*/ 2147483647 h 1224"/>
              <a:gd name="T22" fmla="*/ 0 w 2072"/>
              <a:gd name="T23" fmla="*/ 2147483647 h 12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72" h="1224">
                <a:moveTo>
                  <a:pt x="192" y="160"/>
                </a:moveTo>
                <a:cubicBezTo>
                  <a:pt x="392" y="96"/>
                  <a:pt x="592" y="32"/>
                  <a:pt x="816" y="16"/>
                </a:cubicBezTo>
                <a:cubicBezTo>
                  <a:pt x="1040" y="0"/>
                  <a:pt x="1344" y="16"/>
                  <a:pt x="1536" y="64"/>
                </a:cubicBezTo>
                <a:cubicBezTo>
                  <a:pt x="1728" y="112"/>
                  <a:pt x="1880" y="208"/>
                  <a:pt x="1968" y="304"/>
                </a:cubicBezTo>
                <a:cubicBezTo>
                  <a:pt x="2056" y="400"/>
                  <a:pt x="2056" y="536"/>
                  <a:pt x="2064" y="640"/>
                </a:cubicBezTo>
                <a:cubicBezTo>
                  <a:pt x="2072" y="744"/>
                  <a:pt x="2056" y="848"/>
                  <a:pt x="2016" y="928"/>
                </a:cubicBezTo>
                <a:cubicBezTo>
                  <a:pt x="1976" y="1008"/>
                  <a:pt x="1928" y="1072"/>
                  <a:pt x="1824" y="1120"/>
                </a:cubicBezTo>
                <a:cubicBezTo>
                  <a:pt x="1720" y="1168"/>
                  <a:pt x="1544" y="1208"/>
                  <a:pt x="1392" y="1216"/>
                </a:cubicBezTo>
                <a:cubicBezTo>
                  <a:pt x="1240" y="1224"/>
                  <a:pt x="1048" y="1192"/>
                  <a:pt x="912" y="1168"/>
                </a:cubicBezTo>
                <a:cubicBezTo>
                  <a:pt x="776" y="1144"/>
                  <a:pt x="696" y="1120"/>
                  <a:pt x="576" y="1072"/>
                </a:cubicBezTo>
                <a:cubicBezTo>
                  <a:pt x="456" y="1024"/>
                  <a:pt x="288" y="944"/>
                  <a:pt x="192" y="880"/>
                </a:cubicBezTo>
                <a:cubicBezTo>
                  <a:pt x="96" y="816"/>
                  <a:pt x="48" y="752"/>
                  <a:pt x="0" y="688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>
            <a:off x="2133600" y="2527300"/>
            <a:ext cx="12954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4953000" y="2679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2819400" y="32893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5" name="Oval 11"/>
          <p:cNvSpPr>
            <a:spLocks noChangeArrowheads="1"/>
          </p:cNvSpPr>
          <p:nvPr/>
        </p:nvSpPr>
        <p:spPr bwMode="auto">
          <a:xfrm>
            <a:off x="2819400" y="29083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396" name="Freeform 12"/>
          <p:cNvSpPr/>
          <p:nvPr/>
        </p:nvSpPr>
        <p:spPr bwMode="auto">
          <a:xfrm>
            <a:off x="2895600" y="3365500"/>
            <a:ext cx="228600" cy="228600"/>
          </a:xfrm>
          <a:custGeom>
            <a:avLst/>
            <a:gdLst>
              <a:gd name="T0" fmla="*/ 0 w 144"/>
              <a:gd name="T1" fmla="*/ 2147483647 h 144"/>
              <a:gd name="T2" fmla="*/ 2147483647 w 144"/>
              <a:gd name="T3" fmla="*/ 2147483647 h 144"/>
              <a:gd name="T4" fmla="*/ 2147483647 w 144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144"/>
                </a:moveTo>
                <a:cubicBezTo>
                  <a:pt x="36" y="132"/>
                  <a:pt x="72" y="120"/>
                  <a:pt x="96" y="96"/>
                </a:cubicBezTo>
                <a:cubicBezTo>
                  <a:pt x="120" y="72"/>
                  <a:pt x="132" y="36"/>
                  <a:pt x="14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7" name="Freeform 13"/>
          <p:cNvSpPr/>
          <p:nvPr/>
        </p:nvSpPr>
        <p:spPr bwMode="auto">
          <a:xfrm>
            <a:off x="3048000" y="2209800"/>
            <a:ext cx="317500" cy="469900"/>
          </a:xfrm>
          <a:custGeom>
            <a:avLst/>
            <a:gdLst>
              <a:gd name="T0" fmla="*/ 0 w 200"/>
              <a:gd name="T1" fmla="*/ 2147483647 h 296"/>
              <a:gd name="T2" fmla="*/ 2147483647 w 200"/>
              <a:gd name="T3" fmla="*/ 2147483647 h 296"/>
              <a:gd name="T4" fmla="*/ 2147483647 w 200"/>
              <a:gd name="T5" fmla="*/ 2147483647 h 296"/>
              <a:gd name="T6" fmla="*/ 2147483647 w 200"/>
              <a:gd name="T7" fmla="*/ 2147483647 h 296"/>
              <a:gd name="T8" fmla="*/ 2147483647 w 200"/>
              <a:gd name="T9" fmla="*/ 2147483647 h 296"/>
              <a:gd name="T10" fmla="*/ 2147483647 w 200"/>
              <a:gd name="T11" fmla="*/ 2147483647 h 296"/>
              <a:gd name="T12" fmla="*/ 2147483647 w 200"/>
              <a:gd name="T13" fmla="*/ 2147483647 h 2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" h="296">
                <a:moveTo>
                  <a:pt x="0" y="248"/>
                </a:moveTo>
                <a:cubicBezTo>
                  <a:pt x="16" y="212"/>
                  <a:pt x="32" y="176"/>
                  <a:pt x="48" y="152"/>
                </a:cubicBezTo>
                <a:cubicBezTo>
                  <a:pt x="64" y="128"/>
                  <a:pt x="72" y="128"/>
                  <a:pt x="96" y="104"/>
                </a:cubicBezTo>
                <a:cubicBezTo>
                  <a:pt x="120" y="80"/>
                  <a:pt x="184" y="0"/>
                  <a:pt x="192" y="8"/>
                </a:cubicBezTo>
                <a:cubicBezTo>
                  <a:pt x="200" y="16"/>
                  <a:pt x="152" y="112"/>
                  <a:pt x="144" y="152"/>
                </a:cubicBezTo>
                <a:cubicBezTo>
                  <a:pt x="136" y="192"/>
                  <a:pt x="152" y="224"/>
                  <a:pt x="144" y="248"/>
                </a:cubicBezTo>
                <a:cubicBezTo>
                  <a:pt x="136" y="272"/>
                  <a:pt x="116" y="284"/>
                  <a:pt x="96" y="296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6398" name="Freeform 14"/>
          <p:cNvSpPr/>
          <p:nvPr/>
        </p:nvSpPr>
        <p:spPr bwMode="auto">
          <a:xfrm>
            <a:off x="1828800" y="3429000"/>
            <a:ext cx="457200" cy="254000"/>
          </a:xfrm>
          <a:custGeom>
            <a:avLst/>
            <a:gdLst>
              <a:gd name="T0" fmla="*/ 2147483647 w 288"/>
              <a:gd name="T1" fmla="*/ 2147483647 h 160"/>
              <a:gd name="T2" fmla="*/ 2147483647 w 288"/>
              <a:gd name="T3" fmla="*/ 2147483647 h 160"/>
              <a:gd name="T4" fmla="*/ 2147483647 w 288"/>
              <a:gd name="T5" fmla="*/ 2147483647 h 160"/>
              <a:gd name="T6" fmla="*/ 0 w 288"/>
              <a:gd name="T7" fmla="*/ 2147483647 h 160"/>
              <a:gd name="T8" fmla="*/ 2147483647 w 288"/>
              <a:gd name="T9" fmla="*/ 2147483647 h 160"/>
              <a:gd name="T10" fmla="*/ 2147483647 w 288"/>
              <a:gd name="T11" fmla="*/ 2147483647 h 160"/>
              <a:gd name="T12" fmla="*/ 2147483647 w 288"/>
              <a:gd name="T13" fmla="*/ 2147483647 h 1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160">
                <a:moveTo>
                  <a:pt x="240" y="8"/>
                </a:moveTo>
                <a:cubicBezTo>
                  <a:pt x="208" y="4"/>
                  <a:pt x="176" y="0"/>
                  <a:pt x="144" y="8"/>
                </a:cubicBezTo>
                <a:cubicBezTo>
                  <a:pt x="112" y="16"/>
                  <a:pt x="72" y="40"/>
                  <a:pt x="48" y="56"/>
                </a:cubicBezTo>
                <a:cubicBezTo>
                  <a:pt x="24" y="72"/>
                  <a:pt x="0" y="88"/>
                  <a:pt x="0" y="104"/>
                </a:cubicBezTo>
                <a:cubicBezTo>
                  <a:pt x="0" y="120"/>
                  <a:pt x="24" y="144"/>
                  <a:pt x="48" y="152"/>
                </a:cubicBezTo>
                <a:cubicBezTo>
                  <a:pt x="72" y="160"/>
                  <a:pt x="104" y="160"/>
                  <a:pt x="144" y="152"/>
                </a:cubicBezTo>
                <a:cubicBezTo>
                  <a:pt x="184" y="144"/>
                  <a:pt x="236" y="124"/>
                  <a:pt x="288" y="104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9" name="Freeform 15"/>
          <p:cNvSpPr/>
          <p:nvPr/>
        </p:nvSpPr>
        <p:spPr bwMode="auto">
          <a:xfrm>
            <a:off x="2438400" y="3517900"/>
            <a:ext cx="304800" cy="304800"/>
          </a:xfrm>
          <a:custGeom>
            <a:avLst/>
            <a:gdLst>
              <a:gd name="T0" fmla="*/ 2147483647 w 192"/>
              <a:gd name="T1" fmla="*/ 0 h 192"/>
              <a:gd name="T2" fmla="*/ 2147483647 w 192"/>
              <a:gd name="T3" fmla="*/ 2147483647 h 192"/>
              <a:gd name="T4" fmla="*/ 0 w 192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" h="192">
                <a:moveTo>
                  <a:pt x="192" y="0"/>
                </a:moveTo>
                <a:cubicBezTo>
                  <a:pt x="160" y="32"/>
                  <a:pt x="128" y="64"/>
                  <a:pt x="96" y="96"/>
                </a:cubicBezTo>
                <a:cubicBezTo>
                  <a:pt x="64" y="128"/>
                  <a:pt x="16" y="176"/>
                  <a:pt x="0" y="19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0" name="Freeform 16"/>
          <p:cNvSpPr/>
          <p:nvPr/>
        </p:nvSpPr>
        <p:spPr bwMode="auto">
          <a:xfrm>
            <a:off x="3124200" y="2679700"/>
            <a:ext cx="228600" cy="533400"/>
          </a:xfrm>
          <a:custGeom>
            <a:avLst/>
            <a:gdLst>
              <a:gd name="T0" fmla="*/ 0 w 144"/>
              <a:gd name="T1" fmla="*/ 2147483647 h 336"/>
              <a:gd name="T2" fmla="*/ 2147483647 w 144"/>
              <a:gd name="T3" fmla="*/ 2147483647 h 336"/>
              <a:gd name="T4" fmla="*/ 2147483647 w 144"/>
              <a:gd name="T5" fmla="*/ 2147483647 h 336"/>
              <a:gd name="T6" fmla="*/ 2147483647 w 14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336">
                <a:moveTo>
                  <a:pt x="0" y="336"/>
                </a:moveTo>
                <a:cubicBezTo>
                  <a:pt x="16" y="308"/>
                  <a:pt x="32" y="280"/>
                  <a:pt x="48" y="240"/>
                </a:cubicBezTo>
                <a:cubicBezTo>
                  <a:pt x="64" y="200"/>
                  <a:pt x="80" y="136"/>
                  <a:pt x="96" y="96"/>
                </a:cubicBezTo>
                <a:cubicBezTo>
                  <a:pt x="112" y="56"/>
                  <a:pt x="128" y="28"/>
                  <a:pt x="14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1" name="Freeform 17"/>
          <p:cNvSpPr/>
          <p:nvPr/>
        </p:nvSpPr>
        <p:spPr bwMode="auto">
          <a:xfrm>
            <a:off x="3124200" y="2908300"/>
            <a:ext cx="457200" cy="381000"/>
          </a:xfrm>
          <a:custGeom>
            <a:avLst/>
            <a:gdLst>
              <a:gd name="T0" fmla="*/ 0 w 288"/>
              <a:gd name="T1" fmla="*/ 2147483647 h 240"/>
              <a:gd name="T2" fmla="*/ 2147483647 w 288"/>
              <a:gd name="T3" fmla="*/ 2147483647 h 240"/>
              <a:gd name="T4" fmla="*/ 2147483647 w 288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8" h="240">
                <a:moveTo>
                  <a:pt x="0" y="240"/>
                </a:moveTo>
                <a:cubicBezTo>
                  <a:pt x="72" y="164"/>
                  <a:pt x="144" y="88"/>
                  <a:pt x="192" y="48"/>
                </a:cubicBezTo>
                <a:cubicBezTo>
                  <a:pt x="240" y="8"/>
                  <a:pt x="264" y="4"/>
                  <a:pt x="288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2" name="Freeform 18"/>
          <p:cNvSpPr/>
          <p:nvPr/>
        </p:nvSpPr>
        <p:spPr bwMode="auto">
          <a:xfrm>
            <a:off x="3200400" y="3136900"/>
            <a:ext cx="457200" cy="165100"/>
          </a:xfrm>
          <a:custGeom>
            <a:avLst/>
            <a:gdLst>
              <a:gd name="T0" fmla="*/ 0 w 288"/>
              <a:gd name="T1" fmla="*/ 2147483647 h 104"/>
              <a:gd name="T2" fmla="*/ 2147483647 w 288"/>
              <a:gd name="T3" fmla="*/ 2147483647 h 104"/>
              <a:gd name="T4" fmla="*/ 2147483647 w 288"/>
              <a:gd name="T5" fmla="*/ 2147483647 h 104"/>
              <a:gd name="T6" fmla="*/ 2147483647 w 288"/>
              <a:gd name="T7" fmla="*/ 2147483647 h 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104">
                <a:moveTo>
                  <a:pt x="0" y="104"/>
                </a:moveTo>
                <a:cubicBezTo>
                  <a:pt x="32" y="88"/>
                  <a:pt x="64" y="72"/>
                  <a:pt x="96" y="56"/>
                </a:cubicBezTo>
                <a:cubicBezTo>
                  <a:pt x="128" y="40"/>
                  <a:pt x="160" y="16"/>
                  <a:pt x="192" y="8"/>
                </a:cubicBezTo>
                <a:cubicBezTo>
                  <a:pt x="224" y="0"/>
                  <a:pt x="256" y="4"/>
                  <a:pt x="288" y="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3" name="Freeform 19"/>
          <p:cNvSpPr/>
          <p:nvPr/>
        </p:nvSpPr>
        <p:spPr bwMode="auto">
          <a:xfrm>
            <a:off x="2590800" y="3517900"/>
            <a:ext cx="228600" cy="533400"/>
          </a:xfrm>
          <a:custGeom>
            <a:avLst/>
            <a:gdLst>
              <a:gd name="T0" fmla="*/ 2147483647 w 144"/>
              <a:gd name="T1" fmla="*/ 0 h 336"/>
              <a:gd name="T2" fmla="*/ 2147483647 w 144"/>
              <a:gd name="T3" fmla="*/ 2147483647 h 336"/>
              <a:gd name="T4" fmla="*/ 0 w 144"/>
              <a:gd name="T5" fmla="*/ 2147483647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336">
                <a:moveTo>
                  <a:pt x="144" y="0"/>
                </a:moveTo>
                <a:cubicBezTo>
                  <a:pt x="108" y="44"/>
                  <a:pt x="72" y="88"/>
                  <a:pt x="48" y="144"/>
                </a:cubicBezTo>
                <a:cubicBezTo>
                  <a:pt x="24" y="200"/>
                  <a:pt x="12" y="268"/>
                  <a:pt x="0" y="33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4" name="Freeform 20"/>
          <p:cNvSpPr/>
          <p:nvPr/>
        </p:nvSpPr>
        <p:spPr bwMode="auto">
          <a:xfrm>
            <a:off x="2730500" y="3594100"/>
            <a:ext cx="88900" cy="457200"/>
          </a:xfrm>
          <a:custGeom>
            <a:avLst/>
            <a:gdLst>
              <a:gd name="T0" fmla="*/ 2147483647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288">
                <a:moveTo>
                  <a:pt x="56" y="0"/>
                </a:moveTo>
                <a:cubicBezTo>
                  <a:pt x="36" y="72"/>
                  <a:pt x="16" y="144"/>
                  <a:pt x="8" y="192"/>
                </a:cubicBezTo>
                <a:cubicBezTo>
                  <a:pt x="0" y="240"/>
                  <a:pt x="4" y="264"/>
                  <a:pt x="8" y="28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4773" name="Freeform 21"/>
          <p:cNvSpPr/>
          <p:nvPr/>
        </p:nvSpPr>
        <p:spPr bwMode="auto">
          <a:xfrm>
            <a:off x="6248400" y="1384300"/>
            <a:ext cx="762000" cy="2247900"/>
          </a:xfrm>
          <a:custGeom>
            <a:avLst/>
            <a:gdLst>
              <a:gd name="T0" fmla="*/ 2147483647 w 592"/>
              <a:gd name="T1" fmla="*/ 2147483647 h 1512"/>
              <a:gd name="T2" fmla="*/ 2147483647 w 592"/>
              <a:gd name="T3" fmla="*/ 2147483647 h 1512"/>
              <a:gd name="T4" fmla="*/ 2147483647 w 592"/>
              <a:gd name="T5" fmla="*/ 2147483647 h 1512"/>
              <a:gd name="T6" fmla="*/ 2147483647 w 592"/>
              <a:gd name="T7" fmla="*/ 2147483647 h 1512"/>
              <a:gd name="T8" fmla="*/ 2147483647 w 592"/>
              <a:gd name="T9" fmla="*/ 2147483647 h 1512"/>
              <a:gd name="T10" fmla="*/ 2147483647 w 592"/>
              <a:gd name="T11" fmla="*/ 2147483647 h 1512"/>
              <a:gd name="T12" fmla="*/ 2147483647 w 592"/>
              <a:gd name="T13" fmla="*/ 2147483647 h 1512"/>
              <a:gd name="T14" fmla="*/ 2147483647 w 592"/>
              <a:gd name="T15" fmla="*/ 2147483647 h 1512"/>
              <a:gd name="T16" fmla="*/ 2147483647 w 592"/>
              <a:gd name="T17" fmla="*/ 2147483647 h 1512"/>
              <a:gd name="T18" fmla="*/ 2147483647 w 592"/>
              <a:gd name="T19" fmla="*/ 2147483647 h 1512"/>
              <a:gd name="T20" fmla="*/ 2147483647 w 592"/>
              <a:gd name="T21" fmla="*/ 2147483647 h 1512"/>
              <a:gd name="T22" fmla="*/ 2147483647 w 592"/>
              <a:gd name="T23" fmla="*/ 2147483647 h 1512"/>
              <a:gd name="T24" fmla="*/ 2147483647 w 592"/>
              <a:gd name="T25" fmla="*/ 2147483647 h 1512"/>
              <a:gd name="T26" fmla="*/ 2147483647 w 592"/>
              <a:gd name="T27" fmla="*/ 2147483647 h 1512"/>
              <a:gd name="T28" fmla="*/ 0 w 592"/>
              <a:gd name="T29" fmla="*/ 2147483647 h 15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2" h="1512">
                <a:moveTo>
                  <a:pt x="48" y="1512"/>
                </a:moveTo>
                <a:cubicBezTo>
                  <a:pt x="76" y="1460"/>
                  <a:pt x="104" y="1408"/>
                  <a:pt x="144" y="1320"/>
                </a:cubicBezTo>
                <a:cubicBezTo>
                  <a:pt x="184" y="1232"/>
                  <a:pt x="256" y="1080"/>
                  <a:pt x="288" y="984"/>
                </a:cubicBezTo>
                <a:cubicBezTo>
                  <a:pt x="320" y="888"/>
                  <a:pt x="328" y="816"/>
                  <a:pt x="336" y="744"/>
                </a:cubicBezTo>
                <a:cubicBezTo>
                  <a:pt x="344" y="672"/>
                  <a:pt x="320" y="624"/>
                  <a:pt x="336" y="552"/>
                </a:cubicBezTo>
                <a:cubicBezTo>
                  <a:pt x="352" y="480"/>
                  <a:pt x="392" y="376"/>
                  <a:pt x="432" y="312"/>
                </a:cubicBezTo>
                <a:cubicBezTo>
                  <a:pt x="472" y="248"/>
                  <a:pt x="560" y="216"/>
                  <a:pt x="576" y="168"/>
                </a:cubicBezTo>
                <a:cubicBezTo>
                  <a:pt x="592" y="120"/>
                  <a:pt x="552" y="48"/>
                  <a:pt x="528" y="24"/>
                </a:cubicBezTo>
                <a:cubicBezTo>
                  <a:pt x="504" y="0"/>
                  <a:pt x="464" y="0"/>
                  <a:pt x="432" y="24"/>
                </a:cubicBezTo>
                <a:cubicBezTo>
                  <a:pt x="400" y="48"/>
                  <a:pt x="376" y="104"/>
                  <a:pt x="336" y="168"/>
                </a:cubicBezTo>
                <a:cubicBezTo>
                  <a:pt x="296" y="232"/>
                  <a:pt x="216" y="336"/>
                  <a:pt x="192" y="408"/>
                </a:cubicBezTo>
                <a:cubicBezTo>
                  <a:pt x="168" y="480"/>
                  <a:pt x="200" y="520"/>
                  <a:pt x="192" y="600"/>
                </a:cubicBezTo>
                <a:cubicBezTo>
                  <a:pt x="184" y="680"/>
                  <a:pt x="160" y="808"/>
                  <a:pt x="144" y="888"/>
                </a:cubicBezTo>
                <a:cubicBezTo>
                  <a:pt x="128" y="968"/>
                  <a:pt x="120" y="1016"/>
                  <a:pt x="96" y="1080"/>
                </a:cubicBezTo>
                <a:cubicBezTo>
                  <a:pt x="72" y="1144"/>
                  <a:pt x="36" y="1208"/>
                  <a:pt x="0" y="1272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74774" name="Freeform 22"/>
          <p:cNvSpPr/>
          <p:nvPr/>
        </p:nvSpPr>
        <p:spPr bwMode="auto">
          <a:xfrm>
            <a:off x="5410200" y="4003675"/>
            <a:ext cx="822325" cy="1724025"/>
          </a:xfrm>
          <a:custGeom>
            <a:avLst/>
            <a:gdLst>
              <a:gd name="T0" fmla="*/ 2147483647 w 536"/>
              <a:gd name="T1" fmla="*/ 2147483647 h 1200"/>
              <a:gd name="T2" fmla="*/ 2147483647 w 536"/>
              <a:gd name="T3" fmla="*/ 2147483647 h 1200"/>
              <a:gd name="T4" fmla="*/ 2147483647 w 536"/>
              <a:gd name="T5" fmla="*/ 2147483647 h 1200"/>
              <a:gd name="T6" fmla="*/ 2147483647 w 536"/>
              <a:gd name="T7" fmla="*/ 2147483647 h 1200"/>
              <a:gd name="T8" fmla="*/ 2147483647 w 536"/>
              <a:gd name="T9" fmla="*/ 2147483647 h 1200"/>
              <a:gd name="T10" fmla="*/ 2147483647 w 536"/>
              <a:gd name="T11" fmla="*/ 2147483647 h 1200"/>
              <a:gd name="T12" fmla="*/ 2147483647 w 536"/>
              <a:gd name="T13" fmla="*/ 2147483647 h 1200"/>
              <a:gd name="T14" fmla="*/ 2147483647 w 536"/>
              <a:gd name="T15" fmla="*/ 2147483647 h 1200"/>
              <a:gd name="T16" fmla="*/ 2147483647 w 536"/>
              <a:gd name="T17" fmla="*/ 2147483647 h 1200"/>
              <a:gd name="T18" fmla="*/ 2147483647 w 536"/>
              <a:gd name="T19" fmla="*/ 2147483647 h 1200"/>
              <a:gd name="T20" fmla="*/ 2147483647 w 536"/>
              <a:gd name="T21" fmla="*/ 2147483647 h 1200"/>
              <a:gd name="T22" fmla="*/ 2147483647 w 536"/>
              <a:gd name="T23" fmla="*/ 2147483647 h 1200"/>
              <a:gd name="T24" fmla="*/ 2147483647 w 536"/>
              <a:gd name="T25" fmla="*/ 2147483647 h 1200"/>
              <a:gd name="T26" fmla="*/ 2147483647 w 536"/>
              <a:gd name="T27" fmla="*/ 0 h 12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36" h="1200">
                <a:moveTo>
                  <a:pt x="536" y="96"/>
                </a:moveTo>
                <a:cubicBezTo>
                  <a:pt x="492" y="192"/>
                  <a:pt x="448" y="288"/>
                  <a:pt x="440" y="336"/>
                </a:cubicBezTo>
                <a:cubicBezTo>
                  <a:pt x="432" y="384"/>
                  <a:pt x="520" y="280"/>
                  <a:pt x="488" y="384"/>
                </a:cubicBezTo>
                <a:cubicBezTo>
                  <a:pt x="456" y="488"/>
                  <a:pt x="304" y="832"/>
                  <a:pt x="248" y="960"/>
                </a:cubicBezTo>
                <a:cubicBezTo>
                  <a:pt x="192" y="1088"/>
                  <a:pt x="176" y="1112"/>
                  <a:pt x="152" y="1152"/>
                </a:cubicBezTo>
                <a:cubicBezTo>
                  <a:pt x="128" y="1192"/>
                  <a:pt x="128" y="1200"/>
                  <a:pt x="104" y="1200"/>
                </a:cubicBezTo>
                <a:cubicBezTo>
                  <a:pt x="80" y="1200"/>
                  <a:pt x="16" y="1200"/>
                  <a:pt x="8" y="1152"/>
                </a:cubicBezTo>
                <a:cubicBezTo>
                  <a:pt x="0" y="1104"/>
                  <a:pt x="32" y="984"/>
                  <a:pt x="56" y="912"/>
                </a:cubicBezTo>
                <a:cubicBezTo>
                  <a:pt x="80" y="840"/>
                  <a:pt x="128" y="776"/>
                  <a:pt x="152" y="720"/>
                </a:cubicBezTo>
                <a:cubicBezTo>
                  <a:pt x="176" y="664"/>
                  <a:pt x="208" y="616"/>
                  <a:pt x="200" y="576"/>
                </a:cubicBezTo>
                <a:cubicBezTo>
                  <a:pt x="192" y="536"/>
                  <a:pt x="128" y="512"/>
                  <a:pt x="104" y="480"/>
                </a:cubicBezTo>
                <a:cubicBezTo>
                  <a:pt x="80" y="448"/>
                  <a:pt x="72" y="440"/>
                  <a:pt x="56" y="384"/>
                </a:cubicBezTo>
                <a:cubicBezTo>
                  <a:pt x="40" y="328"/>
                  <a:pt x="16" y="208"/>
                  <a:pt x="8" y="144"/>
                </a:cubicBezTo>
                <a:cubicBezTo>
                  <a:pt x="0" y="80"/>
                  <a:pt x="8" y="24"/>
                  <a:pt x="8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74775" name="Freeform 23"/>
          <p:cNvSpPr/>
          <p:nvPr/>
        </p:nvSpPr>
        <p:spPr bwMode="auto">
          <a:xfrm>
            <a:off x="2743200" y="4051300"/>
            <a:ext cx="1066800" cy="1371600"/>
          </a:xfrm>
          <a:custGeom>
            <a:avLst/>
            <a:gdLst>
              <a:gd name="T0" fmla="*/ 2147483647 w 848"/>
              <a:gd name="T1" fmla="*/ 0 h 1152"/>
              <a:gd name="T2" fmla="*/ 2147483647 w 848"/>
              <a:gd name="T3" fmla="*/ 2147483647 h 1152"/>
              <a:gd name="T4" fmla="*/ 2147483647 w 848"/>
              <a:gd name="T5" fmla="*/ 2147483647 h 1152"/>
              <a:gd name="T6" fmla="*/ 2147483647 w 848"/>
              <a:gd name="T7" fmla="*/ 2147483647 h 1152"/>
              <a:gd name="T8" fmla="*/ 2147483647 w 848"/>
              <a:gd name="T9" fmla="*/ 2147483647 h 1152"/>
              <a:gd name="T10" fmla="*/ 2147483647 w 848"/>
              <a:gd name="T11" fmla="*/ 2147483647 h 1152"/>
              <a:gd name="T12" fmla="*/ 2147483647 w 848"/>
              <a:gd name="T13" fmla="*/ 2147483647 h 1152"/>
              <a:gd name="T14" fmla="*/ 2147483647 w 848"/>
              <a:gd name="T15" fmla="*/ 2147483647 h 1152"/>
              <a:gd name="T16" fmla="*/ 2147483647 w 848"/>
              <a:gd name="T17" fmla="*/ 2147483647 h 1152"/>
              <a:gd name="T18" fmla="*/ 2147483647 w 848"/>
              <a:gd name="T19" fmla="*/ 2147483647 h 1152"/>
              <a:gd name="T20" fmla="*/ 2147483647 w 848"/>
              <a:gd name="T21" fmla="*/ 2147483647 h 1152"/>
              <a:gd name="T22" fmla="*/ 2147483647 w 848"/>
              <a:gd name="T23" fmla="*/ 2147483647 h 1152"/>
              <a:gd name="T24" fmla="*/ 2147483647 w 848"/>
              <a:gd name="T25" fmla="*/ 2147483647 h 1152"/>
              <a:gd name="T26" fmla="*/ 2147483647 w 848"/>
              <a:gd name="T27" fmla="*/ 2147483647 h 1152"/>
              <a:gd name="T28" fmla="*/ 2147483647 w 848"/>
              <a:gd name="T29" fmla="*/ 2147483647 h 11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48" h="1152">
                <a:moveTo>
                  <a:pt x="464" y="0"/>
                </a:moveTo>
                <a:cubicBezTo>
                  <a:pt x="436" y="160"/>
                  <a:pt x="408" y="320"/>
                  <a:pt x="368" y="432"/>
                </a:cubicBezTo>
                <a:cubicBezTo>
                  <a:pt x="328" y="544"/>
                  <a:pt x="280" y="576"/>
                  <a:pt x="224" y="672"/>
                </a:cubicBezTo>
                <a:cubicBezTo>
                  <a:pt x="168" y="768"/>
                  <a:pt x="64" y="936"/>
                  <a:pt x="32" y="1008"/>
                </a:cubicBezTo>
                <a:cubicBezTo>
                  <a:pt x="0" y="1080"/>
                  <a:pt x="24" y="1080"/>
                  <a:pt x="32" y="1104"/>
                </a:cubicBezTo>
                <a:cubicBezTo>
                  <a:pt x="40" y="1128"/>
                  <a:pt x="56" y="1152"/>
                  <a:pt x="80" y="1152"/>
                </a:cubicBezTo>
                <a:cubicBezTo>
                  <a:pt x="104" y="1152"/>
                  <a:pt x="152" y="1128"/>
                  <a:pt x="176" y="1104"/>
                </a:cubicBezTo>
                <a:cubicBezTo>
                  <a:pt x="200" y="1080"/>
                  <a:pt x="200" y="1056"/>
                  <a:pt x="224" y="1008"/>
                </a:cubicBezTo>
                <a:cubicBezTo>
                  <a:pt x="248" y="960"/>
                  <a:pt x="296" y="864"/>
                  <a:pt x="320" y="816"/>
                </a:cubicBezTo>
                <a:cubicBezTo>
                  <a:pt x="344" y="768"/>
                  <a:pt x="344" y="752"/>
                  <a:pt x="368" y="720"/>
                </a:cubicBezTo>
                <a:cubicBezTo>
                  <a:pt x="392" y="688"/>
                  <a:pt x="424" y="672"/>
                  <a:pt x="464" y="624"/>
                </a:cubicBezTo>
                <a:cubicBezTo>
                  <a:pt x="504" y="576"/>
                  <a:pt x="584" y="480"/>
                  <a:pt x="608" y="432"/>
                </a:cubicBezTo>
                <a:cubicBezTo>
                  <a:pt x="632" y="384"/>
                  <a:pt x="592" y="360"/>
                  <a:pt x="608" y="336"/>
                </a:cubicBezTo>
                <a:cubicBezTo>
                  <a:pt x="624" y="312"/>
                  <a:pt x="664" y="328"/>
                  <a:pt x="704" y="288"/>
                </a:cubicBezTo>
                <a:cubicBezTo>
                  <a:pt x="744" y="248"/>
                  <a:pt x="824" y="128"/>
                  <a:pt x="848" y="96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4776" name="Oval 24"/>
          <p:cNvSpPr>
            <a:spLocks noChangeArrowheads="1"/>
          </p:cNvSpPr>
          <p:nvPr/>
        </p:nvSpPr>
        <p:spPr bwMode="auto">
          <a:xfrm>
            <a:off x="2887663" y="2960688"/>
            <a:ext cx="76200" cy="76200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6409" name="Line 25"/>
          <p:cNvSpPr>
            <a:spLocks noChangeShapeType="1"/>
          </p:cNvSpPr>
          <p:nvPr/>
        </p:nvSpPr>
        <p:spPr bwMode="auto">
          <a:xfrm flipH="1" flipV="1">
            <a:off x="2971800" y="3441700"/>
            <a:ext cx="76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0" name="Oval 26"/>
          <p:cNvSpPr>
            <a:spLocks noChangeArrowheads="1"/>
          </p:cNvSpPr>
          <p:nvPr/>
        </p:nvSpPr>
        <p:spPr bwMode="auto">
          <a:xfrm>
            <a:off x="2438400" y="32131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74779" name="Freeform 27"/>
          <p:cNvSpPr/>
          <p:nvPr/>
        </p:nvSpPr>
        <p:spPr bwMode="auto">
          <a:xfrm>
            <a:off x="2895600" y="3289300"/>
            <a:ext cx="228600" cy="228600"/>
          </a:xfrm>
          <a:custGeom>
            <a:avLst/>
            <a:gdLst>
              <a:gd name="T0" fmla="*/ 0 w 144"/>
              <a:gd name="T1" fmla="*/ 2147483647 h 144"/>
              <a:gd name="T2" fmla="*/ 2147483647 w 144"/>
              <a:gd name="T3" fmla="*/ 2147483647 h 144"/>
              <a:gd name="T4" fmla="*/ 2147483647 w 144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144"/>
                </a:moveTo>
                <a:cubicBezTo>
                  <a:pt x="36" y="132"/>
                  <a:pt x="72" y="120"/>
                  <a:pt x="96" y="96"/>
                </a:cubicBezTo>
                <a:cubicBezTo>
                  <a:pt x="120" y="72"/>
                  <a:pt x="132" y="36"/>
                  <a:pt x="14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12" name="Freeform 28"/>
          <p:cNvSpPr/>
          <p:nvPr/>
        </p:nvSpPr>
        <p:spPr bwMode="auto">
          <a:xfrm>
            <a:off x="2882900" y="3746500"/>
            <a:ext cx="88900" cy="457200"/>
          </a:xfrm>
          <a:custGeom>
            <a:avLst/>
            <a:gdLst>
              <a:gd name="T0" fmla="*/ 2147483647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288">
                <a:moveTo>
                  <a:pt x="56" y="0"/>
                </a:moveTo>
                <a:cubicBezTo>
                  <a:pt x="36" y="72"/>
                  <a:pt x="16" y="144"/>
                  <a:pt x="8" y="192"/>
                </a:cubicBezTo>
                <a:cubicBezTo>
                  <a:pt x="0" y="240"/>
                  <a:pt x="4" y="264"/>
                  <a:pt x="8" y="28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4781" name="Oval 29"/>
          <p:cNvSpPr>
            <a:spLocks noChangeArrowheads="1"/>
          </p:cNvSpPr>
          <p:nvPr/>
        </p:nvSpPr>
        <p:spPr bwMode="auto">
          <a:xfrm>
            <a:off x="2819400" y="32893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609600" y="304800"/>
            <a:ext cx="7651750" cy="95313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Tương tự bước 1, x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 và dán tiếp theo từng chi tiết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 vào vở.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4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4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4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4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4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7" grpId="0" bldLvl="0" animBg="1"/>
      <p:bldP spid="74758" grpId="0" bldLvl="0" animBg="1"/>
      <p:bldP spid="74773" grpId="0" bldLvl="0" animBg="1"/>
      <p:bldP spid="74774" grpId="0" bldLvl="0" animBg="1"/>
      <p:bldP spid="74775" grpId="0" bldLvl="0" animBg="1"/>
      <p:bldP spid="74776" grpId="0" bldLvl="0" animBg="1"/>
      <p:bldP spid="74779" grpId="0" bldLvl="0" animBg="1"/>
      <p:bldP spid="74781" grpId="0" bldLvl="0" animBg="1"/>
      <p:bldP spid="3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cken Dance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46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39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04800" y="304800"/>
            <a:ext cx="8534400" cy="57912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7413" name="Freeform 5"/>
          <p:cNvSpPr/>
          <p:nvPr/>
        </p:nvSpPr>
        <p:spPr bwMode="auto">
          <a:xfrm>
            <a:off x="3200400" y="2895600"/>
            <a:ext cx="3200400" cy="1905000"/>
          </a:xfrm>
          <a:custGeom>
            <a:avLst/>
            <a:gdLst>
              <a:gd name="T0" fmla="*/ 2147483647 w 2072"/>
              <a:gd name="T1" fmla="*/ 2147483647 h 1224"/>
              <a:gd name="T2" fmla="*/ 2147483647 w 2072"/>
              <a:gd name="T3" fmla="*/ 2147483647 h 1224"/>
              <a:gd name="T4" fmla="*/ 2147483647 w 2072"/>
              <a:gd name="T5" fmla="*/ 2147483647 h 1224"/>
              <a:gd name="T6" fmla="*/ 2147483647 w 2072"/>
              <a:gd name="T7" fmla="*/ 2147483647 h 1224"/>
              <a:gd name="T8" fmla="*/ 2147483647 w 2072"/>
              <a:gd name="T9" fmla="*/ 2147483647 h 1224"/>
              <a:gd name="T10" fmla="*/ 2147483647 w 2072"/>
              <a:gd name="T11" fmla="*/ 2147483647 h 1224"/>
              <a:gd name="T12" fmla="*/ 2147483647 w 2072"/>
              <a:gd name="T13" fmla="*/ 2147483647 h 1224"/>
              <a:gd name="T14" fmla="*/ 2147483647 w 2072"/>
              <a:gd name="T15" fmla="*/ 2147483647 h 1224"/>
              <a:gd name="T16" fmla="*/ 2147483647 w 2072"/>
              <a:gd name="T17" fmla="*/ 2147483647 h 1224"/>
              <a:gd name="T18" fmla="*/ 2147483647 w 2072"/>
              <a:gd name="T19" fmla="*/ 2147483647 h 1224"/>
              <a:gd name="T20" fmla="*/ 2147483647 w 2072"/>
              <a:gd name="T21" fmla="*/ 2147483647 h 1224"/>
              <a:gd name="T22" fmla="*/ 0 w 2072"/>
              <a:gd name="T23" fmla="*/ 2147483647 h 12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72" h="1224">
                <a:moveTo>
                  <a:pt x="192" y="160"/>
                </a:moveTo>
                <a:cubicBezTo>
                  <a:pt x="392" y="96"/>
                  <a:pt x="592" y="32"/>
                  <a:pt x="816" y="16"/>
                </a:cubicBezTo>
                <a:cubicBezTo>
                  <a:pt x="1040" y="0"/>
                  <a:pt x="1344" y="16"/>
                  <a:pt x="1536" y="64"/>
                </a:cubicBezTo>
                <a:cubicBezTo>
                  <a:pt x="1728" y="112"/>
                  <a:pt x="1880" y="208"/>
                  <a:pt x="1968" y="304"/>
                </a:cubicBezTo>
                <a:cubicBezTo>
                  <a:pt x="2056" y="400"/>
                  <a:pt x="2056" y="536"/>
                  <a:pt x="2064" y="640"/>
                </a:cubicBezTo>
                <a:cubicBezTo>
                  <a:pt x="2072" y="744"/>
                  <a:pt x="2056" y="848"/>
                  <a:pt x="2016" y="928"/>
                </a:cubicBezTo>
                <a:cubicBezTo>
                  <a:pt x="1976" y="1008"/>
                  <a:pt x="1928" y="1072"/>
                  <a:pt x="1824" y="1120"/>
                </a:cubicBezTo>
                <a:cubicBezTo>
                  <a:pt x="1720" y="1168"/>
                  <a:pt x="1544" y="1208"/>
                  <a:pt x="1392" y="1216"/>
                </a:cubicBezTo>
                <a:cubicBezTo>
                  <a:pt x="1240" y="1224"/>
                  <a:pt x="1048" y="1192"/>
                  <a:pt x="912" y="1168"/>
                </a:cubicBezTo>
                <a:cubicBezTo>
                  <a:pt x="776" y="1144"/>
                  <a:pt x="696" y="1120"/>
                  <a:pt x="576" y="1072"/>
                </a:cubicBezTo>
                <a:cubicBezTo>
                  <a:pt x="456" y="1024"/>
                  <a:pt x="288" y="944"/>
                  <a:pt x="192" y="880"/>
                </a:cubicBezTo>
                <a:cubicBezTo>
                  <a:pt x="96" y="816"/>
                  <a:pt x="48" y="752"/>
                  <a:pt x="0" y="688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14" name="Oval 6"/>
          <p:cNvSpPr>
            <a:spLocks noChangeArrowheads="1"/>
          </p:cNvSpPr>
          <p:nvPr/>
        </p:nvSpPr>
        <p:spPr bwMode="auto">
          <a:xfrm>
            <a:off x="2209800" y="2743200"/>
            <a:ext cx="1295400" cy="1295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00"/>
            </a:solidFill>
            <a:round/>
          </a:ln>
        </p:spPr>
        <p:txBody>
          <a:bodyPr wrap="none" anchor="ctr"/>
          <a:lstStyle/>
          <a:p>
            <a:endParaRPr lang="vi-VN"/>
          </a:p>
        </p:txBody>
      </p:sp>
      <p:sp>
        <p:nvSpPr>
          <p:cNvPr id="17415" name="Freeform 7"/>
          <p:cNvSpPr/>
          <p:nvPr/>
        </p:nvSpPr>
        <p:spPr bwMode="auto">
          <a:xfrm>
            <a:off x="1828800" y="3581400"/>
            <a:ext cx="457200" cy="254000"/>
          </a:xfrm>
          <a:custGeom>
            <a:avLst/>
            <a:gdLst>
              <a:gd name="T0" fmla="*/ 2147483647 w 288"/>
              <a:gd name="T1" fmla="*/ 2147483647 h 160"/>
              <a:gd name="T2" fmla="*/ 2147483647 w 288"/>
              <a:gd name="T3" fmla="*/ 2147483647 h 160"/>
              <a:gd name="T4" fmla="*/ 2147483647 w 288"/>
              <a:gd name="T5" fmla="*/ 2147483647 h 160"/>
              <a:gd name="T6" fmla="*/ 0 w 288"/>
              <a:gd name="T7" fmla="*/ 2147483647 h 160"/>
              <a:gd name="T8" fmla="*/ 2147483647 w 288"/>
              <a:gd name="T9" fmla="*/ 2147483647 h 160"/>
              <a:gd name="T10" fmla="*/ 2147483647 w 288"/>
              <a:gd name="T11" fmla="*/ 2147483647 h 160"/>
              <a:gd name="T12" fmla="*/ 2147483647 w 288"/>
              <a:gd name="T13" fmla="*/ 2147483647 h 1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88" h="160">
                <a:moveTo>
                  <a:pt x="240" y="8"/>
                </a:moveTo>
                <a:cubicBezTo>
                  <a:pt x="208" y="4"/>
                  <a:pt x="176" y="0"/>
                  <a:pt x="144" y="8"/>
                </a:cubicBezTo>
                <a:cubicBezTo>
                  <a:pt x="112" y="16"/>
                  <a:pt x="72" y="40"/>
                  <a:pt x="48" y="56"/>
                </a:cubicBezTo>
                <a:cubicBezTo>
                  <a:pt x="24" y="72"/>
                  <a:pt x="0" y="88"/>
                  <a:pt x="0" y="104"/>
                </a:cubicBezTo>
                <a:cubicBezTo>
                  <a:pt x="0" y="120"/>
                  <a:pt x="24" y="144"/>
                  <a:pt x="48" y="152"/>
                </a:cubicBezTo>
                <a:cubicBezTo>
                  <a:pt x="72" y="160"/>
                  <a:pt x="104" y="160"/>
                  <a:pt x="144" y="152"/>
                </a:cubicBezTo>
                <a:cubicBezTo>
                  <a:pt x="184" y="144"/>
                  <a:pt x="236" y="124"/>
                  <a:pt x="288" y="104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16" name="Freeform 8"/>
          <p:cNvSpPr/>
          <p:nvPr/>
        </p:nvSpPr>
        <p:spPr bwMode="auto">
          <a:xfrm>
            <a:off x="2819400" y="2362200"/>
            <a:ext cx="317500" cy="469900"/>
          </a:xfrm>
          <a:custGeom>
            <a:avLst/>
            <a:gdLst>
              <a:gd name="T0" fmla="*/ 0 w 200"/>
              <a:gd name="T1" fmla="*/ 2147483647 h 296"/>
              <a:gd name="T2" fmla="*/ 2147483647 w 200"/>
              <a:gd name="T3" fmla="*/ 2147483647 h 296"/>
              <a:gd name="T4" fmla="*/ 2147483647 w 200"/>
              <a:gd name="T5" fmla="*/ 2147483647 h 296"/>
              <a:gd name="T6" fmla="*/ 2147483647 w 200"/>
              <a:gd name="T7" fmla="*/ 2147483647 h 296"/>
              <a:gd name="T8" fmla="*/ 2147483647 w 200"/>
              <a:gd name="T9" fmla="*/ 2147483647 h 296"/>
              <a:gd name="T10" fmla="*/ 2147483647 w 200"/>
              <a:gd name="T11" fmla="*/ 2147483647 h 296"/>
              <a:gd name="T12" fmla="*/ 2147483647 w 200"/>
              <a:gd name="T13" fmla="*/ 2147483647 h 2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0" h="296">
                <a:moveTo>
                  <a:pt x="0" y="248"/>
                </a:moveTo>
                <a:cubicBezTo>
                  <a:pt x="16" y="212"/>
                  <a:pt x="32" y="176"/>
                  <a:pt x="48" y="152"/>
                </a:cubicBezTo>
                <a:cubicBezTo>
                  <a:pt x="64" y="128"/>
                  <a:pt x="72" y="128"/>
                  <a:pt x="96" y="104"/>
                </a:cubicBezTo>
                <a:cubicBezTo>
                  <a:pt x="120" y="80"/>
                  <a:pt x="184" y="0"/>
                  <a:pt x="192" y="8"/>
                </a:cubicBezTo>
                <a:cubicBezTo>
                  <a:pt x="200" y="16"/>
                  <a:pt x="152" y="112"/>
                  <a:pt x="144" y="152"/>
                </a:cubicBezTo>
                <a:cubicBezTo>
                  <a:pt x="136" y="192"/>
                  <a:pt x="152" y="224"/>
                  <a:pt x="144" y="248"/>
                </a:cubicBezTo>
                <a:cubicBezTo>
                  <a:pt x="136" y="272"/>
                  <a:pt x="116" y="284"/>
                  <a:pt x="96" y="296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17" name="Oval 9"/>
          <p:cNvSpPr>
            <a:spLocks noChangeArrowheads="1"/>
          </p:cNvSpPr>
          <p:nvPr/>
        </p:nvSpPr>
        <p:spPr bwMode="auto">
          <a:xfrm>
            <a:off x="2895600" y="30480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7418" name="Oval 10"/>
          <p:cNvSpPr>
            <a:spLocks noChangeArrowheads="1"/>
          </p:cNvSpPr>
          <p:nvPr/>
        </p:nvSpPr>
        <p:spPr bwMode="auto">
          <a:xfrm>
            <a:off x="2514600" y="3352800"/>
            <a:ext cx="152400" cy="1524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7419" name="Freeform 11"/>
          <p:cNvSpPr/>
          <p:nvPr/>
        </p:nvSpPr>
        <p:spPr bwMode="auto">
          <a:xfrm>
            <a:off x="2895600" y="3429000"/>
            <a:ext cx="228600" cy="228600"/>
          </a:xfrm>
          <a:custGeom>
            <a:avLst/>
            <a:gdLst>
              <a:gd name="T0" fmla="*/ 0 w 144"/>
              <a:gd name="T1" fmla="*/ 2147483647 h 144"/>
              <a:gd name="T2" fmla="*/ 2147483647 w 144"/>
              <a:gd name="T3" fmla="*/ 2147483647 h 144"/>
              <a:gd name="T4" fmla="*/ 2147483647 w 144"/>
              <a:gd name="T5" fmla="*/ 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144"/>
                </a:moveTo>
                <a:cubicBezTo>
                  <a:pt x="36" y="132"/>
                  <a:pt x="72" y="120"/>
                  <a:pt x="96" y="96"/>
                </a:cubicBezTo>
                <a:cubicBezTo>
                  <a:pt x="120" y="72"/>
                  <a:pt x="132" y="36"/>
                  <a:pt x="14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0" name="Freeform 12"/>
          <p:cNvSpPr/>
          <p:nvPr/>
        </p:nvSpPr>
        <p:spPr bwMode="auto">
          <a:xfrm>
            <a:off x="3048000" y="3048000"/>
            <a:ext cx="533400" cy="381000"/>
          </a:xfrm>
          <a:custGeom>
            <a:avLst/>
            <a:gdLst>
              <a:gd name="T0" fmla="*/ 0 w 288"/>
              <a:gd name="T1" fmla="*/ 2147483647 h 240"/>
              <a:gd name="T2" fmla="*/ 2147483647 w 288"/>
              <a:gd name="T3" fmla="*/ 2147483647 h 240"/>
              <a:gd name="T4" fmla="*/ 2147483647 w 288"/>
              <a:gd name="T5" fmla="*/ 0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8" h="240">
                <a:moveTo>
                  <a:pt x="0" y="240"/>
                </a:moveTo>
                <a:cubicBezTo>
                  <a:pt x="72" y="164"/>
                  <a:pt x="144" y="88"/>
                  <a:pt x="192" y="48"/>
                </a:cubicBezTo>
                <a:cubicBezTo>
                  <a:pt x="240" y="8"/>
                  <a:pt x="264" y="4"/>
                  <a:pt x="288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1" name="Freeform 13"/>
          <p:cNvSpPr/>
          <p:nvPr/>
        </p:nvSpPr>
        <p:spPr bwMode="auto">
          <a:xfrm>
            <a:off x="3048000" y="2819400"/>
            <a:ext cx="533400" cy="533400"/>
          </a:xfrm>
          <a:custGeom>
            <a:avLst/>
            <a:gdLst>
              <a:gd name="T0" fmla="*/ 0 w 144"/>
              <a:gd name="T1" fmla="*/ 2147483647 h 336"/>
              <a:gd name="T2" fmla="*/ 2147483647 w 144"/>
              <a:gd name="T3" fmla="*/ 2147483647 h 336"/>
              <a:gd name="T4" fmla="*/ 2147483647 w 144"/>
              <a:gd name="T5" fmla="*/ 2147483647 h 336"/>
              <a:gd name="T6" fmla="*/ 2147483647 w 144"/>
              <a:gd name="T7" fmla="*/ 0 h 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4" h="336">
                <a:moveTo>
                  <a:pt x="0" y="336"/>
                </a:moveTo>
                <a:cubicBezTo>
                  <a:pt x="16" y="308"/>
                  <a:pt x="32" y="280"/>
                  <a:pt x="48" y="240"/>
                </a:cubicBezTo>
                <a:cubicBezTo>
                  <a:pt x="64" y="200"/>
                  <a:pt x="80" y="136"/>
                  <a:pt x="96" y="96"/>
                </a:cubicBezTo>
                <a:cubicBezTo>
                  <a:pt x="112" y="56"/>
                  <a:pt x="128" y="28"/>
                  <a:pt x="14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2" name="Freeform 14"/>
          <p:cNvSpPr/>
          <p:nvPr/>
        </p:nvSpPr>
        <p:spPr bwMode="auto">
          <a:xfrm rot="-198112">
            <a:off x="3124200" y="3276600"/>
            <a:ext cx="457200" cy="165100"/>
          </a:xfrm>
          <a:custGeom>
            <a:avLst/>
            <a:gdLst>
              <a:gd name="T0" fmla="*/ 0 w 288"/>
              <a:gd name="T1" fmla="*/ 2147483647 h 104"/>
              <a:gd name="T2" fmla="*/ 2147483647 w 288"/>
              <a:gd name="T3" fmla="*/ 2147483647 h 104"/>
              <a:gd name="T4" fmla="*/ 2147483647 w 288"/>
              <a:gd name="T5" fmla="*/ 2147483647 h 104"/>
              <a:gd name="T6" fmla="*/ 2147483647 w 288"/>
              <a:gd name="T7" fmla="*/ 2147483647 h 10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" h="104">
                <a:moveTo>
                  <a:pt x="0" y="104"/>
                </a:moveTo>
                <a:cubicBezTo>
                  <a:pt x="32" y="88"/>
                  <a:pt x="64" y="72"/>
                  <a:pt x="96" y="56"/>
                </a:cubicBezTo>
                <a:cubicBezTo>
                  <a:pt x="128" y="40"/>
                  <a:pt x="160" y="16"/>
                  <a:pt x="192" y="8"/>
                </a:cubicBezTo>
                <a:cubicBezTo>
                  <a:pt x="224" y="0"/>
                  <a:pt x="256" y="4"/>
                  <a:pt x="288" y="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3" name="Freeform 15"/>
          <p:cNvSpPr/>
          <p:nvPr/>
        </p:nvSpPr>
        <p:spPr bwMode="auto">
          <a:xfrm>
            <a:off x="2819400" y="3581400"/>
            <a:ext cx="88900" cy="457200"/>
          </a:xfrm>
          <a:custGeom>
            <a:avLst/>
            <a:gdLst>
              <a:gd name="T0" fmla="*/ 2147483647 w 56"/>
              <a:gd name="T1" fmla="*/ 0 h 288"/>
              <a:gd name="T2" fmla="*/ 2147483647 w 56"/>
              <a:gd name="T3" fmla="*/ 2147483647 h 288"/>
              <a:gd name="T4" fmla="*/ 2147483647 w 56"/>
              <a:gd name="T5" fmla="*/ 2147483647 h 2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" h="288">
                <a:moveTo>
                  <a:pt x="56" y="0"/>
                </a:moveTo>
                <a:cubicBezTo>
                  <a:pt x="36" y="72"/>
                  <a:pt x="16" y="144"/>
                  <a:pt x="8" y="192"/>
                </a:cubicBezTo>
                <a:cubicBezTo>
                  <a:pt x="0" y="240"/>
                  <a:pt x="4" y="264"/>
                  <a:pt x="8" y="28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4" name="Freeform 16"/>
          <p:cNvSpPr/>
          <p:nvPr/>
        </p:nvSpPr>
        <p:spPr bwMode="auto">
          <a:xfrm>
            <a:off x="2667000" y="3581400"/>
            <a:ext cx="228600" cy="533400"/>
          </a:xfrm>
          <a:custGeom>
            <a:avLst/>
            <a:gdLst>
              <a:gd name="T0" fmla="*/ 2147483647 w 144"/>
              <a:gd name="T1" fmla="*/ 0 h 336"/>
              <a:gd name="T2" fmla="*/ 2147483647 w 144"/>
              <a:gd name="T3" fmla="*/ 2147483647 h 336"/>
              <a:gd name="T4" fmla="*/ 0 w 144"/>
              <a:gd name="T5" fmla="*/ 2147483647 h 33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336">
                <a:moveTo>
                  <a:pt x="144" y="0"/>
                </a:moveTo>
                <a:cubicBezTo>
                  <a:pt x="108" y="44"/>
                  <a:pt x="72" y="88"/>
                  <a:pt x="48" y="144"/>
                </a:cubicBezTo>
                <a:cubicBezTo>
                  <a:pt x="24" y="200"/>
                  <a:pt x="12" y="268"/>
                  <a:pt x="0" y="33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5" name="Freeform 17"/>
          <p:cNvSpPr/>
          <p:nvPr/>
        </p:nvSpPr>
        <p:spPr bwMode="auto">
          <a:xfrm>
            <a:off x="2514600" y="3581400"/>
            <a:ext cx="304800" cy="304800"/>
          </a:xfrm>
          <a:custGeom>
            <a:avLst/>
            <a:gdLst>
              <a:gd name="T0" fmla="*/ 2147483647 w 192"/>
              <a:gd name="T1" fmla="*/ 0 h 192"/>
              <a:gd name="T2" fmla="*/ 2147483647 w 192"/>
              <a:gd name="T3" fmla="*/ 2147483647 h 192"/>
              <a:gd name="T4" fmla="*/ 0 w 192"/>
              <a:gd name="T5" fmla="*/ 2147483647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2" h="192">
                <a:moveTo>
                  <a:pt x="192" y="0"/>
                </a:moveTo>
                <a:cubicBezTo>
                  <a:pt x="160" y="32"/>
                  <a:pt x="128" y="64"/>
                  <a:pt x="96" y="96"/>
                </a:cubicBezTo>
                <a:cubicBezTo>
                  <a:pt x="64" y="128"/>
                  <a:pt x="16" y="176"/>
                  <a:pt x="0" y="19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6" name="Freeform 18"/>
          <p:cNvSpPr/>
          <p:nvPr/>
        </p:nvSpPr>
        <p:spPr bwMode="auto">
          <a:xfrm>
            <a:off x="6324600" y="1981200"/>
            <a:ext cx="838200" cy="2247900"/>
          </a:xfrm>
          <a:custGeom>
            <a:avLst/>
            <a:gdLst>
              <a:gd name="T0" fmla="*/ 2147483647 w 592"/>
              <a:gd name="T1" fmla="*/ 2147483647 h 1512"/>
              <a:gd name="T2" fmla="*/ 2147483647 w 592"/>
              <a:gd name="T3" fmla="*/ 2147483647 h 1512"/>
              <a:gd name="T4" fmla="*/ 2147483647 w 592"/>
              <a:gd name="T5" fmla="*/ 2147483647 h 1512"/>
              <a:gd name="T6" fmla="*/ 2147483647 w 592"/>
              <a:gd name="T7" fmla="*/ 2147483647 h 1512"/>
              <a:gd name="T8" fmla="*/ 2147483647 w 592"/>
              <a:gd name="T9" fmla="*/ 2147483647 h 1512"/>
              <a:gd name="T10" fmla="*/ 2147483647 w 592"/>
              <a:gd name="T11" fmla="*/ 2147483647 h 1512"/>
              <a:gd name="T12" fmla="*/ 2147483647 w 592"/>
              <a:gd name="T13" fmla="*/ 2147483647 h 1512"/>
              <a:gd name="T14" fmla="*/ 2147483647 w 592"/>
              <a:gd name="T15" fmla="*/ 2147483647 h 1512"/>
              <a:gd name="T16" fmla="*/ 2147483647 w 592"/>
              <a:gd name="T17" fmla="*/ 2147483647 h 1512"/>
              <a:gd name="T18" fmla="*/ 2147483647 w 592"/>
              <a:gd name="T19" fmla="*/ 2147483647 h 1512"/>
              <a:gd name="T20" fmla="*/ 2147483647 w 592"/>
              <a:gd name="T21" fmla="*/ 2147483647 h 1512"/>
              <a:gd name="T22" fmla="*/ 2147483647 w 592"/>
              <a:gd name="T23" fmla="*/ 2147483647 h 1512"/>
              <a:gd name="T24" fmla="*/ 2147483647 w 592"/>
              <a:gd name="T25" fmla="*/ 2147483647 h 1512"/>
              <a:gd name="T26" fmla="*/ 2147483647 w 592"/>
              <a:gd name="T27" fmla="*/ 2147483647 h 1512"/>
              <a:gd name="T28" fmla="*/ 0 w 592"/>
              <a:gd name="T29" fmla="*/ 2147483647 h 151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2" h="1512">
                <a:moveTo>
                  <a:pt x="48" y="1512"/>
                </a:moveTo>
                <a:cubicBezTo>
                  <a:pt x="76" y="1460"/>
                  <a:pt x="104" y="1408"/>
                  <a:pt x="144" y="1320"/>
                </a:cubicBezTo>
                <a:cubicBezTo>
                  <a:pt x="184" y="1232"/>
                  <a:pt x="256" y="1080"/>
                  <a:pt x="288" y="984"/>
                </a:cubicBezTo>
                <a:cubicBezTo>
                  <a:pt x="320" y="888"/>
                  <a:pt x="328" y="816"/>
                  <a:pt x="336" y="744"/>
                </a:cubicBezTo>
                <a:cubicBezTo>
                  <a:pt x="344" y="672"/>
                  <a:pt x="320" y="624"/>
                  <a:pt x="336" y="552"/>
                </a:cubicBezTo>
                <a:cubicBezTo>
                  <a:pt x="352" y="480"/>
                  <a:pt x="392" y="376"/>
                  <a:pt x="432" y="312"/>
                </a:cubicBezTo>
                <a:cubicBezTo>
                  <a:pt x="472" y="248"/>
                  <a:pt x="560" y="216"/>
                  <a:pt x="576" y="168"/>
                </a:cubicBezTo>
                <a:cubicBezTo>
                  <a:pt x="592" y="120"/>
                  <a:pt x="552" y="48"/>
                  <a:pt x="528" y="24"/>
                </a:cubicBezTo>
                <a:cubicBezTo>
                  <a:pt x="504" y="0"/>
                  <a:pt x="464" y="0"/>
                  <a:pt x="432" y="24"/>
                </a:cubicBezTo>
                <a:cubicBezTo>
                  <a:pt x="400" y="48"/>
                  <a:pt x="376" y="104"/>
                  <a:pt x="336" y="168"/>
                </a:cubicBezTo>
                <a:cubicBezTo>
                  <a:pt x="296" y="232"/>
                  <a:pt x="216" y="336"/>
                  <a:pt x="192" y="408"/>
                </a:cubicBezTo>
                <a:cubicBezTo>
                  <a:pt x="168" y="480"/>
                  <a:pt x="200" y="520"/>
                  <a:pt x="192" y="600"/>
                </a:cubicBezTo>
                <a:cubicBezTo>
                  <a:pt x="184" y="680"/>
                  <a:pt x="160" y="808"/>
                  <a:pt x="144" y="888"/>
                </a:cubicBezTo>
                <a:cubicBezTo>
                  <a:pt x="128" y="968"/>
                  <a:pt x="120" y="1016"/>
                  <a:pt x="96" y="1080"/>
                </a:cubicBezTo>
                <a:cubicBezTo>
                  <a:pt x="72" y="1144"/>
                  <a:pt x="36" y="1208"/>
                  <a:pt x="0" y="1272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27" name="Freeform 19"/>
          <p:cNvSpPr/>
          <p:nvPr/>
        </p:nvSpPr>
        <p:spPr bwMode="auto">
          <a:xfrm>
            <a:off x="2438400" y="4114800"/>
            <a:ext cx="1219200" cy="1447800"/>
          </a:xfrm>
          <a:custGeom>
            <a:avLst/>
            <a:gdLst>
              <a:gd name="T0" fmla="*/ 2147483647 w 848"/>
              <a:gd name="T1" fmla="*/ 0 h 1152"/>
              <a:gd name="T2" fmla="*/ 2147483647 w 848"/>
              <a:gd name="T3" fmla="*/ 2147483647 h 1152"/>
              <a:gd name="T4" fmla="*/ 2147483647 w 848"/>
              <a:gd name="T5" fmla="*/ 2147483647 h 1152"/>
              <a:gd name="T6" fmla="*/ 2147483647 w 848"/>
              <a:gd name="T7" fmla="*/ 2147483647 h 1152"/>
              <a:gd name="T8" fmla="*/ 2147483647 w 848"/>
              <a:gd name="T9" fmla="*/ 2147483647 h 1152"/>
              <a:gd name="T10" fmla="*/ 2147483647 w 848"/>
              <a:gd name="T11" fmla="*/ 2147483647 h 1152"/>
              <a:gd name="T12" fmla="*/ 2147483647 w 848"/>
              <a:gd name="T13" fmla="*/ 2147483647 h 1152"/>
              <a:gd name="T14" fmla="*/ 2147483647 w 848"/>
              <a:gd name="T15" fmla="*/ 2147483647 h 1152"/>
              <a:gd name="T16" fmla="*/ 2147483647 w 848"/>
              <a:gd name="T17" fmla="*/ 2147483647 h 1152"/>
              <a:gd name="T18" fmla="*/ 2147483647 w 848"/>
              <a:gd name="T19" fmla="*/ 2147483647 h 1152"/>
              <a:gd name="T20" fmla="*/ 2147483647 w 848"/>
              <a:gd name="T21" fmla="*/ 2147483647 h 1152"/>
              <a:gd name="T22" fmla="*/ 2147483647 w 848"/>
              <a:gd name="T23" fmla="*/ 2147483647 h 1152"/>
              <a:gd name="T24" fmla="*/ 2147483647 w 848"/>
              <a:gd name="T25" fmla="*/ 2147483647 h 1152"/>
              <a:gd name="T26" fmla="*/ 2147483647 w 848"/>
              <a:gd name="T27" fmla="*/ 2147483647 h 1152"/>
              <a:gd name="T28" fmla="*/ 2147483647 w 848"/>
              <a:gd name="T29" fmla="*/ 2147483647 h 115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48" h="1152">
                <a:moveTo>
                  <a:pt x="464" y="0"/>
                </a:moveTo>
                <a:cubicBezTo>
                  <a:pt x="436" y="160"/>
                  <a:pt x="408" y="320"/>
                  <a:pt x="368" y="432"/>
                </a:cubicBezTo>
                <a:cubicBezTo>
                  <a:pt x="328" y="544"/>
                  <a:pt x="280" y="576"/>
                  <a:pt x="224" y="672"/>
                </a:cubicBezTo>
                <a:cubicBezTo>
                  <a:pt x="168" y="768"/>
                  <a:pt x="64" y="936"/>
                  <a:pt x="32" y="1008"/>
                </a:cubicBezTo>
                <a:cubicBezTo>
                  <a:pt x="0" y="1080"/>
                  <a:pt x="24" y="1080"/>
                  <a:pt x="32" y="1104"/>
                </a:cubicBezTo>
                <a:cubicBezTo>
                  <a:pt x="40" y="1128"/>
                  <a:pt x="56" y="1152"/>
                  <a:pt x="80" y="1152"/>
                </a:cubicBezTo>
                <a:cubicBezTo>
                  <a:pt x="104" y="1152"/>
                  <a:pt x="152" y="1128"/>
                  <a:pt x="176" y="1104"/>
                </a:cubicBezTo>
                <a:cubicBezTo>
                  <a:pt x="200" y="1080"/>
                  <a:pt x="200" y="1056"/>
                  <a:pt x="224" y="1008"/>
                </a:cubicBezTo>
                <a:cubicBezTo>
                  <a:pt x="248" y="960"/>
                  <a:pt x="296" y="864"/>
                  <a:pt x="320" y="816"/>
                </a:cubicBezTo>
                <a:cubicBezTo>
                  <a:pt x="344" y="768"/>
                  <a:pt x="344" y="752"/>
                  <a:pt x="368" y="720"/>
                </a:cubicBezTo>
                <a:cubicBezTo>
                  <a:pt x="392" y="688"/>
                  <a:pt x="424" y="672"/>
                  <a:pt x="464" y="624"/>
                </a:cubicBezTo>
                <a:cubicBezTo>
                  <a:pt x="504" y="576"/>
                  <a:pt x="584" y="480"/>
                  <a:pt x="608" y="432"/>
                </a:cubicBezTo>
                <a:cubicBezTo>
                  <a:pt x="632" y="384"/>
                  <a:pt x="592" y="360"/>
                  <a:pt x="608" y="336"/>
                </a:cubicBezTo>
                <a:cubicBezTo>
                  <a:pt x="624" y="312"/>
                  <a:pt x="664" y="328"/>
                  <a:pt x="704" y="288"/>
                </a:cubicBezTo>
                <a:cubicBezTo>
                  <a:pt x="744" y="248"/>
                  <a:pt x="824" y="128"/>
                  <a:pt x="848" y="96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8" name="Freeform 20"/>
          <p:cNvSpPr/>
          <p:nvPr/>
        </p:nvSpPr>
        <p:spPr bwMode="auto">
          <a:xfrm>
            <a:off x="3276600" y="4572000"/>
            <a:ext cx="685800" cy="1066800"/>
          </a:xfrm>
          <a:custGeom>
            <a:avLst/>
            <a:gdLst>
              <a:gd name="T0" fmla="*/ 2147483647 w 392"/>
              <a:gd name="T1" fmla="*/ 0 h 840"/>
              <a:gd name="T2" fmla="*/ 2147483647 w 392"/>
              <a:gd name="T3" fmla="*/ 2147483647 h 840"/>
              <a:gd name="T4" fmla="*/ 2147483647 w 392"/>
              <a:gd name="T5" fmla="*/ 2147483647 h 840"/>
              <a:gd name="T6" fmla="*/ 2147483647 w 392"/>
              <a:gd name="T7" fmla="*/ 2147483647 h 840"/>
              <a:gd name="T8" fmla="*/ 2147483647 w 392"/>
              <a:gd name="T9" fmla="*/ 2147483647 h 840"/>
              <a:gd name="T10" fmla="*/ 2147483647 w 392"/>
              <a:gd name="T11" fmla="*/ 2147483647 h 840"/>
              <a:gd name="T12" fmla="*/ 2147483647 w 392"/>
              <a:gd name="T13" fmla="*/ 2147483647 h 840"/>
              <a:gd name="T14" fmla="*/ 2147483647 w 392"/>
              <a:gd name="T15" fmla="*/ 2147483647 h 840"/>
              <a:gd name="T16" fmla="*/ 2147483647 w 392"/>
              <a:gd name="T17" fmla="*/ 2147483647 h 840"/>
              <a:gd name="T18" fmla="*/ 2147483647 w 392"/>
              <a:gd name="T19" fmla="*/ 2147483647 h 840"/>
              <a:gd name="T20" fmla="*/ 2147483647 w 392"/>
              <a:gd name="T21" fmla="*/ 2147483647 h 840"/>
              <a:gd name="T22" fmla="*/ 2147483647 w 392"/>
              <a:gd name="T23" fmla="*/ 0 h 8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92" h="840">
                <a:moveTo>
                  <a:pt x="56" y="0"/>
                </a:moveTo>
                <a:cubicBezTo>
                  <a:pt x="36" y="136"/>
                  <a:pt x="16" y="272"/>
                  <a:pt x="8" y="384"/>
                </a:cubicBezTo>
                <a:cubicBezTo>
                  <a:pt x="0" y="496"/>
                  <a:pt x="0" y="600"/>
                  <a:pt x="8" y="672"/>
                </a:cubicBezTo>
                <a:cubicBezTo>
                  <a:pt x="16" y="744"/>
                  <a:pt x="32" y="792"/>
                  <a:pt x="56" y="816"/>
                </a:cubicBezTo>
                <a:cubicBezTo>
                  <a:pt x="80" y="840"/>
                  <a:pt x="136" y="832"/>
                  <a:pt x="152" y="816"/>
                </a:cubicBezTo>
                <a:cubicBezTo>
                  <a:pt x="168" y="800"/>
                  <a:pt x="152" y="760"/>
                  <a:pt x="152" y="720"/>
                </a:cubicBezTo>
                <a:cubicBezTo>
                  <a:pt x="152" y="680"/>
                  <a:pt x="152" y="616"/>
                  <a:pt x="152" y="576"/>
                </a:cubicBezTo>
                <a:cubicBezTo>
                  <a:pt x="152" y="536"/>
                  <a:pt x="152" y="520"/>
                  <a:pt x="152" y="480"/>
                </a:cubicBezTo>
                <a:cubicBezTo>
                  <a:pt x="152" y="440"/>
                  <a:pt x="144" y="384"/>
                  <a:pt x="152" y="336"/>
                </a:cubicBezTo>
                <a:cubicBezTo>
                  <a:pt x="160" y="288"/>
                  <a:pt x="176" y="232"/>
                  <a:pt x="200" y="192"/>
                </a:cubicBezTo>
                <a:cubicBezTo>
                  <a:pt x="224" y="152"/>
                  <a:pt x="264" y="128"/>
                  <a:pt x="296" y="96"/>
                </a:cubicBezTo>
                <a:cubicBezTo>
                  <a:pt x="328" y="64"/>
                  <a:pt x="360" y="32"/>
                  <a:pt x="392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7429" name="Freeform 21"/>
          <p:cNvSpPr/>
          <p:nvPr/>
        </p:nvSpPr>
        <p:spPr bwMode="auto">
          <a:xfrm>
            <a:off x="4724400" y="4800600"/>
            <a:ext cx="647700" cy="1066800"/>
          </a:xfrm>
          <a:custGeom>
            <a:avLst/>
            <a:gdLst>
              <a:gd name="T0" fmla="*/ 2147483647 w 456"/>
              <a:gd name="T1" fmla="*/ 2147483647 h 872"/>
              <a:gd name="T2" fmla="*/ 2147483647 w 456"/>
              <a:gd name="T3" fmla="*/ 2147483647 h 872"/>
              <a:gd name="T4" fmla="*/ 2147483647 w 456"/>
              <a:gd name="T5" fmla="*/ 2147483647 h 872"/>
              <a:gd name="T6" fmla="*/ 2147483647 w 456"/>
              <a:gd name="T7" fmla="*/ 2147483647 h 872"/>
              <a:gd name="T8" fmla="*/ 2147483647 w 456"/>
              <a:gd name="T9" fmla="*/ 2147483647 h 872"/>
              <a:gd name="T10" fmla="*/ 2147483647 w 456"/>
              <a:gd name="T11" fmla="*/ 2147483647 h 872"/>
              <a:gd name="T12" fmla="*/ 2147483647 w 456"/>
              <a:gd name="T13" fmla="*/ 2147483647 h 872"/>
              <a:gd name="T14" fmla="*/ 2147483647 w 456"/>
              <a:gd name="T15" fmla="*/ 2147483647 h 872"/>
              <a:gd name="T16" fmla="*/ 2147483647 w 456"/>
              <a:gd name="T17" fmla="*/ 2147483647 h 872"/>
              <a:gd name="T18" fmla="*/ 2147483647 w 456"/>
              <a:gd name="T19" fmla="*/ 2147483647 h 872"/>
              <a:gd name="T20" fmla="*/ 2147483647 w 456"/>
              <a:gd name="T21" fmla="*/ 2147483647 h 872"/>
              <a:gd name="T22" fmla="*/ 2147483647 w 456"/>
              <a:gd name="T23" fmla="*/ 2147483647 h 872"/>
              <a:gd name="T24" fmla="*/ 2147483647 w 456"/>
              <a:gd name="T25" fmla="*/ 0 h 87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56" h="872">
                <a:moveTo>
                  <a:pt x="56" y="48"/>
                </a:moveTo>
                <a:cubicBezTo>
                  <a:pt x="52" y="80"/>
                  <a:pt x="48" y="112"/>
                  <a:pt x="56" y="144"/>
                </a:cubicBezTo>
                <a:cubicBezTo>
                  <a:pt x="64" y="176"/>
                  <a:pt x="80" y="208"/>
                  <a:pt x="104" y="240"/>
                </a:cubicBezTo>
                <a:cubicBezTo>
                  <a:pt x="128" y="272"/>
                  <a:pt x="200" y="288"/>
                  <a:pt x="200" y="336"/>
                </a:cubicBezTo>
                <a:cubicBezTo>
                  <a:pt x="200" y="384"/>
                  <a:pt x="136" y="456"/>
                  <a:pt x="104" y="528"/>
                </a:cubicBezTo>
                <a:cubicBezTo>
                  <a:pt x="72" y="600"/>
                  <a:pt x="16" y="712"/>
                  <a:pt x="8" y="768"/>
                </a:cubicBezTo>
                <a:cubicBezTo>
                  <a:pt x="0" y="824"/>
                  <a:pt x="32" y="856"/>
                  <a:pt x="56" y="864"/>
                </a:cubicBezTo>
                <a:cubicBezTo>
                  <a:pt x="80" y="872"/>
                  <a:pt x="128" y="840"/>
                  <a:pt x="152" y="816"/>
                </a:cubicBezTo>
                <a:cubicBezTo>
                  <a:pt x="176" y="792"/>
                  <a:pt x="168" y="776"/>
                  <a:pt x="200" y="720"/>
                </a:cubicBezTo>
                <a:cubicBezTo>
                  <a:pt x="232" y="664"/>
                  <a:pt x="304" y="552"/>
                  <a:pt x="344" y="480"/>
                </a:cubicBezTo>
                <a:cubicBezTo>
                  <a:pt x="384" y="408"/>
                  <a:pt x="424" y="344"/>
                  <a:pt x="440" y="288"/>
                </a:cubicBezTo>
                <a:cubicBezTo>
                  <a:pt x="456" y="232"/>
                  <a:pt x="440" y="192"/>
                  <a:pt x="440" y="144"/>
                </a:cubicBezTo>
                <a:cubicBezTo>
                  <a:pt x="440" y="96"/>
                  <a:pt x="440" y="24"/>
                  <a:pt x="440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30" name="Freeform 22"/>
          <p:cNvSpPr/>
          <p:nvPr/>
        </p:nvSpPr>
        <p:spPr bwMode="auto">
          <a:xfrm>
            <a:off x="5334000" y="4514849"/>
            <a:ext cx="762000" cy="1524000"/>
          </a:xfrm>
          <a:custGeom>
            <a:avLst/>
            <a:gdLst>
              <a:gd name="T0" fmla="*/ 2147483647 w 536"/>
              <a:gd name="T1" fmla="*/ 2147483647 h 1200"/>
              <a:gd name="T2" fmla="*/ 2147483647 w 536"/>
              <a:gd name="T3" fmla="*/ 2147483647 h 1200"/>
              <a:gd name="T4" fmla="*/ 2147483647 w 536"/>
              <a:gd name="T5" fmla="*/ 2147483647 h 1200"/>
              <a:gd name="T6" fmla="*/ 2147483647 w 536"/>
              <a:gd name="T7" fmla="*/ 2147483647 h 1200"/>
              <a:gd name="T8" fmla="*/ 2147483647 w 536"/>
              <a:gd name="T9" fmla="*/ 2147483647 h 1200"/>
              <a:gd name="T10" fmla="*/ 2147483647 w 536"/>
              <a:gd name="T11" fmla="*/ 2147483647 h 1200"/>
              <a:gd name="T12" fmla="*/ 2147483647 w 536"/>
              <a:gd name="T13" fmla="*/ 2147483647 h 1200"/>
              <a:gd name="T14" fmla="*/ 2147483647 w 536"/>
              <a:gd name="T15" fmla="*/ 2147483647 h 1200"/>
              <a:gd name="T16" fmla="*/ 2147483647 w 536"/>
              <a:gd name="T17" fmla="*/ 2147483647 h 1200"/>
              <a:gd name="T18" fmla="*/ 2147483647 w 536"/>
              <a:gd name="T19" fmla="*/ 2147483647 h 1200"/>
              <a:gd name="T20" fmla="*/ 2147483647 w 536"/>
              <a:gd name="T21" fmla="*/ 2147483647 h 1200"/>
              <a:gd name="T22" fmla="*/ 2147483647 w 536"/>
              <a:gd name="T23" fmla="*/ 2147483647 h 1200"/>
              <a:gd name="T24" fmla="*/ 2147483647 w 536"/>
              <a:gd name="T25" fmla="*/ 2147483647 h 1200"/>
              <a:gd name="T26" fmla="*/ 2147483647 w 536"/>
              <a:gd name="T27" fmla="*/ 0 h 12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36" h="1200">
                <a:moveTo>
                  <a:pt x="536" y="96"/>
                </a:moveTo>
                <a:cubicBezTo>
                  <a:pt x="492" y="192"/>
                  <a:pt x="448" y="288"/>
                  <a:pt x="440" y="336"/>
                </a:cubicBezTo>
                <a:cubicBezTo>
                  <a:pt x="432" y="384"/>
                  <a:pt x="520" y="280"/>
                  <a:pt x="488" y="384"/>
                </a:cubicBezTo>
                <a:cubicBezTo>
                  <a:pt x="456" y="488"/>
                  <a:pt x="304" y="832"/>
                  <a:pt x="248" y="960"/>
                </a:cubicBezTo>
                <a:cubicBezTo>
                  <a:pt x="192" y="1088"/>
                  <a:pt x="176" y="1112"/>
                  <a:pt x="152" y="1152"/>
                </a:cubicBezTo>
                <a:cubicBezTo>
                  <a:pt x="128" y="1192"/>
                  <a:pt x="128" y="1200"/>
                  <a:pt x="104" y="1200"/>
                </a:cubicBezTo>
                <a:cubicBezTo>
                  <a:pt x="80" y="1200"/>
                  <a:pt x="16" y="1200"/>
                  <a:pt x="8" y="1152"/>
                </a:cubicBezTo>
                <a:cubicBezTo>
                  <a:pt x="0" y="1104"/>
                  <a:pt x="32" y="984"/>
                  <a:pt x="56" y="912"/>
                </a:cubicBezTo>
                <a:cubicBezTo>
                  <a:pt x="80" y="840"/>
                  <a:pt x="128" y="776"/>
                  <a:pt x="152" y="720"/>
                </a:cubicBezTo>
                <a:cubicBezTo>
                  <a:pt x="176" y="664"/>
                  <a:pt x="208" y="616"/>
                  <a:pt x="200" y="576"/>
                </a:cubicBezTo>
                <a:cubicBezTo>
                  <a:pt x="192" y="536"/>
                  <a:pt x="128" y="512"/>
                  <a:pt x="104" y="480"/>
                </a:cubicBezTo>
                <a:cubicBezTo>
                  <a:pt x="80" y="448"/>
                  <a:pt x="72" y="440"/>
                  <a:pt x="56" y="384"/>
                </a:cubicBezTo>
                <a:cubicBezTo>
                  <a:pt x="40" y="328"/>
                  <a:pt x="16" y="208"/>
                  <a:pt x="8" y="144"/>
                </a:cubicBezTo>
                <a:cubicBezTo>
                  <a:pt x="0" y="80"/>
                  <a:pt x="8" y="24"/>
                  <a:pt x="8" y="0"/>
                </a:cubicBezTo>
              </a:path>
            </a:pathLst>
          </a:custGeom>
          <a:solidFill>
            <a:schemeClr val="bg1"/>
          </a:solidFill>
          <a:ln w="28575" cmpd="sng">
            <a:solidFill>
              <a:srgbClr val="000000"/>
            </a:solidFill>
            <a:round/>
          </a:ln>
        </p:spPr>
        <p:txBody>
          <a:bodyPr/>
          <a:lstStyle/>
          <a:p>
            <a:endParaRPr lang="vi-VN"/>
          </a:p>
        </p:txBody>
      </p:sp>
      <p:sp>
        <p:nvSpPr>
          <p:cNvPr id="17438" name="Oval 30"/>
          <p:cNvSpPr>
            <a:spLocks noChangeArrowheads="1"/>
          </p:cNvSpPr>
          <p:nvPr/>
        </p:nvSpPr>
        <p:spPr bwMode="auto">
          <a:xfrm>
            <a:off x="2895600" y="34290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7439" name="Text Box 32"/>
          <p:cNvSpPr txBox="1">
            <a:spLocks noChangeArrowheads="1"/>
          </p:cNvSpPr>
          <p:nvPr/>
        </p:nvSpPr>
        <p:spPr bwMode="auto">
          <a:xfrm>
            <a:off x="609600" y="457200"/>
            <a:ext cx="7797165" cy="95313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Sắp xếp và xé, dán thêm các chi tiết tạo đặc điểm, hoạt động của con vật. </a:t>
            </a:r>
          </a:p>
        </p:txBody>
      </p:sp>
      <p:sp>
        <p:nvSpPr>
          <p:cNvPr id="5" name="Oval 4"/>
          <p:cNvSpPr/>
          <p:nvPr/>
        </p:nvSpPr>
        <p:spPr>
          <a:xfrm>
            <a:off x="3638550" y="3124200"/>
            <a:ext cx="152400" cy="7620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Oval 35"/>
          <p:cNvSpPr/>
          <p:nvPr/>
        </p:nvSpPr>
        <p:spPr>
          <a:xfrm>
            <a:off x="4191000" y="2971800"/>
            <a:ext cx="152400" cy="11430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>
            <a:off x="4667250" y="3657600"/>
            <a:ext cx="133350" cy="907885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Oval 37"/>
          <p:cNvSpPr/>
          <p:nvPr/>
        </p:nvSpPr>
        <p:spPr>
          <a:xfrm>
            <a:off x="5162550" y="2946400"/>
            <a:ext cx="209550" cy="10160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Oval 38"/>
          <p:cNvSpPr/>
          <p:nvPr/>
        </p:nvSpPr>
        <p:spPr>
          <a:xfrm flipH="1">
            <a:off x="5833108" y="3263570"/>
            <a:ext cx="118109" cy="107983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Oval 39"/>
          <p:cNvSpPr/>
          <p:nvPr/>
        </p:nvSpPr>
        <p:spPr>
          <a:xfrm>
            <a:off x="6553200" y="3238500"/>
            <a:ext cx="762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Oval 40"/>
          <p:cNvSpPr/>
          <p:nvPr/>
        </p:nvSpPr>
        <p:spPr>
          <a:xfrm>
            <a:off x="6705600" y="2552700"/>
            <a:ext cx="76200" cy="571500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Oval 42"/>
          <p:cNvSpPr/>
          <p:nvPr/>
        </p:nvSpPr>
        <p:spPr>
          <a:xfrm rot="1243988">
            <a:off x="2360404" y="3039692"/>
            <a:ext cx="296392" cy="111866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Oval 43"/>
          <p:cNvSpPr/>
          <p:nvPr/>
        </p:nvSpPr>
        <p:spPr>
          <a:xfrm rot="1243988">
            <a:off x="2220004" y="3268292"/>
            <a:ext cx="296392" cy="111866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Oval 44"/>
          <p:cNvSpPr/>
          <p:nvPr/>
        </p:nvSpPr>
        <p:spPr>
          <a:xfrm rot="1243988">
            <a:off x="2448604" y="2868242"/>
            <a:ext cx="296392" cy="111866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Oval 45"/>
          <p:cNvSpPr/>
          <p:nvPr/>
        </p:nvSpPr>
        <p:spPr>
          <a:xfrm rot="1243988">
            <a:off x="3968757" y="4237863"/>
            <a:ext cx="185288" cy="153923"/>
          </a:xfrm>
          <a:prstGeom prst="ellipse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87630"/>
            <a:ext cx="8589645" cy="5474970"/>
          </a:xfrm>
        </p:spPr>
      </p:pic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152400" y="5638800"/>
            <a:ext cx="8812530" cy="107632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Tô màu, trang trí thêm cho con vật hoặc vẽ thêm khung cảnh bên ngoài cho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 động.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4953000" cy="533400"/>
          </a:xfrm>
        </p:spPr>
        <p:txBody>
          <a:bodyPr/>
          <a:lstStyle/>
          <a:p>
            <a:pPr eaLnBrk="1" hangingPunct="1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(hoặc xé dán)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9459" name="Picture 2" descr="C:\Users\user\Downloads\ve-hinh-don-gian-thu-vat 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9057005" cy="593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2"/>
          <p:cNvSpPr>
            <a:spLocks noChangeArrowheads="1"/>
          </p:cNvSpPr>
          <p:nvPr/>
        </p:nvSpPr>
        <p:spPr bwMode="auto">
          <a:xfrm rot="1892785">
            <a:off x="3055083" y="2040015"/>
            <a:ext cx="3048000" cy="2133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>
            <a:off x="2798366" y="966865"/>
            <a:ext cx="9144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1807766" y="1928735"/>
            <a:ext cx="1392634" cy="61459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1" name="Freeform 5"/>
          <p:cNvSpPr/>
          <p:nvPr/>
        </p:nvSpPr>
        <p:spPr bwMode="auto">
          <a:xfrm>
            <a:off x="1828800" y="990600"/>
            <a:ext cx="990600" cy="990600"/>
          </a:xfrm>
          <a:custGeom>
            <a:avLst/>
            <a:gdLst>
              <a:gd name="T0" fmla="*/ 2147483647 w 624"/>
              <a:gd name="T1" fmla="*/ 0 h 624"/>
              <a:gd name="T2" fmla="*/ 2147483647 w 624"/>
              <a:gd name="T3" fmla="*/ 2147483647 h 624"/>
              <a:gd name="T4" fmla="*/ 2147483647 w 624"/>
              <a:gd name="T5" fmla="*/ 2147483647 h 624"/>
              <a:gd name="T6" fmla="*/ 0 w 624"/>
              <a:gd name="T7" fmla="*/ 2147483647 h 624"/>
              <a:gd name="T8" fmla="*/ 0 w 624"/>
              <a:gd name="T9" fmla="*/ 2147483647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624"/>
              <a:gd name="T17" fmla="*/ 624 w 624"/>
              <a:gd name="T18" fmla="*/ 624 h 6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624">
                <a:moveTo>
                  <a:pt x="624" y="0"/>
                </a:moveTo>
                <a:lnTo>
                  <a:pt x="336" y="48"/>
                </a:lnTo>
                <a:lnTo>
                  <a:pt x="144" y="144"/>
                </a:lnTo>
                <a:lnTo>
                  <a:pt x="0" y="384"/>
                </a:lnTo>
                <a:lnTo>
                  <a:pt x="0" y="624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6172200" y="4800600"/>
            <a:ext cx="609600" cy="762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4038599" y="4368493"/>
            <a:ext cx="25385" cy="37813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3657598" y="4191000"/>
            <a:ext cx="25387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 flipH="1">
            <a:off x="3429000" y="4495800"/>
            <a:ext cx="228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>
            <a:off x="3581400" y="4495800"/>
            <a:ext cx="762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3657600" y="4495800"/>
            <a:ext cx="152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H="1">
            <a:off x="3810000" y="4800600"/>
            <a:ext cx="228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4038600" y="48006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4038600" y="4800600"/>
            <a:ext cx="1524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2" name="Freeform 16"/>
          <p:cNvSpPr/>
          <p:nvPr/>
        </p:nvSpPr>
        <p:spPr bwMode="auto">
          <a:xfrm>
            <a:off x="1828800" y="990600"/>
            <a:ext cx="990600" cy="914400"/>
          </a:xfrm>
          <a:custGeom>
            <a:avLst/>
            <a:gdLst>
              <a:gd name="T0" fmla="*/ 2147483647 w 624"/>
              <a:gd name="T1" fmla="*/ 0 h 576"/>
              <a:gd name="T2" fmla="*/ 2147483647 w 624"/>
              <a:gd name="T3" fmla="*/ 2147483647 h 576"/>
              <a:gd name="T4" fmla="*/ 2147483647 w 624"/>
              <a:gd name="T5" fmla="*/ 2147483647 h 576"/>
              <a:gd name="T6" fmla="*/ 2147483647 w 624"/>
              <a:gd name="T7" fmla="*/ 2147483647 h 576"/>
              <a:gd name="T8" fmla="*/ 2147483647 w 624"/>
              <a:gd name="T9" fmla="*/ 2147483647 h 576"/>
              <a:gd name="T10" fmla="*/ 2147483647 w 624"/>
              <a:gd name="T11" fmla="*/ 2147483647 h 576"/>
              <a:gd name="T12" fmla="*/ 2147483647 w 624"/>
              <a:gd name="T13" fmla="*/ 2147483647 h 576"/>
              <a:gd name="T14" fmla="*/ 2147483647 w 624"/>
              <a:gd name="T15" fmla="*/ 2147483647 h 576"/>
              <a:gd name="T16" fmla="*/ 0 w 624"/>
              <a:gd name="T17" fmla="*/ 2147483647 h 5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4"/>
              <a:gd name="T28" fmla="*/ 0 h 576"/>
              <a:gd name="T29" fmla="*/ 624 w 624"/>
              <a:gd name="T30" fmla="*/ 576 h 5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4" h="576">
                <a:moveTo>
                  <a:pt x="624" y="0"/>
                </a:moveTo>
                <a:lnTo>
                  <a:pt x="624" y="192"/>
                </a:lnTo>
                <a:lnTo>
                  <a:pt x="336" y="48"/>
                </a:lnTo>
                <a:lnTo>
                  <a:pt x="336" y="192"/>
                </a:lnTo>
                <a:lnTo>
                  <a:pt x="144" y="192"/>
                </a:lnTo>
                <a:lnTo>
                  <a:pt x="336" y="384"/>
                </a:lnTo>
                <a:lnTo>
                  <a:pt x="48" y="384"/>
                </a:lnTo>
                <a:lnTo>
                  <a:pt x="192" y="576"/>
                </a:lnTo>
                <a:lnTo>
                  <a:pt x="0" y="576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3" name="Freeform 17"/>
          <p:cNvSpPr/>
          <p:nvPr/>
        </p:nvSpPr>
        <p:spPr bwMode="auto">
          <a:xfrm>
            <a:off x="6553200" y="4568825"/>
            <a:ext cx="495300" cy="688975"/>
          </a:xfrm>
          <a:custGeom>
            <a:avLst/>
            <a:gdLst>
              <a:gd name="T0" fmla="*/ 0 w 312"/>
              <a:gd name="T1" fmla="*/ 2147483647 h 434"/>
              <a:gd name="T2" fmla="*/ 2147483647 w 312"/>
              <a:gd name="T3" fmla="*/ 0 h 434"/>
              <a:gd name="T4" fmla="*/ 2147483647 w 312"/>
              <a:gd name="T5" fmla="*/ 2147483647 h 434"/>
              <a:gd name="T6" fmla="*/ 2147483647 w 312"/>
              <a:gd name="T7" fmla="*/ 2147483647 h 434"/>
              <a:gd name="T8" fmla="*/ 2147483647 w 312"/>
              <a:gd name="T9" fmla="*/ 2147483647 h 434"/>
              <a:gd name="T10" fmla="*/ 2147483647 w 312"/>
              <a:gd name="T11" fmla="*/ 2147483647 h 434"/>
              <a:gd name="T12" fmla="*/ 2147483647 w 312"/>
              <a:gd name="T13" fmla="*/ 2147483647 h 434"/>
              <a:gd name="T14" fmla="*/ 2147483647 w 312"/>
              <a:gd name="T15" fmla="*/ 2147483647 h 4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12"/>
              <a:gd name="T25" fmla="*/ 0 h 434"/>
              <a:gd name="T26" fmla="*/ 312 w 312"/>
              <a:gd name="T27" fmla="*/ 434 h 4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12" h="434">
                <a:moveTo>
                  <a:pt x="0" y="207"/>
                </a:moveTo>
                <a:cubicBezTo>
                  <a:pt x="22" y="110"/>
                  <a:pt x="10" y="178"/>
                  <a:pt x="10" y="0"/>
                </a:cubicBezTo>
                <a:lnTo>
                  <a:pt x="120" y="146"/>
                </a:lnTo>
                <a:lnTo>
                  <a:pt x="120" y="50"/>
                </a:lnTo>
                <a:lnTo>
                  <a:pt x="216" y="194"/>
                </a:lnTo>
                <a:lnTo>
                  <a:pt x="312" y="146"/>
                </a:lnTo>
                <a:lnTo>
                  <a:pt x="264" y="290"/>
                </a:lnTo>
                <a:lnTo>
                  <a:pt x="168" y="434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5" name="Freeform 20"/>
          <p:cNvSpPr/>
          <p:nvPr/>
        </p:nvSpPr>
        <p:spPr bwMode="auto">
          <a:xfrm>
            <a:off x="6553200" y="5486400"/>
            <a:ext cx="152400" cy="381000"/>
          </a:xfrm>
          <a:custGeom>
            <a:avLst/>
            <a:gdLst>
              <a:gd name="T0" fmla="*/ 2147483647 w 96"/>
              <a:gd name="T1" fmla="*/ 0 h 240"/>
              <a:gd name="T2" fmla="*/ 2147483647 w 96"/>
              <a:gd name="T3" fmla="*/ 2147483647 h 240"/>
              <a:gd name="T4" fmla="*/ 0 w 96"/>
              <a:gd name="T5" fmla="*/ 0 h 240"/>
              <a:gd name="T6" fmla="*/ 0 60000 65536"/>
              <a:gd name="T7" fmla="*/ 0 60000 65536"/>
              <a:gd name="T8" fmla="*/ 0 60000 65536"/>
              <a:gd name="T9" fmla="*/ 0 w 96"/>
              <a:gd name="T10" fmla="*/ 0 h 240"/>
              <a:gd name="T11" fmla="*/ 96 w 96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" h="240">
                <a:moveTo>
                  <a:pt x="96" y="0"/>
                </a:moveTo>
                <a:lnTo>
                  <a:pt x="48" y="24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356" name="Text Box 22"/>
          <p:cNvSpPr txBox="1">
            <a:spLocks noChangeArrowheads="1"/>
          </p:cNvSpPr>
          <p:nvPr/>
        </p:nvSpPr>
        <p:spPr bwMode="auto">
          <a:xfrm>
            <a:off x="228600" y="152400"/>
            <a:ext cx="8525510" cy="6451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dirty="0" err="1">
                <a:solidFill>
                  <a:srgbClr val="C00000"/>
                </a:solidFill>
              </a:rPr>
              <a:t>Một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số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hình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dáng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hoạt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động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err="1">
                <a:solidFill>
                  <a:srgbClr val="C00000"/>
                </a:solidFill>
              </a:rPr>
              <a:t>của</a:t>
            </a:r>
            <a:r>
              <a:rPr lang="en-US" sz="3600" dirty="0">
                <a:solidFill>
                  <a:srgbClr val="C00000"/>
                </a:solidFill>
              </a:rPr>
              <a:t> con </a:t>
            </a:r>
            <a:r>
              <a:rPr lang="en-US" sz="3600" dirty="0" err="1">
                <a:solidFill>
                  <a:srgbClr val="C00000"/>
                </a:solidFill>
              </a:rPr>
              <a:t>gà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937798" y="3352800"/>
            <a:ext cx="615402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14338" idx="5"/>
            <a:endCxn id="14343" idx="2"/>
          </p:cNvCxnSpPr>
          <p:nvPr/>
        </p:nvCxnSpPr>
        <p:spPr>
          <a:xfrm>
            <a:off x="5102794" y="4313483"/>
            <a:ext cx="1069406" cy="8681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Freeform: Shape 12"/>
          <p:cNvSpPr/>
          <p:nvPr/>
        </p:nvSpPr>
        <p:spPr>
          <a:xfrm>
            <a:off x="3238657" y="2019300"/>
            <a:ext cx="2704943" cy="1818675"/>
          </a:xfrm>
          <a:custGeom>
            <a:avLst/>
            <a:gdLst>
              <a:gd name="connsiteX0" fmla="*/ 457043 w 2704943"/>
              <a:gd name="connsiteY0" fmla="*/ 0 h 1818675"/>
              <a:gd name="connsiteX1" fmla="*/ 495143 w 2704943"/>
              <a:gd name="connsiteY1" fmla="*/ 101600 h 1818675"/>
              <a:gd name="connsiteX2" fmla="*/ 507843 w 2704943"/>
              <a:gd name="connsiteY2" fmla="*/ 152400 h 1818675"/>
              <a:gd name="connsiteX3" fmla="*/ 533243 w 2704943"/>
              <a:gd name="connsiteY3" fmla="*/ 190500 h 1818675"/>
              <a:gd name="connsiteX4" fmla="*/ 571343 w 2704943"/>
              <a:gd name="connsiteY4" fmla="*/ 304800 h 1818675"/>
              <a:gd name="connsiteX5" fmla="*/ 584043 w 2704943"/>
              <a:gd name="connsiteY5" fmla="*/ 342900 h 1818675"/>
              <a:gd name="connsiteX6" fmla="*/ 622143 w 2704943"/>
              <a:gd name="connsiteY6" fmla="*/ 381000 h 1818675"/>
              <a:gd name="connsiteX7" fmla="*/ 647543 w 2704943"/>
              <a:gd name="connsiteY7" fmla="*/ 419100 h 1818675"/>
              <a:gd name="connsiteX8" fmla="*/ 723743 w 2704943"/>
              <a:gd name="connsiteY8" fmla="*/ 520700 h 1818675"/>
              <a:gd name="connsiteX9" fmla="*/ 749143 w 2704943"/>
              <a:gd name="connsiteY9" fmla="*/ 571500 h 1818675"/>
              <a:gd name="connsiteX10" fmla="*/ 723743 w 2704943"/>
              <a:gd name="connsiteY10" fmla="*/ 508000 h 1818675"/>
              <a:gd name="connsiteX11" fmla="*/ 698343 w 2704943"/>
              <a:gd name="connsiteY11" fmla="*/ 457200 h 1818675"/>
              <a:gd name="connsiteX12" fmla="*/ 545943 w 2704943"/>
              <a:gd name="connsiteY12" fmla="*/ 330200 h 1818675"/>
              <a:gd name="connsiteX13" fmla="*/ 482443 w 2704943"/>
              <a:gd name="connsiteY13" fmla="*/ 304800 h 1818675"/>
              <a:gd name="connsiteX14" fmla="*/ 444343 w 2704943"/>
              <a:gd name="connsiteY14" fmla="*/ 279400 h 1818675"/>
              <a:gd name="connsiteX15" fmla="*/ 380843 w 2704943"/>
              <a:gd name="connsiteY15" fmla="*/ 228600 h 1818675"/>
              <a:gd name="connsiteX16" fmla="*/ 291943 w 2704943"/>
              <a:gd name="connsiteY16" fmla="*/ 203200 h 1818675"/>
              <a:gd name="connsiteX17" fmla="*/ 215743 w 2704943"/>
              <a:gd name="connsiteY17" fmla="*/ 165100 h 1818675"/>
              <a:gd name="connsiteX18" fmla="*/ 203043 w 2704943"/>
              <a:gd name="connsiteY18" fmla="*/ 228600 h 1818675"/>
              <a:gd name="connsiteX19" fmla="*/ 228443 w 2704943"/>
              <a:gd name="connsiteY19" fmla="*/ 317500 h 1818675"/>
              <a:gd name="connsiteX20" fmla="*/ 418943 w 2704943"/>
              <a:gd name="connsiteY20" fmla="*/ 495300 h 1818675"/>
              <a:gd name="connsiteX21" fmla="*/ 469743 w 2704943"/>
              <a:gd name="connsiteY21" fmla="*/ 571500 h 1818675"/>
              <a:gd name="connsiteX22" fmla="*/ 495143 w 2704943"/>
              <a:gd name="connsiteY22" fmla="*/ 609600 h 1818675"/>
              <a:gd name="connsiteX23" fmla="*/ 558643 w 2704943"/>
              <a:gd name="connsiteY23" fmla="*/ 622300 h 1818675"/>
              <a:gd name="connsiteX24" fmla="*/ 622143 w 2704943"/>
              <a:gd name="connsiteY24" fmla="*/ 660400 h 1818675"/>
              <a:gd name="connsiteX25" fmla="*/ 736443 w 2704943"/>
              <a:gd name="connsiteY25" fmla="*/ 723900 h 1818675"/>
              <a:gd name="connsiteX26" fmla="*/ 685643 w 2704943"/>
              <a:gd name="connsiteY26" fmla="*/ 698500 h 1818675"/>
              <a:gd name="connsiteX27" fmla="*/ 622143 w 2704943"/>
              <a:gd name="connsiteY27" fmla="*/ 660400 h 1818675"/>
              <a:gd name="connsiteX28" fmla="*/ 584043 w 2704943"/>
              <a:gd name="connsiteY28" fmla="*/ 647700 h 1818675"/>
              <a:gd name="connsiteX29" fmla="*/ 545943 w 2704943"/>
              <a:gd name="connsiteY29" fmla="*/ 622300 h 1818675"/>
              <a:gd name="connsiteX30" fmla="*/ 431643 w 2704943"/>
              <a:gd name="connsiteY30" fmla="*/ 596900 h 1818675"/>
              <a:gd name="connsiteX31" fmla="*/ 355443 w 2704943"/>
              <a:gd name="connsiteY31" fmla="*/ 558800 h 1818675"/>
              <a:gd name="connsiteX32" fmla="*/ 253843 w 2704943"/>
              <a:gd name="connsiteY32" fmla="*/ 533400 h 1818675"/>
              <a:gd name="connsiteX33" fmla="*/ 114143 w 2704943"/>
              <a:gd name="connsiteY33" fmla="*/ 457200 h 1818675"/>
              <a:gd name="connsiteX34" fmla="*/ 12543 w 2704943"/>
              <a:gd name="connsiteY34" fmla="*/ 469900 h 1818675"/>
              <a:gd name="connsiteX35" fmla="*/ 76043 w 2704943"/>
              <a:gd name="connsiteY35" fmla="*/ 762000 h 1818675"/>
              <a:gd name="connsiteX36" fmla="*/ 164943 w 2704943"/>
              <a:gd name="connsiteY36" fmla="*/ 838200 h 1818675"/>
              <a:gd name="connsiteX37" fmla="*/ 253843 w 2704943"/>
              <a:gd name="connsiteY37" fmla="*/ 901700 h 1818675"/>
              <a:gd name="connsiteX38" fmla="*/ 304643 w 2704943"/>
              <a:gd name="connsiteY38" fmla="*/ 927100 h 1818675"/>
              <a:gd name="connsiteX39" fmla="*/ 342743 w 2704943"/>
              <a:gd name="connsiteY39" fmla="*/ 952500 h 1818675"/>
              <a:gd name="connsiteX40" fmla="*/ 444343 w 2704943"/>
              <a:gd name="connsiteY40" fmla="*/ 990600 h 1818675"/>
              <a:gd name="connsiteX41" fmla="*/ 672943 w 2704943"/>
              <a:gd name="connsiteY41" fmla="*/ 1054100 h 1818675"/>
              <a:gd name="connsiteX42" fmla="*/ 749143 w 2704943"/>
              <a:gd name="connsiteY42" fmla="*/ 1066800 h 1818675"/>
              <a:gd name="connsiteX43" fmla="*/ 990443 w 2704943"/>
              <a:gd name="connsiteY43" fmla="*/ 1054100 h 1818675"/>
              <a:gd name="connsiteX44" fmla="*/ 926943 w 2704943"/>
              <a:gd name="connsiteY44" fmla="*/ 1041400 h 1818675"/>
              <a:gd name="connsiteX45" fmla="*/ 888843 w 2704943"/>
              <a:gd name="connsiteY45" fmla="*/ 1016000 h 1818675"/>
              <a:gd name="connsiteX46" fmla="*/ 850743 w 2704943"/>
              <a:gd name="connsiteY46" fmla="*/ 1054100 h 1818675"/>
              <a:gd name="connsiteX47" fmla="*/ 812643 w 2704943"/>
              <a:gd name="connsiteY47" fmla="*/ 1104900 h 1818675"/>
              <a:gd name="connsiteX48" fmla="*/ 774543 w 2704943"/>
              <a:gd name="connsiteY48" fmla="*/ 1117600 h 1818675"/>
              <a:gd name="connsiteX49" fmla="*/ 545943 w 2704943"/>
              <a:gd name="connsiteY49" fmla="*/ 1130300 h 1818675"/>
              <a:gd name="connsiteX50" fmla="*/ 558643 w 2704943"/>
              <a:gd name="connsiteY50" fmla="*/ 1181100 h 1818675"/>
              <a:gd name="connsiteX51" fmla="*/ 685643 w 2704943"/>
              <a:gd name="connsiteY51" fmla="*/ 1257300 h 1818675"/>
              <a:gd name="connsiteX52" fmla="*/ 749143 w 2704943"/>
              <a:gd name="connsiteY52" fmla="*/ 1295400 h 1818675"/>
              <a:gd name="connsiteX53" fmla="*/ 888843 w 2704943"/>
              <a:gd name="connsiteY53" fmla="*/ 1358900 h 1818675"/>
              <a:gd name="connsiteX54" fmla="*/ 1015843 w 2704943"/>
              <a:gd name="connsiteY54" fmla="*/ 1409700 h 1818675"/>
              <a:gd name="connsiteX55" fmla="*/ 1117443 w 2704943"/>
              <a:gd name="connsiteY55" fmla="*/ 1460500 h 1818675"/>
              <a:gd name="connsiteX56" fmla="*/ 1180943 w 2704943"/>
              <a:gd name="connsiteY56" fmla="*/ 1511300 h 1818675"/>
              <a:gd name="connsiteX57" fmla="*/ 1269843 w 2704943"/>
              <a:gd name="connsiteY57" fmla="*/ 1536700 h 1818675"/>
              <a:gd name="connsiteX58" fmla="*/ 1384143 w 2704943"/>
              <a:gd name="connsiteY58" fmla="*/ 1524000 h 1818675"/>
              <a:gd name="connsiteX59" fmla="*/ 1409543 w 2704943"/>
              <a:gd name="connsiteY59" fmla="*/ 1485900 h 1818675"/>
              <a:gd name="connsiteX60" fmla="*/ 1460343 w 2704943"/>
              <a:gd name="connsiteY60" fmla="*/ 1625600 h 1818675"/>
              <a:gd name="connsiteX61" fmla="*/ 1549243 w 2704943"/>
              <a:gd name="connsiteY61" fmla="*/ 1689100 h 1818675"/>
              <a:gd name="connsiteX62" fmla="*/ 1587343 w 2704943"/>
              <a:gd name="connsiteY62" fmla="*/ 1727200 h 1818675"/>
              <a:gd name="connsiteX63" fmla="*/ 1752443 w 2704943"/>
              <a:gd name="connsiteY63" fmla="*/ 1752600 h 1818675"/>
              <a:gd name="connsiteX64" fmla="*/ 1942943 w 2704943"/>
              <a:gd name="connsiteY64" fmla="*/ 1778000 h 1818675"/>
              <a:gd name="connsiteX65" fmla="*/ 1993743 w 2704943"/>
              <a:gd name="connsiteY65" fmla="*/ 1803400 h 1818675"/>
              <a:gd name="connsiteX66" fmla="*/ 2387443 w 2704943"/>
              <a:gd name="connsiteY66" fmla="*/ 1790700 h 1818675"/>
              <a:gd name="connsiteX67" fmla="*/ 2476343 w 2704943"/>
              <a:gd name="connsiteY67" fmla="*/ 1714500 h 1818675"/>
              <a:gd name="connsiteX68" fmla="*/ 2590643 w 2704943"/>
              <a:gd name="connsiteY68" fmla="*/ 1676400 h 1818675"/>
              <a:gd name="connsiteX69" fmla="*/ 2704943 w 2704943"/>
              <a:gd name="connsiteY69" fmla="*/ 1625600 h 181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704943" h="1818675">
                <a:moveTo>
                  <a:pt x="457043" y="0"/>
                </a:moveTo>
                <a:cubicBezTo>
                  <a:pt x="470463" y="33550"/>
                  <a:pt x="485188" y="66759"/>
                  <a:pt x="495143" y="101600"/>
                </a:cubicBezTo>
                <a:cubicBezTo>
                  <a:pt x="499938" y="118383"/>
                  <a:pt x="500967" y="136357"/>
                  <a:pt x="507843" y="152400"/>
                </a:cubicBezTo>
                <a:cubicBezTo>
                  <a:pt x="513856" y="166429"/>
                  <a:pt x="524776" y="177800"/>
                  <a:pt x="533243" y="190500"/>
                </a:cubicBezTo>
                <a:cubicBezTo>
                  <a:pt x="554523" y="275622"/>
                  <a:pt x="535475" y="209153"/>
                  <a:pt x="571343" y="304800"/>
                </a:cubicBezTo>
                <a:cubicBezTo>
                  <a:pt x="576043" y="317335"/>
                  <a:pt x="576617" y="331761"/>
                  <a:pt x="584043" y="342900"/>
                </a:cubicBezTo>
                <a:cubicBezTo>
                  <a:pt x="594006" y="357844"/>
                  <a:pt x="610645" y="367202"/>
                  <a:pt x="622143" y="381000"/>
                </a:cubicBezTo>
                <a:cubicBezTo>
                  <a:pt x="631914" y="392726"/>
                  <a:pt x="638385" y="406889"/>
                  <a:pt x="647543" y="419100"/>
                </a:cubicBezTo>
                <a:cubicBezTo>
                  <a:pt x="676859" y="458188"/>
                  <a:pt x="700774" y="480504"/>
                  <a:pt x="723743" y="520700"/>
                </a:cubicBezTo>
                <a:cubicBezTo>
                  <a:pt x="733136" y="537138"/>
                  <a:pt x="749143" y="590432"/>
                  <a:pt x="749143" y="571500"/>
                </a:cubicBezTo>
                <a:cubicBezTo>
                  <a:pt x="749143" y="548703"/>
                  <a:pt x="733002" y="528832"/>
                  <a:pt x="723743" y="508000"/>
                </a:cubicBezTo>
                <a:cubicBezTo>
                  <a:pt x="716054" y="490700"/>
                  <a:pt x="710463" y="471744"/>
                  <a:pt x="698343" y="457200"/>
                </a:cubicBezTo>
                <a:cubicBezTo>
                  <a:pt x="631212" y="376643"/>
                  <a:pt x="620665" y="363410"/>
                  <a:pt x="545943" y="330200"/>
                </a:cubicBezTo>
                <a:cubicBezTo>
                  <a:pt x="525111" y="320941"/>
                  <a:pt x="502833" y="314995"/>
                  <a:pt x="482443" y="304800"/>
                </a:cubicBezTo>
                <a:cubicBezTo>
                  <a:pt x="468791" y="297974"/>
                  <a:pt x="456554" y="288558"/>
                  <a:pt x="444343" y="279400"/>
                </a:cubicBezTo>
                <a:cubicBezTo>
                  <a:pt x="422658" y="263136"/>
                  <a:pt x="405088" y="240722"/>
                  <a:pt x="380843" y="228600"/>
                </a:cubicBezTo>
                <a:cubicBezTo>
                  <a:pt x="353278" y="214817"/>
                  <a:pt x="321576" y="211667"/>
                  <a:pt x="291943" y="203200"/>
                </a:cubicBezTo>
                <a:cubicBezTo>
                  <a:pt x="290665" y="202348"/>
                  <a:pt x="226259" y="154584"/>
                  <a:pt x="215743" y="165100"/>
                </a:cubicBezTo>
                <a:cubicBezTo>
                  <a:pt x="200479" y="180364"/>
                  <a:pt x="207276" y="207433"/>
                  <a:pt x="203043" y="228600"/>
                </a:cubicBezTo>
                <a:cubicBezTo>
                  <a:pt x="203664" y="231083"/>
                  <a:pt x="221978" y="309860"/>
                  <a:pt x="228443" y="317500"/>
                </a:cubicBezTo>
                <a:cubicBezTo>
                  <a:pt x="305007" y="407984"/>
                  <a:pt x="340208" y="432312"/>
                  <a:pt x="418943" y="495300"/>
                </a:cubicBezTo>
                <a:cubicBezTo>
                  <a:pt x="441262" y="562257"/>
                  <a:pt x="416892" y="508079"/>
                  <a:pt x="469743" y="571500"/>
                </a:cubicBezTo>
                <a:cubicBezTo>
                  <a:pt x="479514" y="583226"/>
                  <a:pt x="481891" y="602027"/>
                  <a:pt x="495143" y="609600"/>
                </a:cubicBezTo>
                <a:cubicBezTo>
                  <a:pt x="513885" y="620310"/>
                  <a:pt x="537476" y="618067"/>
                  <a:pt x="558643" y="622300"/>
                </a:cubicBezTo>
                <a:cubicBezTo>
                  <a:pt x="579810" y="635000"/>
                  <a:pt x="602396" y="645589"/>
                  <a:pt x="622143" y="660400"/>
                </a:cubicBezTo>
                <a:cubicBezTo>
                  <a:pt x="670387" y="696583"/>
                  <a:pt x="656304" y="723900"/>
                  <a:pt x="736443" y="723900"/>
                </a:cubicBezTo>
                <a:cubicBezTo>
                  <a:pt x="755375" y="723900"/>
                  <a:pt x="702193" y="707694"/>
                  <a:pt x="685643" y="698500"/>
                </a:cubicBezTo>
                <a:cubicBezTo>
                  <a:pt x="664065" y="686512"/>
                  <a:pt x="644221" y="671439"/>
                  <a:pt x="622143" y="660400"/>
                </a:cubicBezTo>
                <a:cubicBezTo>
                  <a:pt x="610169" y="654413"/>
                  <a:pt x="596017" y="653687"/>
                  <a:pt x="584043" y="647700"/>
                </a:cubicBezTo>
                <a:cubicBezTo>
                  <a:pt x="570391" y="640874"/>
                  <a:pt x="560423" y="627127"/>
                  <a:pt x="545943" y="622300"/>
                </a:cubicBezTo>
                <a:cubicBezTo>
                  <a:pt x="508916" y="609958"/>
                  <a:pt x="469743" y="605367"/>
                  <a:pt x="431643" y="596900"/>
                </a:cubicBezTo>
                <a:cubicBezTo>
                  <a:pt x="406243" y="584200"/>
                  <a:pt x="381393" y="570334"/>
                  <a:pt x="355443" y="558800"/>
                </a:cubicBezTo>
                <a:cubicBezTo>
                  <a:pt x="323491" y="544599"/>
                  <a:pt x="287536" y="540139"/>
                  <a:pt x="253843" y="533400"/>
                </a:cubicBezTo>
                <a:cubicBezTo>
                  <a:pt x="138591" y="475774"/>
                  <a:pt x="183748" y="503603"/>
                  <a:pt x="114143" y="457200"/>
                </a:cubicBezTo>
                <a:cubicBezTo>
                  <a:pt x="80276" y="461433"/>
                  <a:pt x="22350" y="437209"/>
                  <a:pt x="12543" y="469900"/>
                </a:cubicBezTo>
                <a:cubicBezTo>
                  <a:pt x="-16165" y="565593"/>
                  <a:pt x="4157" y="690114"/>
                  <a:pt x="76043" y="762000"/>
                </a:cubicBezTo>
                <a:cubicBezTo>
                  <a:pt x="103641" y="789598"/>
                  <a:pt x="134736" y="813485"/>
                  <a:pt x="164943" y="838200"/>
                </a:cubicBezTo>
                <a:cubicBezTo>
                  <a:pt x="180724" y="851112"/>
                  <a:pt x="232189" y="889326"/>
                  <a:pt x="253843" y="901700"/>
                </a:cubicBezTo>
                <a:cubicBezTo>
                  <a:pt x="270281" y="911093"/>
                  <a:pt x="288205" y="917707"/>
                  <a:pt x="304643" y="927100"/>
                </a:cubicBezTo>
                <a:cubicBezTo>
                  <a:pt x="317895" y="934673"/>
                  <a:pt x="328848" y="946184"/>
                  <a:pt x="342743" y="952500"/>
                </a:cubicBezTo>
                <a:cubicBezTo>
                  <a:pt x="375671" y="967467"/>
                  <a:pt x="410281" y="978435"/>
                  <a:pt x="444343" y="990600"/>
                </a:cubicBezTo>
                <a:cubicBezTo>
                  <a:pt x="514583" y="1015686"/>
                  <a:pt x="603380" y="1042506"/>
                  <a:pt x="672943" y="1054100"/>
                </a:cubicBezTo>
                <a:lnTo>
                  <a:pt x="749143" y="1066800"/>
                </a:lnTo>
                <a:cubicBezTo>
                  <a:pt x="829576" y="1062567"/>
                  <a:pt x="910708" y="1065491"/>
                  <a:pt x="990443" y="1054100"/>
                </a:cubicBezTo>
                <a:cubicBezTo>
                  <a:pt x="1011812" y="1051047"/>
                  <a:pt x="947154" y="1048979"/>
                  <a:pt x="926943" y="1041400"/>
                </a:cubicBezTo>
                <a:cubicBezTo>
                  <a:pt x="912651" y="1036041"/>
                  <a:pt x="901543" y="1024467"/>
                  <a:pt x="888843" y="1016000"/>
                </a:cubicBezTo>
                <a:cubicBezTo>
                  <a:pt x="876143" y="1028700"/>
                  <a:pt x="862432" y="1040463"/>
                  <a:pt x="850743" y="1054100"/>
                </a:cubicBezTo>
                <a:cubicBezTo>
                  <a:pt x="836968" y="1070171"/>
                  <a:pt x="828904" y="1091349"/>
                  <a:pt x="812643" y="1104900"/>
                </a:cubicBezTo>
                <a:cubicBezTo>
                  <a:pt x="802359" y="1113470"/>
                  <a:pt x="787870" y="1116331"/>
                  <a:pt x="774543" y="1117600"/>
                </a:cubicBezTo>
                <a:cubicBezTo>
                  <a:pt x="698569" y="1124836"/>
                  <a:pt x="622143" y="1126067"/>
                  <a:pt x="545943" y="1130300"/>
                </a:cubicBezTo>
                <a:cubicBezTo>
                  <a:pt x="550176" y="1147233"/>
                  <a:pt x="547149" y="1167964"/>
                  <a:pt x="558643" y="1181100"/>
                </a:cubicBezTo>
                <a:cubicBezTo>
                  <a:pt x="587953" y="1214597"/>
                  <a:pt x="646388" y="1235492"/>
                  <a:pt x="685643" y="1257300"/>
                </a:cubicBezTo>
                <a:cubicBezTo>
                  <a:pt x="707221" y="1269288"/>
                  <a:pt x="727065" y="1284361"/>
                  <a:pt x="749143" y="1295400"/>
                </a:cubicBezTo>
                <a:cubicBezTo>
                  <a:pt x="959177" y="1400417"/>
                  <a:pt x="642563" y="1224565"/>
                  <a:pt x="888843" y="1358900"/>
                </a:cubicBezTo>
                <a:cubicBezTo>
                  <a:pt x="983802" y="1410696"/>
                  <a:pt x="916815" y="1389894"/>
                  <a:pt x="1015843" y="1409700"/>
                </a:cubicBezTo>
                <a:cubicBezTo>
                  <a:pt x="1049710" y="1426633"/>
                  <a:pt x="1085196" y="1440656"/>
                  <a:pt x="1117443" y="1460500"/>
                </a:cubicBezTo>
                <a:cubicBezTo>
                  <a:pt x="1140529" y="1474706"/>
                  <a:pt x="1156698" y="1499178"/>
                  <a:pt x="1180943" y="1511300"/>
                </a:cubicBezTo>
                <a:cubicBezTo>
                  <a:pt x="1208508" y="1525083"/>
                  <a:pt x="1240210" y="1528233"/>
                  <a:pt x="1269843" y="1536700"/>
                </a:cubicBezTo>
                <a:cubicBezTo>
                  <a:pt x="1307943" y="1532467"/>
                  <a:pt x="1348117" y="1537101"/>
                  <a:pt x="1384143" y="1524000"/>
                </a:cubicBezTo>
                <a:cubicBezTo>
                  <a:pt x="1398488" y="1518784"/>
                  <a:pt x="1400008" y="1473981"/>
                  <a:pt x="1409543" y="1485900"/>
                </a:cubicBezTo>
                <a:cubicBezTo>
                  <a:pt x="1487010" y="1582734"/>
                  <a:pt x="1394432" y="1567012"/>
                  <a:pt x="1460343" y="1625600"/>
                </a:cubicBezTo>
                <a:cubicBezTo>
                  <a:pt x="1487561" y="1649794"/>
                  <a:pt x="1520806" y="1666351"/>
                  <a:pt x="1549243" y="1689100"/>
                </a:cubicBezTo>
                <a:cubicBezTo>
                  <a:pt x="1563268" y="1700320"/>
                  <a:pt x="1570200" y="1721843"/>
                  <a:pt x="1587343" y="1727200"/>
                </a:cubicBezTo>
                <a:cubicBezTo>
                  <a:pt x="1640489" y="1743808"/>
                  <a:pt x="1697520" y="1743446"/>
                  <a:pt x="1752443" y="1752600"/>
                </a:cubicBezTo>
                <a:cubicBezTo>
                  <a:pt x="1910270" y="1778905"/>
                  <a:pt x="1690775" y="1752783"/>
                  <a:pt x="1942943" y="1778000"/>
                </a:cubicBezTo>
                <a:cubicBezTo>
                  <a:pt x="1959876" y="1786467"/>
                  <a:pt x="1975782" y="1797413"/>
                  <a:pt x="1993743" y="1803400"/>
                </a:cubicBezTo>
                <a:cubicBezTo>
                  <a:pt x="2109673" y="1842043"/>
                  <a:pt x="2321179" y="1795797"/>
                  <a:pt x="2387443" y="1790700"/>
                </a:cubicBezTo>
                <a:cubicBezTo>
                  <a:pt x="2462215" y="1765776"/>
                  <a:pt x="2394994" y="1795849"/>
                  <a:pt x="2476343" y="1714500"/>
                </a:cubicBezTo>
                <a:cubicBezTo>
                  <a:pt x="2512058" y="1678785"/>
                  <a:pt x="2539556" y="1684914"/>
                  <a:pt x="2590643" y="1676400"/>
                </a:cubicBezTo>
                <a:cubicBezTo>
                  <a:pt x="2658712" y="1625348"/>
                  <a:pt x="2620687" y="1642451"/>
                  <a:pt x="2704943" y="16256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/>
        </p:nvSpPr>
        <p:spPr>
          <a:xfrm>
            <a:off x="3505200" y="3657600"/>
            <a:ext cx="381000" cy="533400"/>
          </a:xfrm>
          <a:custGeom>
            <a:avLst/>
            <a:gdLst>
              <a:gd name="connsiteX0" fmla="*/ 0 w 381000"/>
              <a:gd name="connsiteY0" fmla="*/ 0 h 558800"/>
              <a:gd name="connsiteX1" fmla="*/ 12700 w 381000"/>
              <a:gd name="connsiteY1" fmla="*/ 63500 h 558800"/>
              <a:gd name="connsiteX2" fmla="*/ 25400 w 381000"/>
              <a:gd name="connsiteY2" fmla="*/ 304800 h 558800"/>
              <a:gd name="connsiteX3" fmla="*/ 50800 w 381000"/>
              <a:gd name="connsiteY3" fmla="*/ 355600 h 558800"/>
              <a:gd name="connsiteX4" fmla="*/ 88900 w 381000"/>
              <a:gd name="connsiteY4" fmla="*/ 457200 h 558800"/>
              <a:gd name="connsiteX5" fmla="*/ 101600 w 381000"/>
              <a:gd name="connsiteY5" fmla="*/ 495300 h 558800"/>
              <a:gd name="connsiteX6" fmla="*/ 190500 w 381000"/>
              <a:gd name="connsiteY6" fmla="*/ 558800 h 558800"/>
              <a:gd name="connsiteX7" fmla="*/ 304800 w 381000"/>
              <a:gd name="connsiteY7" fmla="*/ 520700 h 558800"/>
              <a:gd name="connsiteX8" fmla="*/ 330200 w 381000"/>
              <a:gd name="connsiteY8" fmla="*/ 482600 h 558800"/>
              <a:gd name="connsiteX9" fmla="*/ 355600 w 381000"/>
              <a:gd name="connsiteY9" fmla="*/ 393700 h 558800"/>
              <a:gd name="connsiteX10" fmla="*/ 381000 w 381000"/>
              <a:gd name="connsiteY10" fmla="*/ 317500 h 55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1000" h="558800">
                <a:moveTo>
                  <a:pt x="0" y="0"/>
                </a:moveTo>
                <a:cubicBezTo>
                  <a:pt x="4233" y="21167"/>
                  <a:pt x="10907" y="41989"/>
                  <a:pt x="12700" y="63500"/>
                </a:cubicBezTo>
                <a:cubicBezTo>
                  <a:pt x="19389" y="143766"/>
                  <a:pt x="14982" y="224932"/>
                  <a:pt x="25400" y="304800"/>
                </a:cubicBezTo>
                <a:cubicBezTo>
                  <a:pt x="27849" y="323573"/>
                  <a:pt x="42333" y="338667"/>
                  <a:pt x="50800" y="355600"/>
                </a:cubicBezTo>
                <a:cubicBezTo>
                  <a:pt x="75302" y="478112"/>
                  <a:pt x="45297" y="369995"/>
                  <a:pt x="88900" y="457200"/>
                </a:cubicBezTo>
                <a:cubicBezTo>
                  <a:pt x="94887" y="469174"/>
                  <a:pt x="93819" y="484407"/>
                  <a:pt x="101600" y="495300"/>
                </a:cubicBezTo>
                <a:cubicBezTo>
                  <a:pt x="139266" y="548033"/>
                  <a:pt x="142315" y="542738"/>
                  <a:pt x="190500" y="558800"/>
                </a:cubicBezTo>
                <a:cubicBezTo>
                  <a:pt x="222106" y="550898"/>
                  <a:pt x="279049" y="539094"/>
                  <a:pt x="304800" y="520700"/>
                </a:cubicBezTo>
                <a:cubicBezTo>
                  <a:pt x="317220" y="511828"/>
                  <a:pt x="321733" y="495300"/>
                  <a:pt x="330200" y="482600"/>
                </a:cubicBezTo>
                <a:cubicBezTo>
                  <a:pt x="338667" y="452967"/>
                  <a:pt x="348125" y="423599"/>
                  <a:pt x="355600" y="393700"/>
                </a:cubicBezTo>
                <a:cubicBezTo>
                  <a:pt x="374099" y="319705"/>
                  <a:pt x="351754" y="346746"/>
                  <a:pt x="381000" y="3175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/>
        </p:nvSpPr>
        <p:spPr>
          <a:xfrm>
            <a:off x="3860800" y="4038600"/>
            <a:ext cx="444500" cy="406400"/>
          </a:xfrm>
          <a:custGeom>
            <a:avLst/>
            <a:gdLst>
              <a:gd name="connsiteX0" fmla="*/ 0 w 444500"/>
              <a:gd name="connsiteY0" fmla="*/ 0 h 406400"/>
              <a:gd name="connsiteX1" fmla="*/ 38100 w 444500"/>
              <a:gd name="connsiteY1" fmla="*/ 63500 h 406400"/>
              <a:gd name="connsiteX2" fmla="*/ 50800 w 444500"/>
              <a:gd name="connsiteY2" fmla="*/ 114300 h 406400"/>
              <a:gd name="connsiteX3" fmla="*/ 63500 w 444500"/>
              <a:gd name="connsiteY3" fmla="*/ 152400 h 406400"/>
              <a:gd name="connsiteX4" fmla="*/ 114300 w 444500"/>
              <a:gd name="connsiteY4" fmla="*/ 292100 h 406400"/>
              <a:gd name="connsiteX5" fmla="*/ 190500 w 444500"/>
              <a:gd name="connsiteY5" fmla="*/ 355600 h 406400"/>
              <a:gd name="connsiteX6" fmla="*/ 254000 w 444500"/>
              <a:gd name="connsiteY6" fmla="*/ 381000 h 406400"/>
              <a:gd name="connsiteX7" fmla="*/ 292100 w 444500"/>
              <a:gd name="connsiteY7" fmla="*/ 406400 h 406400"/>
              <a:gd name="connsiteX8" fmla="*/ 342900 w 444500"/>
              <a:gd name="connsiteY8" fmla="*/ 393700 h 406400"/>
              <a:gd name="connsiteX9" fmla="*/ 368300 w 444500"/>
              <a:gd name="connsiteY9" fmla="*/ 342900 h 406400"/>
              <a:gd name="connsiteX10" fmla="*/ 393700 w 444500"/>
              <a:gd name="connsiteY10" fmla="*/ 279400 h 406400"/>
              <a:gd name="connsiteX11" fmla="*/ 419100 w 444500"/>
              <a:gd name="connsiteY11" fmla="*/ 228600 h 406400"/>
              <a:gd name="connsiteX12" fmla="*/ 444500 w 444500"/>
              <a:gd name="connsiteY12" fmla="*/ 16510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4500" h="406400">
                <a:moveTo>
                  <a:pt x="0" y="0"/>
                </a:moveTo>
                <a:cubicBezTo>
                  <a:pt x="12700" y="21167"/>
                  <a:pt x="28075" y="40943"/>
                  <a:pt x="38100" y="63500"/>
                </a:cubicBezTo>
                <a:cubicBezTo>
                  <a:pt x="45189" y="79450"/>
                  <a:pt x="46005" y="97517"/>
                  <a:pt x="50800" y="114300"/>
                </a:cubicBezTo>
                <a:cubicBezTo>
                  <a:pt x="54478" y="127172"/>
                  <a:pt x="59822" y="139528"/>
                  <a:pt x="63500" y="152400"/>
                </a:cubicBezTo>
                <a:cubicBezTo>
                  <a:pt x="80761" y="212814"/>
                  <a:pt x="75342" y="227171"/>
                  <a:pt x="114300" y="292100"/>
                </a:cubicBezTo>
                <a:cubicBezTo>
                  <a:pt x="126337" y="312162"/>
                  <a:pt x="168777" y="344739"/>
                  <a:pt x="190500" y="355600"/>
                </a:cubicBezTo>
                <a:cubicBezTo>
                  <a:pt x="210890" y="365795"/>
                  <a:pt x="233610" y="370805"/>
                  <a:pt x="254000" y="381000"/>
                </a:cubicBezTo>
                <a:cubicBezTo>
                  <a:pt x="267652" y="387826"/>
                  <a:pt x="279400" y="397933"/>
                  <a:pt x="292100" y="406400"/>
                </a:cubicBezTo>
                <a:cubicBezTo>
                  <a:pt x="309033" y="402167"/>
                  <a:pt x="329491" y="404874"/>
                  <a:pt x="342900" y="393700"/>
                </a:cubicBezTo>
                <a:cubicBezTo>
                  <a:pt x="357444" y="381580"/>
                  <a:pt x="360611" y="360200"/>
                  <a:pt x="368300" y="342900"/>
                </a:cubicBezTo>
                <a:cubicBezTo>
                  <a:pt x="377559" y="322068"/>
                  <a:pt x="384441" y="300232"/>
                  <a:pt x="393700" y="279400"/>
                </a:cubicBezTo>
                <a:cubicBezTo>
                  <a:pt x="401389" y="262100"/>
                  <a:pt x="411411" y="245900"/>
                  <a:pt x="419100" y="228600"/>
                </a:cubicBezTo>
                <a:cubicBezTo>
                  <a:pt x="428359" y="207768"/>
                  <a:pt x="444500" y="165100"/>
                  <a:pt x="444500" y="1651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471198" y="5029200"/>
            <a:ext cx="127721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/>
        </p:nvSpPr>
        <p:spPr>
          <a:xfrm>
            <a:off x="5981700" y="5130800"/>
            <a:ext cx="406400" cy="508000"/>
          </a:xfrm>
          <a:custGeom>
            <a:avLst/>
            <a:gdLst>
              <a:gd name="connsiteX0" fmla="*/ 152400 w 406400"/>
              <a:gd name="connsiteY0" fmla="*/ 0 h 508000"/>
              <a:gd name="connsiteX1" fmla="*/ 50800 w 406400"/>
              <a:gd name="connsiteY1" fmla="*/ 114300 h 508000"/>
              <a:gd name="connsiteX2" fmla="*/ 0 w 406400"/>
              <a:gd name="connsiteY2" fmla="*/ 190500 h 508000"/>
              <a:gd name="connsiteX3" fmla="*/ 50800 w 406400"/>
              <a:gd name="connsiteY3" fmla="*/ 317500 h 508000"/>
              <a:gd name="connsiteX4" fmla="*/ 63500 w 406400"/>
              <a:gd name="connsiteY4" fmla="*/ 381000 h 508000"/>
              <a:gd name="connsiteX5" fmla="*/ 101600 w 406400"/>
              <a:gd name="connsiteY5" fmla="*/ 419100 h 508000"/>
              <a:gd name="connsiteX6" fmla="*/ 165100 w 406400"/>
              <a:gd name="connsiteY6" fmla="*/ 495300 h 508000"/>
              <a:gd name="connsiteX7" fmla="*/ 215900 w 406400"/>
              <a:gd name="connsiteY7" fmla="*/ 508000 h 508000"/>
              <a:gd name="connsiteX8" fmla="*/ 406400 w 406400"/>
              <a:gd name="connsiteY8" fmla="*/ 4318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" h="508000">
                <a:moveTo>
                  <a:pt x="152400" y="0"/>
                </a:moveTo>
                <a:cubicBezTo>
                  <a:pt x="91551" y="60849"/>
                  <a:pt x="94403" y="52011"/>
                  <a:pt x="50800" y="114300"/>
                </a:cubicBezTo>
                <a:cubicBezTo>
                  <a:pt x="33294" y="139309"/>
                  <a:pt x="0" y="190500"/>
                  <a:pt x="0" y="190500"/>
                </a:cubicBezTo>
                <a:cubicBezTo>
                  <a:pt x="31387" y="284661"/>
                  <a:pt x="13426" y="242753"/>
                  <a:pt x="50800" y="317500"/>
                </a:cubicBezTo>
                <a:cubicBezTo>
                  <a:pt x="55033" y="338667"/>
                  <a:pt x="53847" y="361693"/>
                  <a:pt x="63500" y="381000"/>
                </a:cubicBezTo>
                <a:cubicBezTo>
                  <a:pt x="71532" y="397064"/>
                  <a:pt x="90102" y="405302"/>
                  <a:pt x="101600" y="419100"/>
                </a:cubicBezTo>
                <a:cubicBezTo>
                  <a:pt x="125510" y="447792"/>
                  <a:pt x="129683" y="475062"/>
                  <a:pt x="165100" y="495300"/>
                </a:cubicBezTo>
                <a:cubicBezTo>
                  <a:pt x="180255" y="503960"/>
                  <a:pt x="198967" y="503767"/>
                  <a:pt x="215900" y="508000"/>
                </a:cubicBezTo>
                <a:cubicBezTo>
                  <a:pt x="395873" y="466468"/>
                  <a:pt x="349671" y="516894"/>
                  <a:pt x="406400" y="4318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val 2"/>
          <p:cNvSpPr>
            <a:spLocks noChangeArrowheads="1"/>
          </p:cNvSpPr>
          <p:nvPr/>
        </p:nvSpPr>
        <p:spPr bwMode="auto">
          <a:xfrm rot="2241282">
            <a:off x="3733800" y="2667000"/>
            <a:ext cx="1676400" cy="2362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6387" name="Freeform 3"/>
          <p:cNvSpPr/>
          <p:nvPr/>
        </p:nvSpPr>
        <p:spPr bwMode="auto">
          <a:xfrm rot="510262">
            <a:off x="2209800" y="2362200"/>
            <a:ext cx="1828800" cy="1981200"/>
          </a:xfrm>
          <a:custGeom>
            <a:avLst/>
            <a:gdLst>
              <a:gd name="T0" fmla="*/ 2147483647 w 1152"/>
              <a:gd name="T1" fmla="*/ 2147483647 h 1248"/>
              <a:gd name="T2" fmla="*/ 2147483647 w 1152"/>
              <a:gd name="T3" fmla="*/ 2147483647 h 1248"/>
              <a:gd name="T4" fmla="*/ 2147483647 w 1152"/>
              <a:gd name="T5" fmla="*/ 2147483647 h 1248"/>
              <a:gd name="T6" fmla="*/ 2147483647 w 1152"/>
              <a:gd name="T7" fmla="*/ 2147483647 h 1248"/>
              <a:gd name="T8" fmla="*/ 2147483647 w 1152"/>
              <a:gd name="T9" fmla="*/ 2147483647 h 1248"/>
              <a:gd name="T10" fmla="*/ 2147483647 w 1152"/>
              <a:gd name="T11" fmla="*/ 0 h 1248"/>
              <a:gd name="T12" fmla="*/ 2147483647 w 1152"/>
              <a:gd name="T13" fmla="*/ 2147483647 h 1248"/>
              <a:gd name="T14" fmla="*/ 0 w 1152"/>
              <a:gd name="T15" fmla="*/ 2147483647 h 1248"/>
              <a:gd name="T16" fmla="*/ 0 w 1152"/>
              <a:gd name="T17" fmla="*/ 2147483647 h 1248"/>
              <a:gd name="T18" fmla="*/ 2147483647 w 1152"/>
              <a:gd name="T19" fmla="*/ 2147483647 h 1248"/>
              <a:gd name="T20" fmla="*/ 2147483647 w 1152"/>
              <a:gd name="T21" fmla="*/ 2147483647 h 1248"/>
              <a:gd name="T22" fmla="*/ 2147483647 w 1152"/>
              <a:gd name="T23" fmla="*/ 2147483647 h 1248"/>
              <a:gd name="T24" fmla="*/ 2147483647 w 1152"/>
              <a:gd name="T25" fmla="*/ 2147483647 h 1248"/>
              <a:gd name="T26" fmla="*/ 2147483647 w 1152"/>
              <a:gd name="T27" fmla="*/ 2147483647 h 12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152"/>
              <a:gd name="T43" fmla="*/ 0 h 1248"/>
              <a:gd name="T44" fmla="*/ 1152 w 1152"/>
              <a:gd name="T45" fmla="*/ 1248 h 1248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152" h="1248">
                <a:moveTo>
                  <a:pt x="960" y="816"/>
                </a:moveTo>
                <a:lnTo>
                  <a:pt x="768" y="672"/>
                </a:lnTo>
                <a:lnTo>
                  <a:pt x="576" y="528"/>
                </a:lnTo>
                <a:lnTo>
                  <a:pt x="480" y="384"/>
                </a:lnTo>
                <a:lnTo>
                  <a:pt x="288" y="192"/>
                </a:lnTo>
                <a:lnTo>
                  <a:pt x="192" y="0"/>
                </a:lnTo>
                <a:lnTo>
                  <a:pt x="96" y="144"/>
                </a:lnTo>
                <a:lnTo>
                  <a:pt x="0" y="384"/>
                </a:lnTo>
                <a:lnTo>
                  <a:pt x="0" y="768"/>
                </a:lnTo>
                <a:lnTo>
                  <a:pt x="48" y="1008"/>
                </a:lnTo>
                <a:lnTo>
                  <a:pt x="192" y="1104"/>
                </a:lnTo>
                <a:lnTo>
                  <a:pt x="432" y="1200"/>
                </a:lnTo>
                <a:lnTo>
                  <a:pt x="720" y="1248"/>
                </a:lnTo>
                <a:lnTo>
                  <a:pt x="1152" y="124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5257800" y="1143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6390" name="Freeform 6"/>
          <p:cNvSpPr/>
          <p:nvPr/>
        </p:nvSpPr>
        <p:spPr bwMode="auto">
          <a:xfrm>
            <a:off x="4800600" y="762000"/>
            <a:ext cx="609600" cy="838200"/>
          </a:xfrm>
          <a:custGeom>
            <a:avLst/>
            <a:gdLst>
              <a:gd name="T0" fmla="*/ 2147483647 w 384"/>
              <a:gd name="T1" fmla="*/ 2147483647 h 528"/>
              <a:gd name="T2" fmla="*/ 2147483647 w 384"/>
              <a:gd name="T3" fmla="*/ 2147483647 h 528"/>
              <a:gd name="T4" fmla="*/ 2147483647 w 384"/>
              <a:gd name="T5" fmla="*/ 0 h 528"/>
              <a:gd name="T6" fmla="*/ 2147483647 w 384"/>
              <a:gd name="T7" fmla="*/ 0 h 528"/>
              <a:gd name="T8" fmla="*/ 0 w 384"/>
              <a:gd name="T9" fmla="*/ 2147483647 h 528"/>
              <a:gd name="T10" fmla="*/ 0 w 384"/>
              <a:gd name="T11" fmla="*/ 2147483647 h 528"/>
              <a:gd name="T12" fmla="*/ 0 w 384"/>
              <a:gd name="T13" fmla="*/ 2147483647 h 528"/>
              <a:gd name="T14" fmla="*/ 2147483647 w 384"/>
              <a:gd name="T15" fmla="*/ 2147483647 h 528"/>
              <a:gd name="T16" fmla="*/ 2147483647 w 384"/>
              <a:gd name="T17" fmla="*/ 2147483647 h 5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8"/>
              <a:gd name="T29" fmla="*/ 384 w 384"/>
              <a:gd name="T30" fmla="*/ 528 h 5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8">
                <a:moveTo>
                  <a:pt x="384" y="240"/>
                </a:moveTo>
                <a:lnTo>
                  <a:pt x="288" y="96"/>
                </a:lnTo>
                <a:lnTo>
                  <a:pt x="192" y="0"/>
                </a:lnTo>
                <a:lnTo>
                  <a:pt x="96" y="0"/>
                </a:lnTo>
                <a:lnTo>
                  <a:pt x="0" y="192"/>
                </a:lnTo>
                <a:lnTo>
                  <a:pt x="0" y="384"/>
                </a:lnTo>
                <a:lnTo>
                  <a:pt x="0" y="528"/>
                </a:lnTo>
                <a:lnTo>
                  <a:pt x="96" y="384"/>
                </a:lnTo>
                <a:lnTo>
                  <a:pt x="288" y="336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5029200" y="45720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>
            <a:off x="4572000" y="47244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5029200" y="5486400"/>
            <a:ext cx="304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5029200" y="54864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H="1">
            <a:off x="4876800" y="5486400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572000" y="5638800"/>
            <a:ext cx="304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572000" y="5638800"/>
            <a:ext cx="76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H="1">
            <a:off x="4419600" y="5638800"/>
            <a:ext cx="1524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9" name="Freeform 15"/>
          <p:cNvSpPr/>
          <p:nvPr/>
        </p:nvSpPr>
        <p:spPr bwMode="auto">
          <a:xfrm>
            <a:off x="4724400" y="762000"/>
            <a:ext cx="304800" cy="838200"/>
          </a:xfrm>
          <a:custGeom>
            <a:avLst/>
            <a:gdLst>
              <a:gd name="T0" fmla="*/ 2147483647 w 192"/>
              <a:gd name="T1" fmla="*/ 0 h 528"/>
              <a:gd name="T2" fmla="*/ 2147483647 w 192"/>
              <a:gd name="T3" fmla="*/ 2147483647 h 528"/>
              <a:gd name="T4" fmla="*/ 2147483647 w 192"/>
              <a:gd name="T5" fmla="*/ 2147483647 h 528"/>
              <a:gd name="T6" fmla="*/ 2147483647 w 192"/>
              <a:gd name="T7" fmla="*/ 2147483647 h 528"/>
              <a:gd name="T8" fmla="*/ 0 w 192"/>
              <a:gd name="T9" fmla="*/ 2147483647 h 528"/>
              <a:gd name="T10" fmla="*/ 2147483647 w 192"/>
              <a:gd name="T11" fmla="*/ 2147483647 h 528"/>
              <a:gd name="T12" fmla="*/ 2147483647 w 192"/>
              <a:gd name="T13" fmla="*/ 2147483647 h 528"/>
              <a:gd name="T14" fmla="*/ 2147483647 w 192"/>
              <a:gd name="T15" fmla="*/ 2147483647 h 528"/>
              <a:gd name="T16" fmla="*/ 2147483647 w 192"/>
              <a:gd name="T17" fmla="*/ 2147483647 h 5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2"/>
              <a:gd name="T28" fmla="*/ 0 h 528"/>
              <a:gd name="T29" fmla="*/ 192 w 192"/>
              <a:gd name="T30" fmla="*/ 528 h 5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2" h="528">
                <a:moveTo>
                  <a:pt x="144" y="0"/>
                </a:moveTo>
                <a:lnTo>
                  <a:pt x="192" y="96"/>
                </a:lnTo>
                <a:lnTo>
                  <a:pt x="96" y="96"/>
                </a:lnTo>
                <a:lnTo>
                  <a:pt x="144" y="144"/>
                </a:lnTo>
                <a:lnTo>
                  <a:pt x="0" y="192"/>
                </a:lnTo>
                <a:lnTo>
                  <a:pt x="144" y="288"/>
                </a:lnTo>
                <a:lnTo>
                  <a:pt x="48" y="288"/>
                </a:lnTo>
                <a:lnTo>
                  <a:pt x="96" y="384"/>
                </a:lnTo>
                <a:lnTo>
                  <a:pt x="48" y="52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1" name="Freeform 17"/>
          <p:cNvSpPr/>
          <p:nvPr/>
        </p:nvSpPr>
        <p:spPr bwMode="auto">
          <a:xfrm>
            <a:off x="2133600" y="2286000"/>
            <a:ext cx="533400" cy="1524000"/>
          </a:xfrm>
          <a:custGeom>
            <a:avLst/>
            <a:gdLst>
              <a:gd name="T0" fmla="*/ 2147483647 w 336"/>
              <a:gd name="T1" fmla="*/ 0 h 960"/>
              <a:gd name="T2" fmla="*/ 2147483647 w 336"/>
              <a:gd name="T3" fmla="*/ 2147483647 h 960"/>
              <a:gd name="T4" fmla="*/ 2147483647 w 336"/>
              <a:gd name="T5" fmla="*/ 2147483647 h 960"/>
              <a:gd name="T6" fmla="*/ 2147483647 w 336"/>
              <a:gd name="T7" fmla="*/ 2147483647 h 960"/>
              <a:gd name="T8" fmla="*/ 2147483647 w 336"/>
              <a:gd name="T9" fmla="*/ 2147483647 h 960"/>
              <a:gd name="T10" fmla="*/ 2147483647 w 336"/>
              <a:gd name="T11" fmla="*/ 2147483647 h 960"/>
              <a:gd name="T12" fmla="*/ 2147483647 w 336"/>
              <a:gd name="T13" fmla="*/ 2147483647 h 960"/>
              <a:gd name="T14" fmla="*/ 2147483647 w 336"/>
              <a:gd name="T15" fmla="*/ 2147483647 h 960"/>
              <a:gd name="T16" fmla="*/ 2147483647 w 336"/>
              <a:gd name="T17" fmla="*/ 2147483647 h 960"/>
              <a:gd name="T18" fmla="*/ 2147483647 w 336"/>
              <a:gd name="T19" fmla="*/ 2147483647 h 960"/>
              <a:gd name="T20" fmla="*/ 0 w 336"/>
              <a:gd name="T21" fmla="*/ 2147483647 h 9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36"/>
              <a:gd name="T34" fmla="*/ 0 h 960"/>
              <a:gd name="T35" fmla="*/ 336 w 336"/>
              <a:gd name="T36" fmla="*/ 960 h 9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36" h="960">
                <a:moveTo>
                  <a:pt x="336" y="0"/>
                </a:moveTo>
                <a:lnTo>
                  <a:pt x="336" y="144"/>
                </a:lnTo>
                <a:lnTo>
                  <a:pt x="192" y="144"/>
                </a:lnTo>
                <a:lnTo>
                  <a:pt x="288" y="480"/>
                </a:lnTo>
                <a:lnTo>
                  <a:pt x="144" y="384"/>
                </a:lnTo>
                <a:lnTo>
                  <a:pt x="192" y="576"/>
                </a:lnTo>
                <a:lnTo>
                  <a:pt x="48" y="528"/>
                </a:lnTo>
                <a:lnTo>
                  <a:pt x="240" y="768"/>
                </a:lnTo>
                <a:lnTo>
                  <a:pt x="48" y="768"/>
                </a:lnTo>
                <a:lnTo>
                  <a:pt x="240" y="960"/>
                </a:lnTo>
                <a:lnTo>
                  <a:pt x="0" y="96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76200" y="76200"/>
            <a:ext cx="6379210" cy="561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r>
              <a:rPr lang="en-US" sz="2800" dirty="0" err="1">
                <a:solidFill>
                  <a:srgbClr val="C00000"/>
                </a:solidFill>
                <a:sym typeface="+mn-ea"/>
              </a:rPr>
              <a:t>Một số hình dáng hoạt động của con gà</a:t>
            </a:r>
          </a:p>
        </p:txBody>
      </p:sp>
      <p:sp>
        <p:nvSpPr>
          <p:cNvPr id="16403" name="Freeform 19"/>
          <p:cNvSpPr/>
          <p:nvPr/>
        </p:nvSpPr>
        <p:spPr bwMode="auto">
          <a:xfrm>
            <a:off x="5715000" y="990600"/>
            <a:ext cx="304800" cy="381000"/>
          </a:xfrm>
          <a:custGeom>
            <a:avLst/>
            <a:gdLst>
              <a:gd name="T0" fmla="*/ 0 w 192"/>
              <a:gd name="T1" fmla="*/ 2147483647 h 240"/>
              <a:gd name="T2" fmla="*/ 2147483647 w 192"/>
              <a:gd name="T3" fmla="*/ 0 h 240"/>
              <a:gd name="T4" fmla="*/ 2147483647 w 192"/>
              <a:gd name="T5" fmla="*/ 2147483647 h 240"/>
              <a:gd name="T6" fmla="*/ 0 60000 65536"/>
              <a:gd name="T7" fmla="*/ 0 60000 65536"/>
              <a:gd name="T8" fmla="*/ 0 60000 65536"/>
              <a:gd name="T9" fmla="*/ 0 w 192"/>
              <a:gd name="T10" fmla="*/ 0 h 240"/>
              <a:gd name="T11" fmla="*/ 192 w 19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240">
                <a:moveTo>
                  <a:pt x="0" y="144"/>
                </a:moveTo>
                <a:lnTo>
                  <a:pt x="192" y="0"/>
                </a:lnTo>
                <a:lnTo>
                  <a:pt x="96" y="24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5" name="Straight Connector 4"/>
          <p:cNvCxnSpPr>
            <a:stCxn id="16389" idx="2"/>
          </p:cNvCxnSpPr>
          <p:nvPr/>
        </p:nvCxnSpPr>
        <p:spPr>
          <a:xfrm flipH="1">
            <a:off x="4419600" y="1447800"/>
            <a:ext cx="838200" cy="144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16386" idx="7"/>
          </p:cNvCxnSpPr>
          <p:nvPr/>
        </p:nvCxnSpPr>
        <p:spPr>
          <a:xfrm flipH="1">
            <a:off x="5549865" y="1732196"/>
            <a:ext cx="28271" cy="18116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420571" y="1270959"/>
            <a:ext cx="83081" cy="1291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/>
        </p:nvSpPr>
        <p:spPr>
          <a:xfrm>
            <a:off x="5575300" y="1435100"/>
            <a:ext cx="444500" cy="525696"/>
          </a:xfrm>
          <a:custGeom>
            <a:avLst/>
            <a:gdLst>
              <a:gd name="connsiteX0" fmla="*/ 0 w 571934"/>
              <a:gd name="connsiteY0" fmla="*/ 355600 h 584200"/>
              <a:gd name="connsiteX1" fmla="*/ 63500 w 571934"/>
              <a:gd name="connsiteY1" fmla="*/ 419100 h 584200"/>
              <a:gd name="connsiteX2" fmla="*/ 76200 w 571934"/>
              <a:gd name="connsiteY2" fmla="*/ 457200 h 584200"/>
              <a:gd name="connsiteX3" fmla="*/ 165100 w 571934"/>
              <a:gd name="connsiteY3" fmla="*/ 558800 h 584200"/>
              <a:gd name="connsiteX4" fmla="*/ 228600 w 571934"/>
              <a:gd name="connsiteY4" fmla="*/ 571500 h 584200"/>
              <a:gd name="connsiteX5" fmla="*/ 330200 w 571934"/>
              <a:gd name="connsiteY5" fmla="*/ 584200 h 584200"/>
              <a:gd name="connsiteX6" fmla="*/ 520700 w 571934"/>
              <a:gd name="connsiteY6" fmla="*/ 520700 h 584200"/>
              <a:gd name="connsiteX7" fmla="*/ 558800 w 571934"/>
              <a:gd name="connsiteY7" fmla="*/ 457200 h 584200"/>
              <a:gd name="connsiteX8" fmla="*/ 546100 w 571934"/>
              <a:gd name="connsiteY8" fmla="*/ 203200 h 584200"/>
              <a:gd name="connsiteX9" fmla="*/ 520700 w 571934"/>
              <a:gd name="connsiteY9" fmla="*/ 152400 h 584200"/>
              <a:gd name="connsiteX10" fmla="*/ 469900 w 571934"/>
              <a:gd name="connsiteY10" fmla="*/ 114300 h 584200"/>
              <a:gd name="connsiteX11" fmla="*/ 419100 w 571934"/>
              <a:gd name="connsiteY11" fmla="*/ 63500 h 584200"/>
              <a:gd name="connsiteX12" fmla="*/ 368300 w 571934"/>
              <a:gd name="connsiteY12" fmla="*/ 25400 h 584200"/>
              <a:gd name="connsiteX13" fmla="*/ 330200 w 571934"/>
              <a:gd name="connsiteY13" fmla="*/ 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934" h="584200">
                <a:moveTo>
                  <a:pt x="0" y="355600"/>
                </a:moveTo>
                <a:cubicBezTo>
                  <a:pt x="21167" y="376767"/>
                  <a:pt x="45539" y="395153"/>
                  <a:pt x="63500" y="419100"/>
                </a:cubicBezTo>
                <a:cubicBezTo>
                  <a:pt x="71532" y="429810"/>
                  <a:pt x="69558" y="445577"/>
                  <a:pt x="76200" y="457200"/>
                </a:cubicBezTo>
                <a:cubicBezTo>
                  <a:pt x="88736" y="479137"/>
                  <a:pt x="144512" y="547362"/>
                  <a:pt x="165100" y="558800"/>
                </a:cubicBezTo>
                <a:cubicBezTo>
                  <a:pt x="183969" y="569283"/>
                  <a:pt x="207265" y="568218"/>
                  <a:pt x="228600" y="571500"/>
                </a:cubicBezTo>
                <a:cubicBezTo>
                  <a:pt x="262333" y="576690"/>
                  <a:pt x="296333" y="579967"/>
                  <a:pt x="330200" y="584200"/>
                </a:cubicBezTo>
                <a:cubicBezTo>
                  <a:pt x="344584" y="580604"/>
                  <a:pt x="483578" y="564009"/>
                  <a:pt x="520700" y="520700"/>
                </a:cubicBezTo>
                <a:cubicBezTo>
                  <a:pt x="536764" y="501958"/>
                  <a:pt x="546100" y="478367"/>
                  <a:pt x="558800" y="457200"/>
                </a:cubicBezTo>
                <a:cubicBezTo>
                  <a:pt x="574463" y="331899"/>
                  <a:pt x="582279" y="347918"/>
                  <a:pt x="546100" y="203200"/>
                </a:cubicBezTo>
                <a:cubicBezTo>
                  <a:pt x="541508" y="184833"/>
                  <a:pt x="533021" y="166774"/>
                  <a:pt x="520700" y="152400"/>
                </a:cubicBezTo>
                <a:cubicBezTo>
                  <a:pt x="506925" y="136329"/>
                  <a:pt x="485830" y="128238"/>
                  <a:pt x="469900" y="114300"/>
                </a:cubicBezTo>
                <a:cubicBezTo>
                  <a:pt x="451878" y="98531"/>
                  <a:pt x="437122" y="79269"/>
                  <a:pt x="419100" y="63500"/>
                </a:cubicBezTo>
                <a:cubicBezTo>
                  <a:pt x="403170" y="49562"/>
                  <a:pt x="385524" y="37703"/>
                  <a:pt x="368300" y="25400"/>
                </a:cubicBezTo>
                <a:cubicBezTo>
                  <a:pt x="355880" y="16528"/>
                  <a:pt x="330200" y="0"/>
                  <a:pt x="3302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/>
        </p:nvSpPr>
        <p:spPr>
          <a:xfrm>
            <a:off x="3632187" y="2794000"/>
            <a:ext cx="1663821" cy="1930400"/>
          </a:xfrm>
          <a:custGeom>
            <a:avLst/>
            <a:gdLst>
              <a:gd name="connsiteX0" fmla="*/ 1270013 w 1663821"/>
              <a:gd name="connsiteY0" fmla="*/ 0 h 1930400"/>
              <a:gd name="connsiteX1" fmla="*/ 1485913 w 1663821"/>
              <a:gd name="connsiteY1" fmla="*/ 12700 h 1930400"/>
              <a:gd name="connsiteX2" fmla="*/ 1612913 w 1663821"/>
              <a:gd name="connsiteY2" fmla="*/ 152400 h 1930400"/>
              <a:gd name="connsiteX3" fmla="*/ 1638313 w 1663821"/>
              <a:gd name="connsiteY3" fmla="*/ 190500 h 1930400"/>
              <a:gd name="connsiteX4" fmla="*/ 1638313 w 1663821"/>
              <a:gd name="connsiteY4" fmla="*/ 647700 h 1930400"/>
              <a:gd name="connsiteX5" fmla="*/ 1625613 w 1663821"/>
              <a:gd name="connsiteY5" fmla="*/ 698500 h 1930400"/>
              <a:gd name="connsiteX6" fmla="*/ 1600213 w 1663821"/>
              <a:gd name="connsiteY6" fmla="*/ 749300 h 1930400"/>
              <a:gd name="connsiteX7" fmla="*/ 1536713 w 1663821"/>
              <a:gd name="connsiteY7" fmla="*/ 914400 h 1930400"/>
              <a:gd name="connsiteX8" fmla="*/ 1485913 w 1663821"/>
              <a:gd name="connsiteY8" fmla="*/ 1041400 h 1930400"/>
              <a:gd name="connsiteX9" fmla="*/ 1447813 w 1663821"/>
              <a:gd name="connsiteY9" fmla="*/ 1117600 h 1930400"/>
              <a:gd name="connsiteX10" fmla="*/ 1422413 w 1663821"/>
              <a:gd name="connsiteY10" fmla="*/ 1206500 h 1930400"/>
              <a:gd name="connsiteX11" fmla="*/ 1371613 w 1663821"/>
              <a:gd name="connsiteY11" fmla="*/ 1282700 h 1930400"/>
              <a:gd name="connsiteX12" fmla="*/ 1295413 w 1663821"/>
              <a:gd name="connsiteY12" fmla="*/ 1384300 h 1930400"/>
              <a:gd name="connsiteX13" fmla="*/ 1193813 w 1663821"/>
              <a:gd name="connsiteY13" fmla="*/ 1511300 h 1930400"/>
              <a:gd name="connsiteX14" fmla="*/ 1104913 w 1663821"/>
              <a:gd name="connsiteY14" fmla="*/ 1587500 h 1930400"/>
              <a:gd name="connsiteX15" fmla="*/ 1028713 w 1663821"/>
              <a:gd name="connsiteY15" fmla="*/ 1651000 h 1930400"/>
              <a:gd name="connsiteX16" fmla="*/ 914413 w 1663821"/>
              <a:gd name="connsiteY16" fmla="*/ 1689100 h 1930400"/>
              <a:gd name="connsiteX17" fmla="*/ 876313 w 1663821"/>
              <a:gd name="connsiteY17" fmla="*/ 1714500 h 1930400"/>
              <a:gd name="connsiteX18" fmla="*/ 774713 w 1663821"/>
              <a:gd name="connsiteY18" fmla="*/ 1739900 h 1930400"/>
              <a:gd name="connsiteX19" fmla="*/ 660413 w 1663821"/>
              <a:gd name="connsiteY19" fmla="*/ 1778000 h 1930400"/>
              <a:gd name="connsiteX20" fmla="*/ 609613 w 1663821"/>
              <a:gd name="connsiteY20" fmla="*/ 1816100 h 1930400"/>
              <a:gd name="connsiteX21" fmla="*/ 546113 w 1663821"/>
              <a:gd name="connsiteY21" fmla="*/ 1841500 h 1930400"/>
              <a:gd name="connsiteX22" fmla="*/ 444513 w 1663821"/>
              <a:gd name="connsiteY22" fmla="*/ 1879600 h 1930400"/>
              <a:gd name="connsiteX23" fmla="*/ 342913 w 1663821"/>
              <a:gd name="connsiteY23" fmla="*/ 1930400 h 1930400"/>
              <a:gd name="connsiteX24" fmla="*/ 228613 w 1663821"/>
              <a:gd name="connsiteY24" fmla="*/ 1917700 h 1930400"/>
              <a:gd name="connsiteX25" fmla="*/ 444513 w 1663821"/>
              <a:gd name="connsiteY25" fmla="*/ 1854200 h 1930400"/>
              <a:gd name="connsiteX26" fmla="*/ 546113 w 1663821"/>
              <a:gd name="connsiteY26" fmla="*/ 1803400 h 1930400"/>
              <a:gd name="connsiteX27" fmla="*/ 622313 w 1663821"/>
              <a:gd name="connsiteY27" fmla="*/ 1765300 h 1930400"/>
              <a:gd name="connsiteX28" fmla="*/ 698513 w 1663821"/>
              <a:gd name="connsiteY28" fmla="*/ 1663700 h 1930400"/>
              <a:gd name="connsiteX29" fmla="*/ 825513 w 1663821"/>
              <a:gd name="connsiteY29" fmla="*/ 1574800 h 1930400"/>
              <a:gd name="connsiteX30" fmla="*/ 850913 w 1663821"/>
              <a:gd name="connsiteY30" fmla="*/ 1536700 h 1930400"/>
              <a:gd name="connsiteX31" fmla="*/ 520713 w 1663821"/>
              <a:gd name="connsiteY31" fmla="*/ 1536700 h 1930400"/>
              <a:gd name="connsiteX32" fmla="*/ 444513 w 1663821"/>
              <a:gd name="connsiteY32" fmla="*/ 1574800 h 1930400"/>
              <a:gd name="connsiteX33" fmla="*/ 406413 w 1663821"/>
              <a:gd name="connsiteY33" fmla="*/ 1612900 h 1930400"/>
              <a:gd name="connsiteX34" fmla="*/ 317513 w 1663821"/>
              <a:gd name="connsiteY34" fmla="*/ 1663700 h 1930400"/>
              <a:gd name="connsiteX35" fmla="*/ 254013 w 1663821"/>
              <a:gd name="connsiteY35" fmla="*/ 1701800 h 1930400"/>
              <a:gd name="connsiteX36" fmla="*/ 203213 w 1663821"/>
              <a:gd name="connsiteY36" fmla="*/ 1752600 h 1930400"/>
              <a:gd name="connsiteX37" fmla="*/ 190513 w 1663821"/>
              <a:gd name="connsiteY37" fmla="*/ 1701800 h 1930400"/>
              <a:gd name="connsiteX38" fmla="*/ 292113 w 1663821"/>
              <a:gd name="connsiteY38" fmla="*/ 1587500 h 1930400"/>
              <a:gd name="connsiteX39" fmla="*/ 368313 w 1663821"/>
              <a:gd name="connsiteY39" fmla="*/ 1498600 h 1930400"/>
              <a:gd name="connsiteX40" fmla="*/ 406413 w 1663821"/>
              <a:gd name="connsiteY40" fmla="*/ 1422400 h 1930400"/>
              <a:gd name="connsiteX41" fmla="*/ 444513 w 1663821"/>
              <a:gd name="connsiteY41" fmla="*/ 1384300 h 1930400"/>
              <a:gd name="connsiteX42" fmla="*/ 342913 w 1663821"/>
              <a:gd name="connsiteY42" fmla="*/ 1435100 h 1930400"/>
              <a:gd name="connsiteX43" fmla="*/ 215913 w 1663821"/>
              <a:gd name="connsiteY43" fmla="*/ 1511300 h 1930400"/>
              <a:gd name="connsiteX44" fmla="*/ 177813 w 1663821"/>
              <a:gd name="connsiteY44" fmla="*/ 1549400 h 1930400"/>
              <a:gd name="connsiteX45" fmla="*/ 139713 w 1663821"/>
              <a:gd name="connsiteY45" fmla="*/ 1574800 h 1930400"/>
              <a:gd name="connsiteX46" fmla="*/ 88913 w 1663821"/>
              <a:gd name="connsiteY46" fmla="*/ 1625600 h 1930400"/>
              <a:gd name="connsiteX47" fmla="*/ 50813 w 1663821"/>
              <a:gd name="connsiteY47" fmla="*/ 1638300 h 1930400"/>
              <a:gd name="connsiteX48" fmla="*/ 12713 w 1663821"/>
              <a:gd name="connsiteY48" fmla="*/ 1663700 h 1930400"/>
              <a:gd name="connsiteX49" fmla="*/ 25413 w 1663821"/>
              <a:gd name="connsiteY49" fmla="*/ 1549400 h 1930400"/>
              <a:gd name="connsiteX50" fmla="*/ 50813 w 1663821"/>
              <a:gd name="connsiteY50" fmla="*/ 1460500 h 1930400"/>
              <a:gd name="connsiteX51" fmla="*/ 63513 w 1663821"/>
              <a:gd name="connsiteY51" fmla="*/ 1409700 h 1930400"/>
              <a:gd name="connsiteX52" fmla="*/ 88913 w 1663821"/>
              <a:gd name="connsiteY52" fmla="*/ 1358900 h 1930400"/>
              <a:gd name="connsiteX53" fmla="*/ 101613 w 1663821"/>
              <a:gd name="connsiteY53" fmla="*/ 1320800 h 1930400"/>
              <a:gd name="connsiteX54" fmla="*/ 152413 w 1663821"/>
              <a:gd name="connsiteY54" fmla="*/ 1219200 h 1930400"/>
              <a:gd name="connsiteX55" fmla="*/ 177813 w 1663821"/>
              <a:gd name="connsiteY55" fmla="*/ 116840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663821" h="1930400">
                <a:moveTo>
                  <a:pt x="1270013" y="0"/>
                </a:moveTo>
                <a:lnTo>
                  <a:pt x="1485913" y="12700"/>
                </a:lnTo>
                <a:cubicBezTo>
                  <a:pt x="1508946" y="19710"/>
                  <a:pt x="1594257" y="127526"/>
                  <a:pt x="1612913" y="152400"/>
                </a:cubicBezTo>
                <a:cubicBezTo>
                  <a:pt x="1622071" y="164611"/>
                  <a:pt x="1629846" y="177800"/>
                  <a:pt x="1638313" y="190500"/>
                </a:cubicBezTo>
                <a:cubicBezTo>
                  <a:pt x="1682799" y="368444"/>
                  <a:pt x="1659987" y="257569"/>
                  <a:pt x="1638313" y="647700"/>
                </a:cubicBezTo>
                <a:cubicBezTo>
                  <a:pt x="1637345" y="665128"/>
                  <a:pt x="1631742" y="682157"/>
                  <a:pt x="1625613" y="698500"/>
                </a:cubicBezTo>
                <a:cubicBezTo>
                  <a:pt x="1618966" y="716227"/>
                  <a:pt x="1608680" y="732367"/>
                  <a:pt x="1600213" y="749300"/>
                </a:cubicBezTo>
                <a:cubicBezTo>
                  <a:pt x="1562855" y="936088"/>
                  <a:pt x="1627393" y="642359"/>
                  <a:pt x="1536713" y="914400"/>
                </a:cubicBezTo>
                <a:cubicBezTo>
                  <a:pt x="1517420" y="972280"/>
                  <a:pt x="1520612" y="966219"/>
                  <a:pt x="1485913" y="1041400"/>
                </a:cubicBezTo>
                <a:cubicBezTo>
                  <a:pt x="1474013" y="1067184"/>
                  <a:pt x="1458360" y="1091233"/>
                  <a:pt x="1447813" y="1117600"/>
                </a:cubicBezTo>
                <a:cubicBezTo>
                  <a:pt x="1438418" y="1141087"/>
                  <a:pt x="1435608" y="1182750"/>
                  <a:pt x="1422413" y="1206500"/>
                </a:cubicBezTo>
                <a:cubicBezTo>
                  <a:pt x="1407588" y="1233185"/>
                  <a:pt x="1389356" y="1257859"/>
                  <a:pt x="1371613" y="1282700"/>
                </a:cubicBezTo>
                <a:cubicBezTo>
                  <a:pt x="1347007" y="1317148"/>
                  <a:pt x="1295413" y="1384300"/>
                  <a:pt x="1295413" y="1384300"/>
                </a:cubicBezTo>
                <a:cubicBezTo>
                  <a:pt x="1269461" y="1462157"/>
                  <a:pt x="1292179" y="1412934"/>
                  <a:pt x="1193813" y="1511300"/>
                </a:cubicBezTo>
                <a:cubicBezTo>
                  <a:pt x="1099273" y="1605840"/>
                  <a:pt x="1218958" y="1489747"/>
                  <a:pt x="1104913" y="1587500"/>
                </a:cubicBezTo>
                <a:cubicBezTo>
                  <a:pt x="1065591" y="1621205"/>
                  <a:pt x="1073624" y="1628545"/>
                  <a:pt x="1028713" y="1651000"/>
                </a:cubicBezTo>
                <a:cubicBezTo>
                  <a:pt x="980889" y="1674912"/>
                  <a:pt x="962919" y="1676973"/>
                  <a:pt x="914413" y="1689100"/>
                </a:cubicBezTo>
                <a:cubicBezTo>
                  <a:pt x="901713" y="1697567"/>
                  <a:pt x="890605" y="1709141"/>
                  <a:pt x="876313" y="1714500"/>
                </a:cubicBezTo>
                <a:cubicBezTo>
                  <a:pt x="818347" y="1736237"/>
                  <a:pt x="821718" y="1716398"/>
                  <a:pt x="774713" y="1739900"/>
                </a:cubicBezTo>
                <a:cubicBezTo>
                  <a:pt x="685425" y="1784544"/>
                  <a:pt x="801880" y="1754422"/>
                  <a:pt x="660413" y="1778000"/>
                </a:cubicBezTo>
                <a:cubicBezTo>
                  <a:pt x="643480" y="1790700"/>
                  <a:pt x="628116" y="1805821"/>
                  <a:pt x="609613" y="1816100"/>
                </a:cubicBezTo>
                <a:cubicBezTo>
                  <a:pt x="589685" y="1827171"/>
                  <a:pt x="566945" y="1832241"/>
                  <a:pt x="546113" y="1841500"/>
                </a:cubicBezTo>
                <a:cubicBezTo>
                  <a:pt x="460726" y="1879450"/>
                  <a:pt x="531174" y="1857935"/>
                  <a:pt x="444513" y="1879600"/>
                </a:cubicBezTo>
                <a:cubicBezTo>
                  <a:pt x="432552" y="1886777"/>
                  <a:pt x="370254" y="1930400"/>
                  <a:pt x="342913" y="1930400"/>
                </a:cubicBezTo>
                <a:cubicBezTo>
                  <a:pt x="304579" y="1930400"/>
                  <a:pt x="266713" y="1921933"/>
                  <a:pt x="228613" y="1917700"/>
                </a:cubicBezTo>
                <a:cubicBezTo>
                  <a:pt x="307047" y="1898092"/>
                  <a:pt x="368571" y="1885470"/>
                  <a:pt x="444513" y="1854200"/>
                </a:cubicBezTo>
                <a:cubicBezTo>
                  <a:pt x="479525" y="1839783"/>
                  <a:pt x="511643" y="1819068"/>
                  <a:pt x="546113" y="1803400"/>
                </a:cubicBezTo>
                <a:cubicBezTo>
                  <a:pt x="628739" y="1765843"/>
                  <a:pt x="538817" y="1820964"/>
                  <a:pt x="622313" y="1765300"/>
                </a:cubicBezTo>
                <a:cubicBezTo>
                  <a:pt x="650566" y="1718212"/>
                  <a:pt x="656847" y="1696107"/>
                  <a:pt x="698513" y="1663700"/>
                </a:cubicBezTo>
                <a:cubicBezTo>
                  <a:pt x="717184" y="1649178"/>
                  <a:pt x="802392" y="1597921"/>
                  <a:pt x="825513" y="1574800"/>
                </a:cubicBezTo>
                <a:cubicBezTo>
                  <a:pt x="836306" y="1564007"/>
                  <a:pt x="842446" y="1549400"/>
                  <a:pt x="850913" y="1536700"/>
                </a:cubicBezTo>
                <a:cubicBezTo>
                  <a:pt x="698781" y="1514967"/>
                  <a:pt x="747500" y="1516083"/>
                  <a:pt x="520713" y="1536700"/>
                </a:cubicBezTo>
                <a:cubicBezTo>
                  <a:pt x="494996" y="1539038"/>
                  <a:pt x="463122" y="1559292"/>
                  <a:pt x="444513" y="1574800"/>
                </a:cubicBezTo>
                <a:cubicBezTo>
                  <a:pt x="430715" y="1586298"/>
                  <a:pt x="420211" y="1601402"/>
                  <a:pt x="406413" y="1612900"/>
                </a:cubicBezTo>
                <a:cubicBezTo>
                  <a:pt x="374479" y="1639511"/>
                  <a:pt x="354778" y="1642997"/>
                  <a:pt x="317513" y="1663700"/>
                </a:cubicBezTo>
                <a:cubicBezTo>
                  <a:pt x="295935" y="1675688"/>
                  <a:pt x="273498" y="1686645"/>
                  <a:pt x="254013" y="1701800"/>
                </a:cubicBezTo>
                <a:cubicBezTo>
                  <a:pt x="235110" y="1716502"/>
                  <a:pt x="220146" y="1735667"/>
                  <a:pt x="203213" y="1752600"/>
                </a:cubicBezTo>
                <a:cubicBezTo>
                  <a:pt x="198980" y="1735667"/>
                  <a:pt x="184993" y="1718359"/>
                  <a:pt x="190513" y="1701800"/>
                </a:cubicBezTo>
                <a:cubicBezTo>
                  <a:pt x="203065" y="1664145"/>
                  <a:pt x="269153" y="1618114"/>
                  <a:pt x="292113" y="1587500"/>
                </a:cubicBezTo>
                <a:cubicBezTo>
                  <a:pt x="366826" y="1487883"/>
                  <a:pt x="257817" y="1581472"/>
                  <a:pt x="368313" y="1498600"/>
                </a:cubicBezTo>
                <a:cubicBezTo>
                  <a:pt x="381041" y="1460415"/>
                  <a:pt x="379058" y="1455226"/>
                  <a:pt x="406413" y="1422400"/>
                </a:cubicBezTo>
                <a:cubicBezTo>
                  <a:pt x="417911" y="1408602"/>
                  <a:pt x="462125" y="1380778"/>
                  <a:pt x="444513" y="1384300"/>
                </a:cubicBezTo>
                <a:cubicBezTo>
                  <a:pt x="407384" y="1391726"/>
                  <a:pt x="376322" y="1417282"/>
                  <a:pt x="342913" y="1435100"/>
                </a:cubicBezTo>
                <a:cubicBezTo>
                  <a:pt x="336340" y="1438605"/>
                  <a:pt x="239667" y="1491505"/>
                  <a:pt x="215913" y="1511300"/>
                </a:cubicBezTo>
                <a:cubicBezTo>
                  <a:pt x="202115" y="1522798"/>
                  <a:pt x="191611" y="1537902"/>
                  <a:pt x="177813" y="1549400"/>
                </a:cubicBezTo>
                <a:cubicBezTo>
                  <a:pt x="166087" y="1559171"/>
                  <a:pt x="151302" y="1564867"/>
                  <a:pt x="139713" y="1574800"/>
                </a:cubicBezTo>
                <a:cubicBezTo>
                  <a:pt x="121531" y="1590385"/>
                  <a:pt x="108400" y="1611681"/>
                  <a:pt x="88913" y="1625600"/>
                </a:cubicBezTo>
                <a:cubicBezTo>
                  <a:pt x="78020" y="1633381"/>
                  <a:pt x="62787" y="1632313"/>
                  <a:pt x="50813" y="1638300"/>
                </a:cubicBezTo>
                <a:cubicBezTo>
                  <a:pt x="37161" y="1645126"/>
                  <a:pt x="25413" y="1655233"/>
                  <a:pt x="12713" y="1663700"/>
                </a:cubicBezTo>
                <a:cubicBezTo>
                  <a:pt x="-7260" y="1583809"/>
                  <a:pt x="-4192" y="1638215"/>
                  <a:pt x="25413" y="1549400"/>
                </a:cubicBezTo>
                <a:cubicBezTo>
                  <a:pt x="35159" y="1520162"/>
                  <a:pt x="42704" y="1490233"/>
                  <a:pt x="50813" y="1460500"/>
                </a:cubicBezTo>
                <a:cubicBezTo>
                  <a:pt x="55406" y="1443661"/>
                  <a:pt x="57384" y="1426043"/>
                  <a:pt x="63513" y="1409700"/>
                </a:cubicBezTo>
                <a:cubicBezTo>
                  <a:pt x="70160" y="1391973"/>
                  <a:pt x="81455" y="1376301"/>
                  <a:pt x="88913" y="1358900"/>
                </a:cubicBezTo>
                <a:cubicBezTo>
                  <a:pt x="94186" y="1346595"/>
                  <a:pt x="96073" y="1332987"/>
                  <a:pt x="101613" y="1320800"/>
                </a:cubicBezTo>
                <a:cubicBezTo>
                  <a:pt x="117281" y="1286330"/>
                  <a:pt x="140439" y="1255121"/>
                  <a:pt x="152413" y="1219200"/>
                </a:cubicBezTo>
                <a:cubicBezTo>
                  <a:pt x="167006" y="1175420"/>
                  <a:pt x="155647" y="1190566"/>
                  <a:pt x="177813" y="11684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val 2"/>
          <p:cNvSpPr>
            <a:spLocks noChangeArrowheads="1"/>
          </p:cNvSpPr>
          <p:nvPr/>
        </p:nvSpPr>
        <p:spPr bwMode="auto">
          <a:xfrm>
            <a:off x="1905000" y="1828800"/>
            <a:ext cx="609600" cy="838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2514600" y="3048000"/>
            <a:ext cx="3048000" cy="1981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 b="0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2514599" y="2095500"/>
            <a:ext cx="914400" cy="1028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286000" y="2667000"/>
            <a:ext cx="228598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38" name="Freeform 6"/>
          <p:cNvSpPr/>
          <p:nvPr/>
        </p:nvSpPr>
        <p:spPr bwMode="auto">
          <a:xfrm>
            <a:off x="5257800" y="3124200"/>
            <a:ext cx="2667000" cy="2209800"/>
          </a:xfrm>
          <a:custGeom>
            <a:avLst/>
            <a:gdLst>
              <a:gd name="T0" fmla="*/ 0 w 1680"/>
              <a:gd name="T1" fmla="*/ 2147483647 h 1392"/>
              <a:gd name="T2" fmla="*/ 2147483647 w 1680"/>
              <a:gd name="T3" fmla="*/ 0 h 1392"/>
              <a:gd name="T4" fmla="*/ 2147483647 w 1680"/>
              <a:gd name="T5" fmla="*/ 0 h 1392"/>
              <a:gd name="T6" fmla="*/ 2147483647 w 1680"/>
              <a:gd name="T7" fmla="*/ 2147483647 h 1392"/>
              <a:gd name="T8" fmla="*/ 2147483647 w 1680"/>
              <a:gd name="T9" fmla="*/ 2147483647 h 1392"/>
              <a:gd name="T10" fmla="*/ 2147483647 w 1680"/>
              <a:gd name="T11" fmla="*/ 2147483647 h 1392"/>
              <a:gd name="T12" fmla="*/ 2147483647 w 1680"/>
              <a:gd name="T13" fmla="*/ 2147483647 h 1392"/>
              <a:gd name="T14" fmla="*/ 2147483647 w 1680"/>
              <a:gd name="T15" fmla="*/ 2147483647 h 1392"/>
              <a:gd name="T16" fmla="*/ 2147483647 w 1680"/>
              <a:gd name="T17" fmla="*/ 2147483647 h 1392"/>
              <a:gd name="T18" fmla="*/ 2147483647 w 1680"/>
              <a:gd name="T19" fmla="*/ 2147483647 h 1392"/>
              <a:gd name="T20" fmla="*/ 2147483647 w 1680"/>
              <a:gd name="T21" fmla="*/ 2147483647 h 1392"/>
              <a:gd name="T22" fmla="*/ 2147483647 w 1680"/>
              <a:gd name="T23" fmla="*/ 2147483647 h 139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80"/>
              <a:gd name="T37" fmla="*/ 0 h 1392"/>
              <a:gd name="T38" fmla="*/ 1680 w 1680"/>
              <a:gd name="T39" fmla="*/ 1392 h 139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80" h="1392">
                <a:moveTo>
                  <a:pt x="0" y="192"/>
                </a:moveTo>
                <a:lnTo>
                  <a:pt x="480" y="0"/>
                </a:lnTo>
                <a:lnTo>
                  <a:pt x="864" y="0"/>
                </a:lnTo>
                <a:lnTo>
                  <a:pt x="1248" y="192"/>
                </a:lnTo>
                <a:lnTo>
                  <a:pt x="1536" y="624"/>
                </a:lnTo>
                <a:lnTo>
                  <a:pt x="1680" y="1104"/>
                </a:lnTo>
                <a:lnTo>
                  <a:pt x="1680" y="1392"/>
                </a:lnTo>
                <a:lnTo>
                  <a:pt x="1440" y="1248"/>
                </a:lnTo>
                <a:lnTo>
                  <a:pt x="1200" y="1008"/>
                </a:lnTo>
                <a:lnTo>
                  <a:pt x="912" y="816"/>
                </a:lnTo>
                <a:lnTo>
                  <a:pt x="528" y="720"/>
                </a:lnTo>
                <a:lnTo>
                  <a:pt x="144" y="76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3733800" y="4953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4191000" y="49530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H="1">
            <a:off x="3505200" y="5715000"/>
            <a:ext cx="228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flipH="1">
            <a:off x="3581400" y="57150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3733800" y="57150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flipH="1">
            <a:off x="3962400" y="5715000"/>
            <a:ext cx="2286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 flipH="1">
            <a:off x="4038600" y="57150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4191000" y="5715000"/>
            <a:ext cx="152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7" name="Freeform 15"/>
          <p:cNvSpPr/>
          <p:nvPr/>
        </p:nvSpPr>
        <p:spPr bwMode="auto">
          <a:xfrm>
            <a:off x="1981200" y="1371600"/>
            <a:ext cx="914400" cy="533400"/>
          </a:xfrm>
          <a:custGeom>
            <a:avLst/>
            <a:gdLst>
              <a:gd name="T0" fmla="*/ 0 w 576"/>
              <a:gd name="T1" fmla="*/ 2147483647 h 336"/>
              <a:gd name="T2" fmla="*/ 0 w 576"/>
              <a:gd name="T3" fmla="*/ 2147483647 h 336"/>
              <a:gd name="T4" fmla="*/ 2147483647 w 576"/>
              <a:gd name="T5" fmla="*/ 2147483647 h 336"/>
              <a:gd name="T6" fmla="*/ 2147483647 w 576"/>
              <a:gd name="T7" fmla="*/ 0 h 336"/>
              <a:gd name="T8" fmla="*/ 2147483647 w 576"/>
              <a:gd name="T9" fmla="*/ 2147483647 h 336"/>
              <a:gd name="T10" fmla="*/ 2147483647 w 576"/>
              <a:gd name="T11" fmla="*/ 2147483647 h 336"/>
              <a:gd name="T12" fmla="*/ 2147483647 w 576"/>
              <a:gd name="T13" fmla="*/ 2147483647 h 336"/>
              <a:gd name="T14" fmla="*/ 2147483647 w 576"/>
              <a:gd name="T15" fmla="*/ 2147483647 h 336"/>
              <a:gd name="T16" fmla="*/ 2147483647 w 576"/>
              <a:gd name="T17" fmla="*/ 2147483647 h 3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6"/>
              <a:gd name="T28" fmla="*/ 0 h 336"/>
              <a:gd name="T29" fmla="*/ 576 w 576"/>
              <a:gd name="T30" fmla="*/ 336 h 3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6" h="336">
                <a:moveTo>
                  <a:pt x="0" y="336"/>
                </a:moveTo>
                <a:lnTo>
                  <a:pt x="0" y="192"/>
                </a:lnTo>
                <a:lnTo>
                  <a:pt x="48" y="48"/>
                </a:lnTo>
                <a:lnTo>
                  <a:pt x="288" y="0"/>
                </a:lnTo>
                <a:lnTo>
                  <a:pt x="432" y="144"/>
                </a:lnTo>
                <a:lnTo>
                  <a:pt x="576" y="288"/>
                </a:lnTo>
                <a:lnTo>
                  <a:pt x="432" y="240"/>
                </a:lnTo>
                <a:lnTo>
                  <a:pt x="336" y="288"/>
                </a:lnTo>
                <a:lnTo>
                  <a:pt x="240" y="28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8" name="Freeform 16"/>
          <p:cNvSpPr/>
          <p:nvPr/>
        </p:nvSpPr>
        <p:spPr bwMode="auto">
          <a:xfrm>
            <a:off x="1676400" y="2286000"/>
            <a:ext cx="304800" cy="228600"/>
          </a:xfrm>
          <a:custGeom>
            <a:avLst/>
            <a:gdLst>
              <a:gd name="T0" fmla="*/ 2147483647 w 192"/>
              <a:gd name="T1" fmla="*/ 0 h 144"/>
              <a:gd name="T2" fmla="*/ 0 w 192"/>
              <a:gd name="T3" fmla="*/ 2147483647 h 144"/>
              <a:gd name="T4" fmla="*/ 2147483647 w 192"/>
              <a:gd name="T5" fmla="*/ 2147483647 h 144"/>
              <a:gd name="T6" fmla="*/ 0 60000 65536"/>
              <a:gd name="T7" fmla="*/ 0 60000 65536"/>
              <a:gd name="T8" fmla="*/ 0 60000 65536"/>
              <a:gd name="T9" fmla="*/ 0 w 192"/>
              <a:gd name="T10" fmla="*/ 0 h 144"/>
              <a:gd name="T11" fmla="*/ 192 w 192"/>
              <a:gd name="T12" fmla="*/ 144 h 1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144">
                <a:moveTo>
                  <a:pt x="144" y="0"/>
                </a:moveTo>
                <a:lnTo>
                  <a:pt x="0" y="144"/>
                </a:lnTo>
                <a:lnTo>
                  <a:pt x="192" y="144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49" name="Freeform 18"/>
          <p:cNvSpPr/>
          <p:nvPr/>
        </p:nvSpPr>
        <p:spPr bwMode="auto">
          <a:xfrm>
            <a:off x="2057400" y="1371600"/>
            <a:ext cx="762000" cy="381000"/>
          </a:xfrm>
          <a:custGeom>
            <a:avLst/>
            <a:gdLst>
              <a:gd name="T0" fmla="*/ 0 w 480"/>
              <a:gd name="T1" fmla="*/ 2147483647 h 240"/>
              <a:gd name="T2" fmla="*/ 2147483647 w 480"/>
              <a:gd name="T3" fmla="*/ 2147483647 h 240"/>
              <a:gd name="T4" fmla="*/ 2147483647 w 480"/>
              <a:gd name="T5" fmla="*/ 0 h 240"/>
              <a:gd name="T6" fmla="*/ 2147483647 w 480"/>
              <a:gd name="T7" fmla="*/ 2147483647 h 240"/>
              <a:gd name="T8" fmla="*/ 2147483647 w 480"/>
              <a:gd name="T9" fmla="*/ 0 h 240"/>
              <a:gd name="T10" fmla="*/ 2147483647 w 480"/>
              <a:gd name="T11" fmla="*/ 2147483647 h 240"/>
              <a:gd name="T12" fmla="*/ 2147483647 w 480"/>
              <a:gd name="T13" fmla="*/ 2147483647 h 240"/>
              <a:gd name="T14" fmla="*/ 2147483647 w 480"/>
              <a:gd name="T15" fmla="*/ 2147483647 h 240"/>
              <a:gd name="T16" fmla="*/ 2147483647 w 480"/>
              <a:gd name="T17" fmla="*/ 2147483647 h 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80"/>
              <a:gd name="T28" fmla="*/ 0 h 240"/>
              <a:gd name="T29" fmla="*/ 480 w 480"/>
              <a:gd name="T30" fmla="*/ 240 h 2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80" h="240">
                <a:moveTo>
                  <a:pt x="0" y="48"/>
                </a:moveTo>
                <a:lnTo>
                  <a:pt x="48" y="144"/>
                </a:lnTo>
                <a:lnTo>
                  <a:pt x="96" y="0"/>
                </a:lnTo>
                <a:lnTo>
                  <a:pt x="144" y="96"/>
                </a:lnTo>
                <a:lnTo>
                  <a:pt x="192" y="0"/>
                </a:lnTo>
                <a:lnTo>
                  <a:pt x="192" y="144"/>
                </a:lnTo>
                <a:lnTo>
                  <a:pt x="336" y="96"/>
                </a:lnTo>
                <a:lnTo>
                  <a:pt x="336" y="192"/>
                </a:lnTo>
                <a:lnTo>
                  <a:pt x="480" y="240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50" name="Freeform 20"/>
          <p:cNvSpPr/>
          <p:nvPr/>
        </p:nvSpPr>
        <p:spPr bwMode="auto">
          <a:xfrm>
            <a:off x="5486400" y="3886200"/>
            <a:ext cx="2362200" cy="1371600"/>
          </a:xfrm>
          <a:custGeom>
            <a:avLst/>
            <a:gdLst>
              <a:gd name="T0" fmla="*/ 2147483647 w 1488"/>
              <a:gd name="T1" fmla="*/ 2147483647 h 864"/>
              <a:gd name="T2" fmla="*/ 2147483647 w 1488"/>
              <a:gd name="T3" fmla="*/ 2147483647 h 864"/>
              <a:gd name="T4" fmla="*/ 2147483647 w 1488"/>
              <a:gd name="T5" fmla="*/ 2147483647 h 864"/>
              <a:gd name="T6" fmla="*/ 2147483647 w 1488"/>
              <a:gd name="T7" fmla="*/ 2147483647 h 864"/>
              <a:gd name="T8" fmla="*/ 2147483647 w 1488"/>
              <a:gd name="T9" fmla="*/ 2147483647 h 864"/>
              <a:gd name="T10" fmla="*/ 2147483647 w 1488"/>
              <a:gd name="T11" fmla="*/ 2147483647 h 864"/>
              <a:gd name="T12" fmla="*/ 2147483647 w 1488"/>
              <a:gd name="T13" fmla="*/ 2147483647 h 864"/>
              <a:gd name="T14" fmla="*/ 2147483647 w 1488"/>
              <a:gd name="T15" fmla="*/ 2147483647 h 864"/>
              <a:gd name="T16" fmla="*/ 2147483647 w 1488"/>
              <a:gd name="T17" fmla="*/ 2147483647 h 864"/>
              <a:gd name="T18" fmla="*/ 2147483647 w 1488"/>
              <a:gd name="T19" fmla="*/ 2147483647 h 864"/>
              <a:gd name="T20" fmla="*/ 2147483647 w 1488"/>
              <a:gd name="T21" fmla="*/ 2147483647 h 864"/>
              <a:gd name="T22" fmla="*/ 2147483647 w 1488"/>
              <a:gd name="T23" fmla="*/ 0 h 864"/>
              <a:gd name="T24" fmla="*/ 2147483647 w 1488"/>
              <a:gd name="T25" fmla="*/ 2147483647 h 864"/>
              <a:gd name="T26" fmla="*/ 2147483647 w 1488"/>
              <a:gd name="T27" fmla="*/ 2147483647 h 864"/>
              <a:gd name="T28" fmla="*/ 2147483647 w 1488"/>
              <a:gd name="T29" fmla="*/ 2147483647 h 864"/>
              <a:gd name="T30" fmla="*/ 2147483647 w 1488"/>
              <a:gd name="T31" fmla="*/ 2147483647 h 864"/>
              <a:gd name="T32" fmla="*/ 0 w 1488"/>
              <a:gd name="T33" fmla="*/ 2147483647 h 8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88"/>
              <a:gd name="T52" fmla="*/ 0 h 864"/>
              <a:gd name="T53" fmla="*/ 1488 w 1488"/>
              <a:gd name="T54" fmla="*/ 864 h 8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88" h="864">
                <a:moveTo>
                  <a:pt x="1488" y="864"/>
                </a:moveTo>
                <a:lnTo>
                  <a:pt x="1392" y="528"/>
                </a:lnTo>
                <a:lnTo>
                  <a:pt x="1392" y="816"/>
                </a:lnTo>
                <a:lnTo>
                  <a:pt x="1248" y="432"/>
                </a:lnTo>
                <a:lnTo>
                  <a:pt x="1248" y="720"/>
                </a:lnTo>
                <a:lnTo>
                  <a:pt x="1008" y="144"/>
                </a:lnTo>
                <a:lnTo>
                  <a:pt x="1056" y="576"/>
                </a:lnTo>
                <a:lnTo>
                  <a:pt x="768" y="48"/>
                </a:lnTo>
                <a:lnTo>
                  <a:pt x="816" y="384"/>
                </a:lnTo>
                <a:lnTo>
                  <a:pt x="576" y="48"/>
                </a:lnTo>
                <a:lnTo>
                  <a:pt x="672" y="336"/>
                </a:lnTo>
                <a:lnTo>
                  <a:pt x="336" y="0"/>
                </a:lnTo>
                <a:lnTo>
                  <a:pt x="432" y="240"/>
                </a:lnTo>
                <a:lnTo>
                  <a:pt x="192" y="48"/>
                </a:lnTo>
                <a:lnTo>
                  <a:pt x="288" y="288"/>
                </a:lnTo>
                <a:lnTo>
                  <a:pt x="96" y="144"/>
                </a:lnTo>
                <a:lnTo>
                  <a:pt x="0" y="288"/>
                </a:lnTo>
              </a:path>
            </a:pathLst>
          </a:custGeom>
          <a:noFill/>
          <a:ln w="2857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451" name="Text Box 21"/>
          <p:cNvSpPr txBox="1">
            <a:spLocks noChangeArrowheads="1"/>
          </p:cNvSpPr>
          <p:nvPr/>
        </p:nvSpPr>
        <p:spPr bwMode="auto">
          <a:xfrm>
            <a:off x="228600" y="152400"/>
            <a:ext cx="8382000" cy="6483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</a:pPr>
            <a:r>
              <a:rPr lang="en-US" sz="3600" dirty="0" err="1">
                <a:solidFill>
                  <a:srgbClr val="C00000"/>
                </a:solidFill>
                <a:sym typeface="+mn-ea"/>
              </a:rPr>
              <a:t>Một số hình dáng hoạt động của con gà</a:t>
            </a:r>
          </a:p>
        </p:txBody>
      </p:sp>
      <p:sp>
        <p:nvSpPr>
          <p:cNvPr id="2" name="Oval 1"/>
          <p:cNvSpPr/>
          <p:nvPr/>
        </p:nvSpPr>
        <p:spPr>
          <a:xfrm>
            <a:off x="2095500" y="2019300"/>
            <a:ext cx="2286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/>
        </p:nvSpPr>
        <p:spPr>
          <a:xfrm>
            <a:off x="2831017" y="3479800"/>
            <a:ext cx="2744327" cy="838200"/>
          </a:xfrm>
          <a:custGeom>
            <a:avLst/>
            <a:gdLst>
              <a:gd name="connsiteX0" fmla="*/ 39183 w 2744327"/>
              <a:gd name="connsiteY0" fmla="*/ 0 h 838200"/>
              <a:gd name="connsiteX1" fmla="*/ 39183 w 2744327"/>
              <a:gd name="connsiteY1" fmla="*/ 381000 h 838200"/>
              <a:gd name="connsiteX2" fmla="*/ 64583 w 2744327"/>
              <a:gd name="connsiteY2" fmla="*/ 431800 h 838200"/>
              <a:gd name="connsiteX3" fmla="*/ 115383 w 2744327"/>
              <a:gd name="connsiteY3" fmla="*/ 444500 h 838200"/>
              <a:gd name="connsiteX4" fmla="*/ 267783 w 2744327"/>
              <a:gd name="connsiteY4" fmla="*/ 520700 h 838200"/>
              <a:gd name="connsiteX5" fmla="*/ 445583 w 2744327"/>
              <a:gd name="connsiteY5" fmla="*/ 571500 h 838200"/>
              <a:gd name="connsiteX6" fmla="*/ 483683 w 2744327"/>
              <a:gd name="connsiteY6" fmla="*/ 596900 h 838200"/>
              <a:gd name="connsiteX7" fmla="*/ 572583 w 2744327"/>
              <a:gd name="connsiteY7" fmla="*/ 622300 h 838200"/>
              <a:gd name="connsiteX8" fmla="*/ 699583 w 2744327"/>
              <a:gd name="connsiteY8" fmla="*/ 673100 h 838200"/>
              <a:gd name="connsiteX9" fmla="*/ 813883 w 2744327"/>
              <a:gd name="connsiteY9" fmla="*/ 711200 h 838200"/>
              <a:gd name="connsiteX10" fmla="*/ 915483 w 2744327"/>
              <a:gd name="connsiteY10" fmla="*/ 749300 h 838200"/>
              <a:gd name="connsiteX11" fmla="*/ 1525083 w 2744327"/>
              <a:gd name="connsiteY11" fmla="*/ 787400 h 838200"/>
              <a:gd name="connsiteX12" fmla="*/ 1601283 w 2744327"/>
              <a:gd name="connsiteY12" fmla="*/ 812800 h 838200"/>
              <a:gd name="connsiteX13" fmla="*/ 1740983 w 2744327"/>
              <a:gd name="connsiteY13" fmla="*/ 825500 h 838200"/>
              <a:gd name="connsiteX14" fmla="*/ 1791783 w 2744327"/>
              <a:gd name="connsiteY14" fmla="*/ 838200 h 838200"/>
              <a:gd name="connsiteX15" fmla="*/ 2401383 w 2744327"/>
              <a:gd name="connsiteY15" fmla="*/ 812800 h 838200"/>
              <a:gd name="connsiteX16" fmla="*/ 2490283 w 2744327"/>
              <a:gd name="connsiteY16" fmla="*/ 787400 h 838200"/>
              <a:gd name="connsiteX17" fmla="*/ 2591883 w 2744327"/>
              <a:gd name="connsiteY17" fmla="*/ 762000 h 838200"/>
              <a:gd name="connsiteX18" fmla="*/ 2718883 w 2744327"/>
              <a:gd name="connsiteY18" fmla="*/ 723900 h 838200"/>
              <a:gd name="connsiteX19" fmla="*/ 2668083 w 2744327"/>
              <a:gd name="connsiteY19" fmla="*/ 609600 h 838200"/>
              <a:gd name="connsiteX20" fmla="*/ 2579183 w 2744327"/>
              <a:gd name="connsiteY20" fmla="*/ 584200 h 838200"/>
              <a:gd name="connsiteX21" fmla="*/ 2490283 w 2744327"/>
              <a:gd name="connsiteY21" fmla="*/ 596900 h 838200"/>
              <a:gd name="connsiteX22" fmla="*/ 2452183 w 2744327"/>
              <a:gd name="connsiteY22" fmla="*/ 647700 h 838200"/>
              <a:gd name="connsiteX23" fmla="*/ 2363283 w 2744327"/>
              <a:gd name="connsiteY23" fmla="*/ 660400 h 838200"/>
              <a:gd name="connsiteX24" fmla="*/ 2147383 w 2744327"/>
              <a:gd name="connsiteY24" fmla="*/ 698500 h 838200"/>
              <a:gd name="connsiteX25" fmla="*/ 2096583 w 2744327"/>
              <a:gd name="connsiteY25" fmla="*/ 723900 h 838200"/>
              <a:gd name="connsiteX26" fmla="*/ 2452183 w 2744327"/>
              <a:gd name="connsiteY26" fmla="*/ 698500 h 838200"/>
              <a:gd name="connsiteX27" fmla="*/ 2541083 w 2744327"/>
              <a:gd name="connsiteY27" fmla="*/ 685800 h 838200"/>
              <a:gd name="connsiteX28" fmla="*/ 2655383 w 2744327"/>
              <a:gd name="connsiteY28" fmla="*/ 635000 h 838200"/>
              <a:gd name="connsiteX29" fmla="*/ 2693483 w 2744327"/>
              <a:gd name="connsiteY29" fmla="*/ 571500 h 838200"/>
              <a:gd name="connsiteX30" fmla="*/ 2731583 w 2744327"/>
              <a:gd name="connsiteY30" fmla="*/ 533400 h 838200"/>
              <a:gd name="connsiteX31" fmla="*/ 2629983 w 2744327"/>
              <a:gd name="connsiteY31" fmla="*/ 469900 h 838200"/>
              <a:gd name="connsiteX32" fmla="*/ 1944183 w 2744327"/>
              <a:gd name="connsiteY32" fmla="*/ 457200 h 838200"/>
              <a:gd name="connsiteX33" fmla="*/ 2528383 w 2744327"/>
              <a:gd name="connsiteY33" fmla="*/ 393700 h 838200"/>
              <a:gd name="connsiteX34" fmla="*/ 2553783 w 2744327"/>
              <a:gd name="connsiteY34" fmla="*/ 355600 h 838200"/>
              <a:gd name="connsiteX35" fmla="*/ 2629983 w 2744327"/>
              <a:gd name="connsiteY35" fmla="*/ 330200 h 838200"/>
              <a:gd name="connsiteX36" fmla="*/ 2629983 w 2744327"/>
              <a:gd name="connsiteY36" fmla="*/ 228600 h 838200"/>
              <a:gd name="connsiteX37" fmla="*/ 2591883 w 2744327"/>
              <a:gd name="connsiteY37" fmla="*/ 2286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44327" h="838200">
                <a:moveTo>
                  <a:pt x="39183" y="0"/>
                </a:moveTo>
                <a:cubicBezTo>
                  <a:pt x="-22501" y="154210"/>
                  <a:pt x="-2691" y="77415"/>
                  <a:pt x="39183" y="381000"/>
                </a:cubicBezTo>
                <a:cubicBezTo>
                  <a:pt x="41770" y="399754"/>
                  <a:pt x="50039" y="419680"/>
                  <a:pt x="64583" y="431800"/>
                </a:cubicBezTo>
                <a:cubicBezTo>
                  <a:pt x="77992" y="442974"/>
                  <a:pt x="98450" y="440267"/>
                  <a:pt x="115383" y="444500"/>
                </a:cubicBezTo>
                <a:cubicBezTo>
                  <a:pt x="176016" y="480880"/>
                  <a:pt x="196048" y="496788"/>
                  <a:pt x="267783" y="520700"/>
                </a:cubicBezTo>
                <a:cubicBezTo>
                  <a:pt x="348506" y="547608"/>
                  <a:pt x="372199" y="538885"/>
                  <a:pt x="445583" y="571500"/>
                </a:cubicBezTo>
                <a:cubicBezTo>
                  <a:pt x="459531" y="577699"/>
                  <a:pt x="469511" y="591231"/>
                  <a:pt x="483683" y="596900"/>
                </a:cubicBezTo>
                <a:cubicBezTo>
                  <a:pt x="512298" y="608346"/>
                  <a:pt x="542950" y="613833"/>
                  <a:pt x="572583" y="622300"/>
                </a:cubicBezTo>
                <a:cubicBezTo>
                  <a:pt x="640206" y="667382"/>
                  <a:pt x="588173" y="638284"/>
                  <a:pt x="699583" y="673100"/>
                </a:cubicBezTo>
                <a:cubicBezTo>
                  <a:pt x="737916" y="685079"/>
                  <a:pt x="776012" y="697834"/>
                  <a:pt x="813883" y="711200"/>
                </a:cubicBezTo>
                <a:cubicBezTo>
                  <a:pt x="847991" y="723238"/>
                  <a:pt x="879519" y="745447"/>
                  <a:pt x="915483" y="749300"/>
                </a:cubicBezTo>
                <a:cubicBezTo>
                  <a:pt x="1117921" y="770990"/>
                  <a:pt x="1525083" y="787400"/>
                  <a:pt x="1525083" y="787400"/>
                </a:cubicBezTo>
                <a:cubicBezTo>
                  <a:pt x="1550483" y="795867"/>
                  <a:pt x="1574916" y="808147"/>
                  <a:pt x="1601283" y="812800"/>
                </a:cubicBezTo>
                <a:cubicBezTo>
                  <a:pt x="1647330" y="820926"/>
                  <a:pt x="1694634" y="819320"/>
                  <a:pt x="1740983" y="825500"/>
                </a:cubicBezTo>
                <a:cubicBezTo>
                  <a:pt x="1758284" y="827807"/>
                  <a:pt x="1774850" y="833967"/>
                  <a:pt x="1791783" y="838200"/>
                </a:cubicBezTo>
                <a:cubicBezTo>
                  <a:pt x="1994983" y="829733"/>
                  <a:pt x="2198542" y="827552"/>
                  <a:pt x="2401383" y="812800"/>
                </a:cubicBezTo>
                <a:cubicBezTo>
                  <a:pt x="2432121" y="810565"/>
                  <a:pt x="2460504" y="795341"/>
                  <a:pt x="2490283" y="787400"/>
                </a:cubicBezTo>
                <a:cubicBezTo>
                  <a:pt x="2524013" y="778405"/>
                  <a:pt x="2558153" y="770995"/>
                  <a:pt x="2591883" y="762000"/>
                </a:cubicBezTo>
                <a:cubicBezTo>
                  <a:pt x="2664577" y="742615"/>
                  <a:pt x="2664176" y="742136"/>
                  <a:pt x="2718883" y="723900"/>
                </a:cubicBezTo>
                <a:cubicBezTo>
                  <a:pt x="2715936" y="715058"/>
                  <a:pt x="2692783" y="623322"/>
                  <a:pt x="2668083" y="609600"/>
                </a:cubicBezTo>
                <a:cubicBezTo>
                  <a:pt x="2641142" y="594633"/>
                  <a:pt x="2608816" y="592667"/>
                  <a:pt x="2579183" y="584200"/>
                </a:cubicBezTo>
                <a:cubicBezTo>
                  <a:pt x="2549550" y="588433"/>
                  <a:pt x="2517057" y="583513"/>
                  <a:pt x="2490283" y="596900"/>
                </a:cubicBezTo>
                <a:cubicBezTo>
                  <a:pt x="2471351" y="606366"/>
                  <a:pt x="2471115" y="638234"/>
                  <a:pt x="2452183" y="647700"/>
                </a:cubicBezTo>
                <a:cubicBezTo>
                  <a:pt x="2425409" y="661087"/>
                  <a:pt x="2392704" y="654883"/>
                  <a:pt x="2363283" y="660400"/>
                </a:cubicBezTo>
                <a:cubicBezTo>
                  <a:pt x="2133656" y="703455"/>
                  <a:pt x="2359426" y="671995"/>
                  <a:pt x="2147383" y="698500"/>
                </a:cubicBezTo>
                <a:cubicBezTo>
                  <a:pt x="2130450" y="706967"/>
                  <a:pt x="2077675" y="722955"/>
                  <a:pt x="2096583" y="723900"/>
                </a:cubicBezTo>
                <a:cubicBezTo>
                  <a:pt x="2547487" y="746445"/>
                  <a:pt x="2280646" y="729689"/>
                  <a:pt x="2452183" y="698500"/>
                </a:cubicBezTo>
                <a:cubicBezTo>
                  <a:pt x="2481634" y="693145"/>
                  <a:pt x="2511450" y="690033"/>
                  <a:pt x="2541083" y="685800"/>
                </a:cubicBezTo>
                <a:cubicBezTo>
                  <a:pt x="2550724" y="681944"/>
                  <a:pt x="2643518" y="646865"/>
                  <a:pt x="2655383" y="635000"/>
                </a:cubicBezTo>
                <a:cubicBezTo>
                  <a:pt x="2672837" y="617546"/>
                  <a:pt x="2678672" y="591247"/>
                  <a:pt x="2693483" y="571500"/>
                </a:cubicBezTo>
                <a:cubicBezTo>
                  <a:pt x="2704259" y="557132"/>
                  <a:pt x="2718883" y="546100"/>
                  <a:pt x="2731583" y="533400"/>
                </a:cubicBezTo>
                <a:cubicBezTo>
                  <a:pt x="2752401" y="450130"/>
                  <a:pt x="2764222" y="474162"/>
                  <a:pt x="2629983" y="469900"/>
                </a:cubicBezTo>
                <a:cubicBezTo>
                  <a:pt x="2401459" y="462645"/>
                  <a:pt x="2172783" y="461433"/>
                  <a:pt x="1944183" y="457200"/>
                </a:cubicBezTo>
                <a:cubicBezTo>
                  <a:pt x="1778899" y="236821"/>
                  <a:pt x="1911367" y="442093"/>
                  <a:pt x="2528383" y="393700"/>
                </a:cubicBezTo>
                <a:cubicBezTo>
                  <a:pt x="2543600" y="392507"/>
                  <a:pt x="2540840" y="363690"/>
                  <a:pt x="2553783" y="355600"/>
                </a:cubicBezTo>
                <a:cubicBezTo>
                  <a:pt x="2576487" y="341410"/>
                  <a:pt x="2629983" y="330200"/>
                  <a:pt x="2629983" y="330200"/>
                </a:cubicBezTo>
                <a:cubicBezTo>
                  <a:pt x="2641123" y="296781"/>
                  <a:pt x="2658831" y="264660"/>
                  <a:pt x="2629983" y="228600"/>
                </a:cubicBezTo>
                <a:cubicBezTo>
                  <a:pt x="2622049" y="218683"/>
                  <a:pt x="2604583" y="228600"/>
                  <a:pt x="2591883" y="2286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49225" y="66675"/>
            <a:ext cx="888492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nhận xét bố cục nào sau đây là hợp lí nhất?</a:t>
            </a:r>
          </a:p>
        </p:txBody>
      </p:sp>
      <p:grpSp>
        <p:nvGrpSpPr>
          <p:cNvPr id="2" name="Group 220"/>
          <p:cNvGrpSpPr/>
          <p:nvPr/>
        </p:nvGrpSpPr>
        <p:grpSpPr bwMode="auto">
          <a:xfrm>
            <a:off x="269240" y="1125220"/>
            <a:ext cx="4156075" cy="2943713"/>
            <a:chOff x="287" y="576"/>
            <a:chExt cx="2353" cy="1679"/>
          </a:xfrm>
        </p:grpSpPr>
        <p:sp>
          <p:nvSpPr>
            <p:cNvPr id="21619" name="Rectangle 74"/>
            <p:cNvSpPr>
              <a:spLocks noChangeArrowheads="1"/>
            </p:cNvSpPr>
            <p:nvPr/>
          </p:nvSpPr>
          <p:spPr bwMode="auto">
            <a:xfrm>
              <a:off x="287" y="576"/>
              <a:ext cx="2353" cy="1381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620" name="Group 111"/>
            <p:cNvGrpSpPr/>
            <p:nvPr/>
          </p:nvGrpSpPr>
          <p:grpSpPr bwMode="auto">
            <a:xfrm>
              <a:off x="495" y="651"/>
              <a:ext cx="1909" cy="1228"/>
              <a:chOff x="240" y="672"/>
              <a:chExt cx="5376" cy="3456"/>
            </a:xfrm>
          </p:grpSpPr>
          <p:sp>
            <p:nvSpPr>
              <p:cNvPr id="35918" name="Freeform 78"/>
              <p:cNvSpPr/>
              <p:nvPr/>
            </p:nvSpPr>
            <p:spPr bwMode="auto">
              <a:xfrm>
                <a:off x="1057" y="3793"/>
                <a:ext cx="574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19" name="Freeform 79"/>
              <p:cNvSpPr/>
              <p:nvPr/>
            </p:nvSpPr>
            <p:spPr bwMode="auto">
              <a:xfrm>
                <a:off x="1152" y="3889"/>
                <a:ext cx="574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20" name="Freeform 80"/>
              <p:cNvSpPr/>
              <p:nvPr/>
            </p:nvSpPr>
            <p:spPr bwMode="auto">
              <a:xfrm>
                <a:off x="3121" y="3697"/>
                <a:ext cx="670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21" name="Freeform 81"/>
              <p:cNvSpPr/>
              <p:nvPr/>
            </p:nvSpPr>
            <p:spPr bwMode="auto">
              <a:xfrm>
                <a:off x="3743" y="3793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626" name="Freeform 82"/>
              <p:cNvSpPr/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627" name="Freeform 83"/>
              <p:cNvSpPr/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21628" name="Group 84"/>
              <p:cNvGrpSpPr/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21629" name="Group 85"/>
                <p:cNvGrpSpPr/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21649" name="Group 86"/>
                  <p:cNvGrpSpPr/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21651" name="Freeform 87"/>
                    <p:cNvSpPr/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52" name="Freeform 88"/>
                    <p:cNvSpPr/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53" name="Freeform 89"/>
                    <p:cNvSpPr/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54" name="Freeform 90"/>
                    <p:cNvSpPr/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650" name="Freeform 91"/>
                  <p:cNvSpPr/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1630" name="Freeform 92"/>
                <p:cNvSpPr/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2371 w 333"/>
                    <a:gd name="T1" fmla="*/ 0 h 168"/>
                    <a:gd name="T2" fmla="*/ 3994 w 333"/>
                    <a:gd name="T3" fmla="*/ 1581 h 168"/>
                    <a:gd name="T4" fmla="*/ 6070 w 333"/>
                    <a:gd name="T5" fmla="*/ 5367 h 168"/>
                    <a:gd name="T6" fmla="*/ 8613 w 333"/>
                    <a:gd name="T7" fmla="*/ 6123 h 168"/>
                    <a:gd name="T8" fmla="*/ 9086 w 333"/>
                    <a:gd name="T9" fmla="*/ 8436 h 168"/>
                    <a:gd name="T10" fmla="*/ 9312 w 333"/>
                    <a:gd name="T11" fmla="*/ 10765 h 168"/>
                    <a:gd name="T12" fmla="*/ 8613 w 333"/>
                    <a:gd name="T13" fmla="*/ 9179 h 168"/>
                    <a:gd name="T14" fmla="*/ 7234 w 333"/>
                    <a:gd name="T15" fmla="*/ 7689 h 168"/>
                    <a:gd name="T16" fmla="*/ 6535 w 333"/>
                    <a:gd name="T17" fmla="*/ 6920 h 168"/>
                    <a:gd name="T18" fmla="*/ 7234 w 333"/>
                    <a:gd name="T19" fmla="*/ 7689 h 168"/>
                    <a:gd name="T20" fmla="*/ 8857 w 333"/>
                    <a:gd name="T21" fmla="*/ 9179 h 168"/>
                    <a:gd name="T22" fmla="*/ 9312 w 333"/>
                    <a:gd name="T23" fmla="*/ 16132 h 168"/>
                    <a:gd name="T24" fmla="*/ 6535 w 333"/>
                    <a:gd name="T25" fmla="*/ 13824 h 168"/>
                    <a:gd name="T26" fmla="*/ 1916 w 333"/>
                    <a:gd name="T27" fmla="*/ 10765 h 168"/>
                    <a:gd name="T28" fmla="*/ 974 w 333"/>
                    <a:gd name="T29" fmla="*/ 1581 h 168"/>
                    <a:gd name="T30" fmla="*/ 2371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1" name="Oval 93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632" name="Group 94"/>
                <p:cNvGrpSpPr/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21647" name="Freeform 95"/>
                  <p:cNvSpPr/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648" name="Freeform 96"/>
                  <p:cNvSpPr/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1633" name="Group 97"/>
                <p:cNvGrpSpPr/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21642" name="Freeform 98"/>
                  <p:cNvSpPr/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1643" name="Group 99"/>
                  <p:cNvGrpSpPr/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21644" name="Freeform 100"/>
                    <p:cNvSpPr/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45" name="Freeform 101"/>
                    <p:cNvSpPr/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46" name="Freeform 102"/>
                    <p:cNvSpPr/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21634" name="Oval 103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5" name="Oval 104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6" name="Oval 105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7" name="Freeform 106"/>
                <p:cNvSpPr/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577 w 172"/>
                    <a:gd name="T1" fmla="*/ 0 h 104"/>
                    <a:gd name="T2" fmla="*/ 4977 w 172"/>
                    <a:gd name="T3" fmla="*/ 3094 h 104"/>
                    <a:gd name="T4" fmla="*/ 1728 w 172"/>
                    <a:gd name="T5" fmla="*/ 8562 h 104"/>
                    <a:gd name="T6" fmla="*/ 339 w 172"/>
                    <a:gd name="T7" fmla="*/ 10155 h 104"/>
                    <a:gd name="T8" fmla="*/ 577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38" name="Freeform 107"/>
                <p:cNvSpPr/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19510 w 794"/>
                    <a:gd name="T1" fmla="*/ 38454 h 430"/>
                    <a:gd name="T2" fmla="*/ 22033 w 794"/>
                    <a:gd name="T3" fmla="*/ 24495 h 430"/>
                    <a:gd name="T4" fmla="*/ 20871 w 794"/>
                    <a:gd name="T5" fmla="*/ 4243 h 430"/>
                    <a:gd name="T6" fmla="*/ 19510 w 794"/>
                    <a:gd name="T7" fmla="*/ 19042 h 430"/>
                    <a:gd name="T8" fmla="*/ 17238 w 794"/>
                    <a:gd name="T9" fmla="*/ 14380 h 430"/>
                    <a:gd name="T10" fmla="*/ 16798 w 794"/>
                    <a:gd name="T11" fmla="*/ 12049 h 430"/>
                    <a:gd name="T12" fmla="*/ 15417 w 794"/>
                    <a:gd name="T13" fmla="*/ 8919 h 430"/>
                    <a:gd name="T14" fmla="*/ 14278 w 794"/>
                    <a:gd name="T15" fmla="*/ 5833 h 430"/>
                    <a:gd name="T16" fmla="*/ 12904 w 794"/>
                    <a:gd name="T17" fmla="*/ 1916 h 430"/>
                    <a:gd name="T18" fmla="*/ 11549 w 794"/>
                    <a:gd name="T19" fmla="*/ 417 h 430"/>
                    <a:gd name="T20" fmla="*/ 9492 w 794"/>
                    <a:gd name="T21" fmla="*/ 1152 h 430"/>
                    <a:gd name="T22" fmla="*/ 9936 w 794"/>
                    <a:gd name="T23" fmla="*/ 3508 h 430"/>
                    <a:gd name="T24" fmla="*/ 10179 w 794"/>
                    <a:gd name="T25" fmla="*/ 7368 h 430"/>
                    <a:gd name="T26" fmla="*/ 10626 w 794"/>
                    <a:gd name="T27" fmla="*/ 12049 h 430"/>
                    <a:gd name="T28" fmla="*/ 9024 w 794"/>
                    <a:gd name="T29" fmla="*/ 13615 h 430"/>
                    <a:gd name="T30" fmla="*/ 5831 w 794"/>
                    <a:gd name="T31" fmla="*/ 15953 h 430"/>
                    <a:gd name="T32" fmla="*/ 2651 w 794"/>
                    <a:gd name="T33" fmla="*/ 15155 h 430"/>
                    <a:gd name="T34" fmla="*/ 1267 w 794"/>
                    <a:gd name="T35" fmla="*/ 13615 h 430"/>
                    <a:gd name="T36" fmla="*/ 598 w 794"/>
                    <a:gd name="T37" fmla="*/ 11292 h 430"/>
                    <a:gd name="T38" fmla="*/ 598 w 794"/>
                    <a:gd name="T39" fmla="*/ 15953 h 430"/>
                    <a:gd name="T40" fmla="*/ 2194 w 794"/>
                    <a:gd name="T41" fmla="*/ 29915 h 430"/>
                    <a:gd name="T42" fmla="*/ 3096 w 794"/>
                    <a:gd name="T43" fmla="*/ 33836 h 430"/>
                    <a:gd name="T44" fmla="*/ 3563 w 794"/>
                    <a:gd name="T45" fmla="*/ 36167 h 430"/>
                    <a:gd name="T46" fmla="*/ 9721 w 794"/>
                    <a:gd name="T47" fmla="*/ 41616 h 430"/>
                    <a:gd name="T48" fmla="*/ 16798 w 794"/>
                    <a:gd name="T49" fmla="*/ 40815 h 430"/>
                    <a:gd name="T50" fmla="*/ 18152 w 794"/>
                    <a:gd name="T51" fmla="*/ 40025 h 430"/>
                    <a:gd name="T52" fmla="*/ 19510 w 794"/>
                    <a:gd name="T53" fmla="*/ 38454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639" name="Group 108"/>
                <p:cNvGrpSpPr/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21640" name="Freeform 109"/>
                  <p:cNvSpPr/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641" name="Oval 110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621" name="Text Box 214"/>
            <p:cNvSpPr txBox="1">
              <a:spLocks noChangeArrowheads="1"/>
            </p:cNvSpPr>
            <p:nvPr/>
          </p:nvSpPr>
          <p:spPr bwMode="auto">
            <a:xfrm>
              <a:off x="1248" y="1957"/>
              <a:ext cx="19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1</a:t>
              </a:r>
            </a:p>
          </p:txBody>
        </p:sp>
      </p:grpSp>
      <p:grpSp>
        <p:nvGrpSpPr>
          <p:cNvPr id="11" name="Group 221"/>
          <p:cNvGrpSpPr/>
          <p:nvPr/>
        </p:nvGrpSpPr>
        <p:grpSpPr bwMode="auto">
          <a:xfrm>
            <a:off x="4800600" y="1143000"/>
            <a:ext cx="3957955" cy="2925613"/>
            <a:chOff x="3023" y="576"/>
            <a:chExt cx="2353" cy="1636"/>
          </a:xfrm>
        </p:grpSpPr>
        <p:sp>
          <p:nvSpPr>
            <p:cNvPr id="21583" name="Rectangle 76"/>
            <p:cNvSpPr>
              <a:spLocks noChangeArrowheads="1"/>
            </p:cNvSpPr>
            <p:nvPr/>
          </p:nvSpPr>
          <p:spPr bwMode="auto">
            <a:xfrm>
              <a:off x="3023" y="576"/>
              <a:ext cx="2353" cy="13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584" name="Group 112"/>
            <p:cNvGrpSpPr/>
            <p:nvPr/>
          </p:nvGrpSpPr>
          <p:grpSpPr bwMode="auto">
            <a:xfrm>
              <a:off x="3755" y="1022"/>
              <a:ext cx="901" cy="579"/>
              <a:chOff x="240" y="672"/>
              <a:chExt cx="5376" cy="3456"/>
            </a:xfrm>
          </p:grpSpPr>
          <p:sp>
            <p:nvSpPr>
              <p:cNvPr id="35953" name="Freeform 113"/>
              <p:cNvSpPr/>
              <p:nvPr/>
            </p:nvSpPr>
            <p:spPr bwMode="auto">
              <a:xfrm>
                <a:off x="1057" y="3794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54" name="Freeform 114"/>
              <p:cNvSpPr/>
              <p:nvPr/>
            </p:nvSpPr>
            <p:spPr bwMode="auto">
              <a:xfrm>
                <a:off x="1153" y="3889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55" name="Freeform 115"/>
              <p:cNvSpPr/>
              <p:nvPr/>
            </p:nvSpPr>
            <p:spPr bwMode="auto">
              <a:xfrm>
                <a:off x="3122" y="3698"/>
                <a:ext cx="668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56" name="Freeform 116"/>
              <p:cNvSpPr/>
              <p:nvPr/>
            </p:nvSpPr>
            <p:spPr bwMode="auto">
              <a:xfrm>
                <a:off x="3742" y="3794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90" name="Freeform 117"/>
              <p:cNvSpPr/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591" name="Freeform 118"/>
              <p:cNvSpPr/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21592" name="Group 119"/>
              <p:cNvGrpSpPr/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21593" name="Group 120"/>
                <p:cNvGrpSpPr/>
                <p:nvPr/>
              </p:nvGrpSpPr>
              <p:grpSpPr bwMode="auto">
                <a:xfrm flipH="1">
                  <a:off x="3100" y="1277"/>
                  <a:ext cx="1748" cy="1783"/>
                  <a:chOff x="168" y="1640"/>
                  <a:chExt cx="1204" cy="1072"/>
                </a:xfrm>
              </p:grpSpPr>
              <p:grpSp>
                <p:nvGrpSpPr>
                  <p:cNvPr id="21613" name="Group 121"/>
                  <p:cNvGrpSpPr/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21615" name="Freeform 122"/>
                    <p:cNvSpPr/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16" name="Freeform 123"/>
                    <p:cNvSpPr/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17" name="Freeform 124"/>
                    <p:cNvSpPr/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18" name="Freeform 125"/>
                    <p:cNvSpPr/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614" name="Freeform 126"/>
                  <p:cNvSpPr/>
                  <p:nvPr/>
                </p:nvSpPr>
                <p:spPr bwMode="auto">
                  <a:xfrm>
                    <a:off x="733" y="1688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1594" name="Freeform 127"/>
                <p:cNvSpPr/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2371 w 333"/>
                    <a:gd name="T1" fmla="*/ 0 h 168"/>
                    <a:gd name="T2" fmla="*/ 3994 w 333"/>
                    <a:gd name="T3" fmla="*/ 1581 h 168"/>
                    <a:gd name="T4" fmla="*/ 6070 w 333"/>
                    <a:gd name="T5" fmla="*/ 5367 h 168"/>
                    <a:gd name="T6" fmla="*/ 8613 w 333"/>
                    <a:gd name="T7" fmla="*/ 6123 h 168"/>
                    <a:gd name="T8" fmla="*/ 9086 w 333"/>
                    <a:gd name="T9" fmla="*/ 8436 h 168"/>
                    <a:gd name="T10" fmla="*/ 9312 w 333"/>
                    <a:gd name="T11" fmla="*/ 10765 h 168"/>
                    <a:gd name="T12" fmla="*/ 8613 w 333"/>
                    <a:gd name="T13" fmla="*/ 9179 h 168"/>
                    <a:gd name="T14" fmla="*/ 7234 w 333"/>
                    <a:gd name="T15" fmla="*/ 7689 h 168"/>
                    <a:gd name="T16" fmla="*/ 6535 w 333"/>
                    <a:gd name="T17" fmla="*/ 6920 h 168"/>
                    <a:gd name="T18" fmla="*/ 7234 w 333"/>
                    <a:gd name="T19" fmla="*/ 7689 h 168"/>
                    <a:gd name="T20" fmla="*/ 8857 w 333"/>
                    <a:gd name="T21" fmla="*/ 9179 h 168"/>
                    <a:gd name="T22" fmla="*/ 9312 w 333"/>
                    <a:gd name="T23" fmla="*/ 16132 h 168"/>
                    <a:gd name="T24" fmla="*/ 6535 w 333"/>
                    <a:gd name="T25" fmla="*/ 13824 h 168"/>
                    <a:gd name="T26" fmla="*/ 1916 w 333"/>
                    <a:gd name="T27" fmla="*/ 10765 h 168"/>
                    <a:gd name="T28" fmla="*/ 974 w 333"/>
                    <a:gd name="T29" fmla="*/ 1581 h 168"/>
                    <a:gd name="T30" fmla="*/ 2371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95" name="Oval 128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96" name="Group 129"/>
                <p:cNvGrpSpPr/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21611" name="Freeform 130"/>
                  <p:cNvSpPr/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612" name="Freeform 131"/>
                  <p:cNvSpPr/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1597" name="Group 132"/>
                <p:cNvGrpSpPr/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21606" name="Freeform 133"/>
                  <p:cNvSpPr/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1607" name="Group 134"/>
                  <p:cNvGrpSpPr/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21608" name="Freeform 135"/>
                    <p:cNvSpPr/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09" name="Freeform 136"/>
                    <p:cNvSpPr/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610" name="Freeform 137"/>
                    <p:cNvSpPr/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21598" name="Oval 138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99" name="Oval 139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00" name="Oval 140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01" name="Freeform 141"/>
                <p:cNvSpPr/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577 w 172"/>
                    <a:gd name="T1" fmla="*/ 0 h 104"/>
                    <a:gd name="T2" fmla="*/ 4977 w 172"/>
                    <a:gd name="T3" fmla="*/ 3094 h 104"/>
                    <a:gd name="T4" fmla="*/ 1728 w 172"/>
                    <a:gd name="T5" fmla="*/ 8562 h 104"/>
                    <a:gd name="T6" fmla="*/ 339 w 172"/>
                    <a:gd name="T7" fmla="*/ 10155 h 104"/>
                    <a:gd name="T8" fmla="*/ 577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602" name="Freeform 142"/>
                <p:cNvSpPr/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19510 w 794"/>
                    <a:gd name="T1" fmla="*/ 38454 h 430"/>
                    <a:gd name="T2" fmla="*/ 22033 w 794"/>
                    <a:gd name="T3" fmla="*/ 24495 h 430"/>
                    <a:gd name="T4" fmla="*/ 20871 w 794"/>
                    <a:gd name="T5" fmla="*/ 4243 h 430"/>
                    <a:gd name="T6" fmla="*/ 19510 w 794"/>
                    <a:gd name="T7" fmla="*/ 19042 h 430"/>
                    <a:gd name="T8" fmla="*/ 17238 w 794"/>
                    <a:gd name="T9" fmla="*/ 14380 h 430"/>
                    <a:gd name="T10" fmla="*/ 16798 w 794"/>
                    <a:gd name="T11" fmla="*/ 12049 h 430"/>
                    <a:gd name="T12" fmla="*/ 15417 w 794"/>
                    <a:gd name="T13" fmla="*/ 8919 h 430"/>
                    <a:gd name="T14" fmla="*/ 14278 w 794"/>
                    <a:gd name="T15" fmla="*/ 5833 h 430"/>
                    <a:gd name="T16" fmla="*/ 12904 w 794"/>
                    <a:gd name="T17" fmla="*/ 1916 h 430"/>
                    <a:gd name="T18" fmla="*/ 11549 w 794"/>
                    <a:gd name="T19" fmla="*/ 417 h 430"/>
                    <a:gd name="T20" fmla="*/ 9492 w 794"/>
                    <a:gd name="T21" fmla="*/ 1152 h 430"/>
                    <a:gd name="T22" fmla="*/ 9936 w 794"/>
                    <a:gd name="T23" fmla="*/ 3508 h 430"/>
                    <a:gd name="T24" fmla="*/ 10179 w 794"/>
                    <a:gd name="T25" fmla="*/ 7368 h 430"/>
                    <a:gd name="T26" fmla="*/ 10626 w 794"/>
                    <a:gd name="T27" fmla="*/ 12049 h 430"/>
                    <a:gd name="T28" fmla="*/ 9024 w 794"/>
                    <a:gd name="T29" fmla="*/ 13615 h 430"/>
                    <a:gd name="T30" fmla="*/ 5831 w 794"/>
                    <a:gd name="T31" fmla="*/ 15953 h 430"/>
                    <a:gd name="T32" fmla="*/ 2651 w 794"/>
                    <a:gd name="T33" fmla="*/ 15155 h 430"/>
                    <a:gd name="T34" fmla="*/ 1267 w 794"/>
                    <a:gd name="T35" fmla="*/ 13615 h 430"/>
                    <a:gd name="T36" fmla="*/ 598 w 794"/>
                    <a:gd name="T37" fmla="*/ 11292 h 430"/>
                    <a:gd name="T38" fmla="*/ 598 w 794"/>
                    <a:gd name="T39" fmla="*/ 15953 h 430"/>
                    <a:gd name="T40" fmla="*/ 2194 w 794"/>
                    <a:gd name="T41" fmla="*/ 29915 h 430"/>
                    <a:gd name="T42" fmla="*/ 3096 w 794"/>
                    <a:gd name="T43" fmla="*/ 33836 h 430"/>
                    <a:gd name="T44" fmla="*/ 3563 w 794"/>
                    <a:gd name="T45" fmla="*/ 36167 h 430"/>
                    <a:gd name="T46" fmla="*/ 9721 w 794"/>
                    <a:gd name="T47" fmla="*/ 41616 h 430"/>
                    <a:gd name="T48" fmla="*/ 16798 w 794"/>
                    <a:gd name="T49" fmla="*/ 40815 h 430"/>
                    <a:gd name="T50" fmla="*/ 18152 w 794"/>
                    <a:gd name="T51" fmla="*/ 40025 h 430"/>
                    <a:gd name="T52" fmla="*/ 19510 w 794"/>
                    <a:gd name="T53" fmla="*/ 38454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603" name="Group 143"/>
                <p:cNvGrpSpPr/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21604" name="Freeform 144"/>
                  <p:cNvSpPr/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605" name="Oval 145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585" name="Text Box 215"/>
            <p:cNvSpPr txBox="1">
              <a:spLocks noChangeArrowheads="1"/>
            </p:cNvSpPr>
            <p:nvPr/>
          </p:nvSpPr>
          <p:spPr bwMode="auto">
            <a:xfrm>
              <a:off x="4128" y="1920"/>
              <a:ext cx="192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2</a:t>
              </a:r>
            </a:p>
          </p:txBody>
        </p:sp>
      </p:grpSp>
      <p:grpSp>
        <p:nvGrpSpPr>
          <p:cNvPr id="20" name="Group 218"/>
          <p:cNvGrpSpPr/>
          <p:nvPr/>
        </p:nvGrpSpPr>
        <p:grpSpPr bwMode="auto">
          <a:xfrm>
            <a:off x="304800" y="4114800"/>
            <a:ext cx="4167505" cy="2645350"/>
            <a:chOff x="287" y="2592"/>
            <a:chExt cx="2353" cy="1674"/>
          </a:xfrm>
        </p:grpSpPr>
        <p:sp>
          <p:nvSpPr>
            <p:cNvPr id="21547" name="Rectangle 75"/>
            <p:cNvSpPr>
              <a:spLocks noChangeArrowheads="1"/>
            </p:cNvSpPr>
            <p:nvPr/>
          </p:nvSpPr>
          <p:spPr bwMode="auto">
            <a:xfrm>
              <a:off x="287" y="2592"/>
              <a:ext cx="2353" cy="138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548" name="Group 180"/>
            <p:cNvGrpSpPr/>
            <p:nvPr/>
          </p:nvGrpSpPr>
          <p:grpSpPr bwMode="auto">
            <a:xfrm>
              <a:off x="336" y="2976"/>
              <a:ext cx="901" cy="579"/>
              <a:chOff x="240" y="672"/>
              <a:chExt cx="5376" cy="3456"/>
            </a:xfrm>
          </p:grpSpPr>
          <p:sp>
            <p:nvSpPr>
              <p:cNvPr id="36021" name="Freeform 181"/>
              <p:cNvSpPr/>
              <p:nvPr/>
            </p:nvSpPr>
            <p:spPr bwMode="auto">
              <a:xfrm>
                <a:off x="1057" y="3794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22" name="Freeform 182"/>
              <p:cNvSpPr/>
              <p:nvPr/>
            </p:nvSpPr>
            <p:spPr bwMode="auto">
              <a:xfrm>
                <a:off x="1153" y="3889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23" name="Freeform 183"/>
              <p:cNvSpPr/>
              <p:nvPr/>
            </p:nvSpPr>
            <p:spPr bwMode="auto">
              <a:xfrm>
                <a:off x="3122" y="3698"/>
                <a:ext cx="668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24" name="Freeform 184"/>
              <p:cNvSpPr/>
              <p:nvPr/>
            </p:nvSpPr>
            <p:spPr bwMode="auto">
              <a:xfrm>
                <a:off x="3742" y="3794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54" name="Freeform 185"/>
              <p:cNvSpPr/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555" name="Freeform 186"/>
              <p:cNvSpPr/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21556" name="Group 187"/>
              <p:cNvGrpSpPr/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21557" name="Group 188"/>
                <p:cNvGrpSpPr/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21577" name="Group 189"/>
                  <p:cNvGrpSpPr/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21579" name="Freeform 190"/>
                    <p:cNvSpPr/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80" name="Freeform 191"/>
                    <p:cNvSpPr/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81" name="Freeform 192"/>
                    <p:cNvSpPr/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82" name="Freeform 193"/>
                    <p:cNvSpPr/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578" name="Freeform 194"/>
                  <p:cNvSpPr/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1558" name="Freeform 195"/>
                <p:cNvSpPr/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2371 w 333"/>
                    <a:gd name="T1" fmla="*/ 0 h 168"/>
                    <a:gd name="T2" fmla="*/ 3994 w 333"/>
                    <a:gd name="T3" fmla="*/ 1581 h 168"/>
                    <a:gd name="T4" fmla="*/ 6070 w 333"/>
                    <a:gd name="T5" fmla="*/ 5367 h 168"/>
                    <a:gd name="T6" fmla="*/ 8613 w 333"/>
                    <a:gd name="T7" fmla="*/ 6123 h 168"/>
                    <a:gd name="T8" fmla="*/ 9086 w 333"/>
                    <a:gd name="T9" fmla="*/ 8436 h 168"/>
                    <a:gd name="T10" fmla="*/ 9312 w 333"/>
                    <a:gd name="T11" fmla="*/ 10765 h 168"/>
                    <a:gd name="T12" fmla="*/ 8613 w 333"/>
                    <a:gd name="T13" fmla="*/ 9179 h 168"/>
                    <a:gd name="T14" fmla="*/ 7234 w 333"/>
                    <a:gd name="T15" fmla="*/ 7689 h 168"/>
                    <a:gd name="T16" fmla="*/ 6535 w 333"/>
                    <a:gd name="T17" fmla="*/ 6920 h 168"/>
                    <a:gd name="T18" fmla="*/ 7234 w 333"/>
                    <a:gd name="T19" fmla="*/ 7689 h 168"/>
                    <a:gd name="T20" fmla="*/ 8857 w 333"/>
                    <a:gd name="T21" fmla="*/ 9179 h 168"/>
                    <a:gd name="T22" fmla="*/ 9312 w 333"/>
                    <a:gd name="T23" fmla="*/ 16132 h 168"/>
                    <a:gd name="T24" fmla="*/ 6535 w 333"/>
                    <a:gd name="T25" fmla="*/ 13824 h 168"/>
                    <a:gd name="T26" fmla="*/ 1916 w 333"/>
                    <a:gd name="T27" fmla="*/ 10765 h 168"/>
                    <a:gd name="T28" fmla="*/ 974 w 333"/>
                    <a:gd name="T29" fmla="*/ 1581 h 168"/>
                    <a:gd name="T30" fmla="*/ 2371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59" name="Oval 196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60" name="Group 197"/>
                <p:cNvGrpSpPr/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21575" name="Freeform 198"/>
                  <p:cNvSpPr/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576" name="Freeform 199"/>
                  <p:cNvSpPr/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1561" name="Group 200"/>
                <p:cNvGrpSpPr/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21570" name="Freeform 201"/>
                  <p:cNvSpPr/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1571" name="Group 202"/>
                  <p:cNvGrpSpPr/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21572" name="Freeform 203"/>
                    <p:cNvSpPr/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73" name="Freeform 204"/>
                    <p:cNvSpPr/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74" name="Freeform 205"/>
                    <p:cNvSpPr/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21562" name="Oval 206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63" name="Oval 207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64" name="Oval 208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65" name="Freeform 209"/>
                <p:cNvSpPr/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577 w 172"/>
                    <a:gd name="T1" fmla="*/ 0 h 104"/>
                    <a:gd name="T2" fmla="*/ 4977 w 172"/>
                    <a:gd name="T3" fmla="*/ 3094 h 104"/>
                    <a:gd name="T4" fmla="*/ 1728 w 172"/>
                    <a:gd name="T5" fmla="*/ 8562 h 104"/>
                    <a:gd name="T6" fmla="*/ 339 w 172"/>
                    <a:gd name="T7" fmla="*/ 10155 h 104"/>
                    <a:gd name="T8" fmla="*/ 577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66" name="Freeform 210"/>
                <p:cNvSpPr/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19510 w 794"/>
                    <a:gd name="T1" fmla="*/ 38454 h 430"/>
                    <a:gd name="T2" fmla="*/ 22033 w 794"/>
                    <a:gd name="T3" fmla="*/ 24495 h 430"/>
                    <a:gd name="T4" fmla="*/ 20871 w 794"/>
                    <a:gd name="T5" fmla="*/ 4243 h 430"/>
                    <a:gd name="T6" fmla="*/ 19510 w 794"/>
                    <a:gd name="T7" fmla="*/ 19042 h 430"/>
                    <a:gd name="T8" fmla="*/ 17238 w 794"/>
                    <a:gd name="T9" fmla="*/ 14380 h 430"/>
                    <a:gd name="T10" fmla="*/ 16798 w 794"/>
                    <a:gd name="T11" fmla="*/ 12049 h 430"/>
                    <a:gd name="T12" fmla="*/ 15417 w 794"/>
                    <a:gd name="T13" fmla="*/ 8919 h 430"/>
                    <a:gd name="T14" fmla="*/ 14278 w 794"/>
                    <a:gd name="T15" fmla="*/ 5833 h 430"/>
                    <a:gd name="T16" fmla="*/ 12904 w 794"/>
                    <a:gd name="T17" fmla="*/ 1916 h 430"/>
                    <a:gd name="T18" fmla="*/ 11549 w 794"/>
                    <a:gd name="T19" fmla="*/ 417 h 430"/>
                    <a:gd name="T20" fmla="*/ 9492 w 794"/>
                    <a:gd name="T21" fmla="*/ 1152 h 430"/>
                    <a:gd name="T22" fmla="*/ 9936 w 794"/>
                    <a:gd name="T23" fmla="*/ 3508 h 430"/>
                    <a:gd name="T24" fmla="*/ 10179 w 794"/>
                    <a:gd name="T25" fmla="*/ 7368 h 430"/>
                    <a:gd name="T26" fmla="*/ 10626 w 794"/>
                    <a:gd name="T27" fmla="*/ 12049 h 430"/>
                    <a:gd name="T28" fmla="*/ 9024 w 794"/>
                    <a:gd name="T29" fmla="*/ 13615 h 430"/>
                    <a:gd name="T30" fmla="*/ 5831 w 794"/>
                    <a:gd name="T31" fmla="*/ 15953 h 430"/>
                    <a:gd name="T32" fmla="*/ 2651 w 794"/>
                    <a:gd name="T33" fmla="*/ 15155 h 430"/>
                    <a:gd name="T34" fmla="*/ 1267 w 794"/>
                    <a:gd name="T35" fmla="*/ 13615 h 430"/>
                    <a:gd name="T36" fmla="*/ 598 w 794"/>
                    <a:gd name="T37" fmla="*/ 11292 h 430"/>
                    <a:gd name="T38" fmla="*/ 598 w 794"/>
                    <a:gd name="T39" fmla="*/ 15953 h 430"/>
                    <a:gd name="T40" fmla="*/ 2194 w 794"/>
                    <a:gd name="T41" fmla="*/ 29915 h 430"/>
                    <a:gd name="T42" fmla="*/ 3096 w 794"/>
                    <a:gd name="T43" fmla="*/ 33836 h 430"/>
                    <a:gd name="T44" fmla="*/ 3563 w 794"/>
                    <a:gd name="T45" fmla="*/ 36167 h 430"/>
                    <a:gd name="T46" fmla="*/ 9721 w 794"/>
                    <a:gd name="T47" fmla="*/ 41616 h 430"/>
                    <a:gd name="T48" fmla="*/ 16798 w 794"/>
                    <a:gd name="T49" fmla="*/ 40815 h 430"/>
                    <a:gd name="T50" fmla="*/ 18152 w 794"/>
                    <a:gd name="T51" fmla="*/ 40025 h 430"/>
                    <a:gd name="T52" fmla="*/ 19510 w 794"/>
                    <a:gd name="T53" fmla="*/ 38454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67" name="Group 211"/>
                <p:cNvGrpSpPr/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21568" name="Freeform 212"/>
                  <p:cNvSpPr/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569" name="Oval 213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549" name="Text Box 216"/>
            <p:cNvSpPr txBox="1">
              <a:spLocks noChangeArrowheads="1"/>
            </p:cNvSpPr>
            <p:nvPr/>
          </p:nvSpPr>
          <p:spPr bwMode="auto">
            <a:xfrm>
              <a:off x="1248" y="3936"/>
              <a:ext cx="1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3</a:t>
              </a:r>
            </a:p>
          </p:txBody>
        </p:sp>
      </p:grpSp>
      <p:grpSp>
        <p:nvGrpSpPr>
          <p:cNvPr id="29" name="Group 219"/>
          <p:cNvGrpSpPr/>
          <p:nvPr/>
        </p:nvGrpSpPr>
        <p:grpSpPr bwMode="auto">
          <a:xfrm>
            <a:off x="4875530" y="4114800"/>
            <a:ext cx="3946525" cy="2623681"/>
            <a:chOff x="3023" y="2592"/>
            <a:chExt cx="2352" cy="1678"/>
          </a:xfrm>
        </p:grpSpPr>
        <p:sp>
          <p:nvSpPr>
            <p:cNvPr id="21511" name="Rectangle 77"/>
            <p:cNvSpPr>
              <a:spLocks noChangeArrowheads="1"/>
            </p:cNvSpPr>
            <p:nvPr/>
          </p:nvSpPr>
          <p:spPr bwMode="auto">
            <a:xfrm>
              <a:off x="3023" y="2592"/>
              <a:ext cx="2352" cy="138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1512" name="Group 146"/>
            <p:cNvGrpSpPr/>
            <p:nvPr/>
          </p:nvGrpSpPr>
          <p:grpSpPr bwMode="auto">
            <a:xfrm>
              <a:off x="3072" y="2640"/>
              <a:ext cx="901" cy="579"/>
              <a:chOff x="240" y="672"/>
              <a:chExt cx="5376" cy="3456"/>
            </a:xfrm>
          </p:grpSpPr>
          <p:sp>
            <p:nvSpPr>
              <p:cNvPr id="35987" name="Freeform 147"/>
              <p:cNvSpPr/>
              <p:nvPr/>
            </p:nvSpPr>
            <p:spPr bwMode="auto">
              <a:xfrm>
                <a:off x="1057" y="3794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88" name="Freeform 148"/>
              <p:cNvSpPr/>
              <p:nvPr/>
            </p:nvSpPr>
            <p:spPr bwMode="auto">
              <a:xfrm>
                <a:off x="1153" y="3889"/>
                <a:ext cx="573" cy="191"/>
              </a:xfrm>
              <a:custGeom>
                <a:avLst/>
                <a:gdLst/>
                <a:ahLst/>
                <a:cxnLst>
                  <a:cxn ang="0">
                    <a:pos x="96" y="96"/>
                  </a:cxn>
                  <a:cxn ang="0">
                    <a:pos x="192" y="0"/>
                  </a:cxn>
                  <a:cxn ang="0">
                    <a:pos x="336" y="0"/>
                  </a:cxn>
                  <a:cxn ang="0">
                    <a:pos x="480" y="48"/>
                  </a:cxn>
                  <a:cxn ang="0">
                    <a:pos x="576" y="192"/>
                  </a:cxn>
                  <a:cxn ang="0">
                    <a:pos x="0" y="192"/>
                  </a:cxn>
                  <a:cxn ang="0">
                    <a:pos x="96" y="96"/>
                  </a:cxn>
                </a:cxnLst>
                <a:rect l="0" t="0" r="r" b="b"/>
                <a:pathLst>
                  <a:path w="576" h="192">
                    <a:moveTo>
                      <a:pt x="96" y="96"/>
                    </a:moveTo>
                    <a:lnTo>
                      <a:pt x="192" y="0"/>
                    </a:lnTo>
                    <a:lnTo>
                      <a:pt x="336" y="0"/>
                    </a:lnTo>
                    <a:lnTo>
                      <a:pt x="480" y="48"/>
                    </a:lnTo>
                    <a:lnTo>
                      <a:pt x="576" y="192"/>
                    </a:lnTo>
                    <a:lnTo>
                      <a:pt x="0" y="192"/>
                    </a:lnTo>
                    <a:lnTo>
                      <a:pt x="96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89" name="Freeform 149"/>
              <p:cNvSpPr/>
              <p:nvPr/>
            </p:nvSpPr>
            <p:spPr bwMode="auto">
              <a:xfrm>
                <a:off x="3122" y="3698"/>
                <a:ext cx="668" cy="191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96" y="96"/>
                  </a:cxn>
                  <a:cxn ang="0">
                    <a:pos x="240" y="0"/>
                  </a:cxn>
                  <a:cxn ang="0">
                    <a:pos x="384" y="0"/>
                  </a:cxn>
                  <a:cxn ang="0">
                    <a:pos x="528" y="96"/>
                  </a:cxn>
                  <a:cxn ang="0">
                    <a:pos x="672" y="192"/>
                  </a:cxn>
                  <a:cxn ang="0">
                    <a:pos x="0" y="192"/>
                  </a:cxn>
                </a:cxnLst>
                <a:rect l="0" t="0" r="r" b="b"/>
                <a:pathLst>
                  <a:path w="672" h="192">
                    <a:moveTo>
                      <a:pt x="0" y="192"/>
                    </a:moveTo>
                    <a:lnTo>
                      <a:pt x="96" y="96"/>
                    </a:lnTo>
                    <a:lnTo>
                      <a:pt x="240" y="0"/>
                    </a:lnTo>
                    <a:lnTo>
                      <a:pt x="384" y="0"/>
                    </a:lnTo>
                    <a:lnTo>
                      <a:pt x="528" y="96"/>
                    </a:lnTo>
                    <a:lnTo>
                      <a:pt x="672" y="192"/>
                    </a:lnTo>
                    <a:lnTo>
                      <a:pt x="0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90" name="Freeform 150"/>
              <p:cNvSpPr/>
              <p:nvPr/>
            </p:nvSpPr>
            <p:spPr bwMode="auto">
              <a:xfrm>
                <a:off x="3742" y="3794"/>
                <a:ext cx="865" cy="239"/>
              </a:xfrm>
              <a:custGeom>
                <a:avLst/>
                <a:gdLst/>
                <a:ahLst/>
                <a:cxnLst>
                  <a:cxn ang="0">
                    <a:pos x="0" y="240"/>
                  </a:cxn>
                  <a:cxn ang="0">
                    <a:pos x="96" y="144"/>
                  </a:cxn>
                  <a:cxn ang="0">
                    <a:pos x="288" y="48"/>
                  </a:cxn>
                  <a:cxn ang="0">
                    <a:pos x="432" y="0"/>
                  </a:cxn>
                  <a:cxn ang="0">
                    <a:pos x="672" y="48"/>
                  </a:cxn>
                  <a:cxn ang="0">
                    <a:pos x="864" y="240"/>
                  </a:cxn>
                  <a:cxn ang="0">
                    <a:pos x="0" y="240"/>
                  </a:cxn>
                </a:cxnLst>
                <a:rect l="0" t="0" r="r" b="b"/>
                <a:pathLst>
                  <a:path w="864" h="240">
                    <a:moveTo>
                      <a:pt x="0" y="240"/>
                    </a:moveTo>
                    <a:lnTo>
                      <a:pt x="96" y="144"/>
                    </a:lnTo>
                    <a:lnTo>
                      <a:pt x="288" y="48"/>
                    </a:lnTo>
                    <a:lnTo>
                      <a:pt x="432" y="0"/>
                    </a:lnTo>
                    <a:lnTo>
                      <a:pt x="672" y="48"/>
                    </a:lnTo>
                    <a:lnTo>
                      <a:pt x="864" y="240"/>
                    </a:lnTo>
                    <a:lnTo>
                      <a:pt x="0" y="24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518" name="Freeform 151"/>
              <p:cNvSpPr/>
              <p:nvPr/>
            </p:nvSpPr>
            <p:spPr bwMode="auto">
              <a:xfrm>
                <a:off x="240" y="3168"/>
                <a:ext cx="1440" cy="768"/>
              </a:xfrm>
              <a:custGeom>
                <a:avLst/>
                <a:gdLst>
                  <a:gd name="T0" fmla="*/ 1008 w 1440"/>
                  <a:gd name="T1" fmla="*/ 624 h 768"/>
                  <a:gd name="T2" fmla="*/ 1056 w 1440"/>
                  <a:gd name="T3" fmla="*/ 432 h 768"/>
                  <a:gd name="T4" fmla="*/ 1248 w 1440"/>
                  <a:gd name="T5" fmla="*/ 336 h 768"/>
                  <a:gd name="T6" fmla="*/ 1440 w 1440"/>
                  <a:gd name="T7" fmla="*/ 384 h 768"/>
                  <a:gd name="T8" fmla="*/ 1296 w 1440"/>
                  <a:gd name="T9" fmla="*/ 240 h 768"/>
                  <a:gd name="T10" fmla="*/ 1008 w 1440"/>
                  <a:gd name="T11" fmla="*/ 288 h 768"/>
                  <a:gd name="T12" fmla="*/ 912 w 1440"/>
                  <a:gd name="T13" fmla="*/ 432 h 768"/>
                  <a:gd name="T14" fmla="*/ 816 w 1440"/>
                  <a:gd name="T15" fmla="*/ 768 h 768"/>
                  <a:gd name="T16" fmla="*/ 624 w 1440"/>
                  <a:gd name="T17" fmla="*/ 720 h 768"/>
                  <a:gd name="T18" fmla="*/ 432 w 1440"/>
                  <a:gd name="T19" fmla="*/ 624 h 768"/>
                  <a:gd name="T20" fmla="*/ 192 w 1440"/>
                  <a:gd name="T21" fmla="*/ 624 h 768"/>
                  <a:gd name="T22" fmla="*/ 48 w 1440"/>
                  <a:gd name="T23" fmla="*/ 672 h 768"/>
                  <a:gd name="T24" fmla="*/ 192 w 1440"/>
                  <a:gd name="T25" fmla="*/ 576 h 768"/>
                  <a:gd name="T26" fmla="*/ 432 w 1440"/>
                  <a:gd name="T27" fmla="*/ 528 h 768"/>
                  <a:gd name="T28" fmla="*/ 624 w 1440"/>
                  <a:gd name="T29" fmla="*/ 576 h 768"/>
                  <a:gd name="T30" fmla="*/ 816 w 1440"/>
                  <a:gd name="T31" fmla="*/ 720 h 768"/>
                  <a:gd name="T32" fmla="*/ 624 w 1440"/>
                  <a:gd name="T33" fmla="*/ 384 h 768"/>
                  <a:gd name="T34" fmla="*/ 336 w 1440"/>
                  <a:gd name="T35" fmla="*/ 96 h 768"/>
                  <a:gd name="T36" fmla="*/ 0 w 1440"/>
                  <a:gd name="T37" fmla="*/ 0 h 768"/>
                  <a:gd name="T38" fmla="*/ 192 w 1440"/>
                  <a:gd name="T39" fmla="*/ 0 h 768"/>
                  <a:gd name="T40" fmla="*/ 528 w 1440"/>
                  <a:gd name="T41" fmla="*/ 96 h 768"/>
                  <a:gd name="T42" fmla="*/ 768 w 1440"/>
                  <a:gd name="T43" fmla="*/ 384 h 768"/>
                  <a:gd name="T44" fmla="*/ 864 w 1440"/>
                  <a:gd name="T45" fmla="*/ 576 h 7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0"/>
                  <a:gd name="T70" fmla="*/ 0 h 768"/>
                  <a:gd name="T71" fmla="*/ 1440 w 1440"/>
                  <a:gd name="T72" fmla="*/ 768 h 76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0" h="768">
                    <a:moveTo>
                      <a:pt x="1008" y="624"/>
                    </a:moveTo>
                    <a:lnTo>
                      <a:pt x="1056" y="432"/>
                    </a:lnTo>
                    <a:lnTo>
                      <a:pt x="1248" y="336"/>
                    </a:lnTo>
                    <a:lnTo>
                      <a:pt x="1440" y="384"/>
                    </a:lnTo>
                    <a:lnTo>
                      <a:pt x="1296" y="240"/>
                    </a:lnTo>
                    <a:lnTo>
                      <a:pt x="1008" y="288"/>
                    </a:lnTo>
                    <a:lnTo>
                      <a:pt x="912" y="432"/>
                    </a:lnTo>
                    <a:lnTo>
                      <a:pt x="816" y="768"/>
                    </a:lnTo>
                    <a:lnTo>
                      <a:pt x="624" y="720"/>
                    </a:lnTo>
                    <a:lnTo>
                      <a:pt x="432" y="624"/>
                    </a:lnTo>
                    <a:lnTo>
                      <a:pt x="192" y="624"/>
                    </a:lnTo>
                    <a:lnTo>
                      <a:pt x="48" y="672"/>
                    </a:lnTo>
                    <a:lnTo>
                      <a:pt x="192" y="576"/>
                    </a:lnTo>
                    <a:lnTo>
                      <a:pt x="432" y="528"/>
                    </a:lnTo>
                    <a:lnTo>
                      <a:pt x="624" y="576"/>
                    </a:lnTo>
                    <a:lnTo>
                      <a:pt x="816" y="720"/>
                    </a:lnTo>
                    <a:lnTo>
                      <a:pt x="624" y="384"/>
                    </a:lnTo>
                    <a:lnTo>
                      <a:pt x="336" y="96"/>
                    </a:lnTo>
                    <a:lnTo>
                      <a:pt x="0" y="0"/>
                    </a:lnTo>
                    <a:lnTo>
                      <a:pt x="192" y="0"/>
                    </a:lnTo>
                    <a:lnTo>
                      <a:pt x="528" y="96"/>
                    </a:lnTo>
                    <a:lnTo>
                      <a:pt x="768" y="384"/>
                    </a:lnTo>
                    <a:lnTo>
                      <a:pt x="864" y="576"/>
                    </a:lnTo>
                  </a:path>
                </a:pathLst>
              </a:custGeom>
              <a:gradFill rotWithShape="0">
                <a:gsLst>
                  <a:gs pos="0">
                    <a:srgbClr val="005E00"/>
                  </a:gs>
                  <a:gs pos="50000">
                    <a:srgbClr val="00CC00"/>
                  </a:gs>
                  <a:gs pos="100000">
                    <a:srgbClr val="005E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21519" name="Freeform 152"/>
              <p:cNvSpPr/>
              <p:nvPr/>
            </p:nvSpPr>
            <p:spPr bwMode="auto">
              <a:xfrm>
                <a:off x="2640" y="768"/>
                <a:ext cx="2976" cy="3264"/>
              </a:xfrm>
              <a:custGeom>
                <a:avLst/>
                <a:gdLst>
                  <a:gd name="T0" fmla="*/ 1968 w 2976"/>
                  <a:gd name="T1" fmla="*/ 3264 h 3264"/>
                  <a:gd name="T2" fmla="*/ 1968 w 2976"/>
                  <a:gd name="T3" fmla="*/ 2640 h 3264"/>
                  <a:gd name="T4" fmla="*/ 2112 w 2976"/>
                  <a:gd name="T5" fmla="*/ 1968 h 3264"/>
                  <a:gd name="T6" fmla="*/ 2496 w 2976"/>
                  <a:gd name="T7" fmla="*/ 1296 h 3264"/>
                  <a:gd name="T8" fmla="*/ 2928 w 2976"/>
                  <a:gd name="T9" fmla="*/ 1104 h 3264"/>
                  <a:gd name="T10" fmla="*/ 2544 w 2976"/>
                  <a:gd name="T11" fmla="*/ 1104 h 3264"/>
                  <a:gd name="T12" fmla="*/ 2160 w 2976"/>
                  <a:gd name="T13" fmla="*/ 1392 h 3264"/>
                  <a:gd name="T14" fmla="*/ 1920 w 2976"/>
                  <a:gd name="T15" fmla="*/ 1824 h 3264"/>
                  <a:gd name="T16" fmla="*/ 1728 w 2976"/>
                  <a:gd name="T17" fmla="*/ 2352 h 3264"/>
                  <a:gd name="T18" fmla="*/ 1584 w 2976"/>
                  <a:gd name="T19" fmla="*/ 3072 h 3264"/>
                  <a:gd name="T20" fmla="*/ 1776 w 2976"/>
                  <a:gd name="T21" fmla="*/ 1488 h 3264"/>
                  <a:gd name="T22" fmla="*/ 2016 w 2976"/>
                  <a:gd name="T23" fmla="*/ 720 h 3264"/>
                  <a:gd name="T24" fmla="*/ 2160 w 2976"/>
                  <a:gd name="T25" fmla="*/ 480 h 3264"/>
                  <a:gd name="T26" fmla="*/ 2640 w 2976"/>
                  <a:gd name="T27" fmla="*/ 144 h 3264"/>
                  <a:gd name="T28" fmla="*/ 2976 w 2976"/>
                  <a:gd name="T29" fmla="*/ 96 h 3264"/>
                  <a:gd name="T30" fmla="*/ 2688 w 2976"/>
                  <a:gd name="T31" fmla="*/ 0 h 3264"/>
                  <a:gd name="T32" fmla="*/ 2304 w 2976"/>
                  <a:gd name="T33" fmla="*/ 48 h 3264"/>
                  <a:gd name="T34" fmla="*/ 1968 w 2976"/>
                  <a:gd name="T35" fmla="*/ 288 h 3264"/>
                  <a:gd name="T36" fmla="*/ 1632 w 2976"/>
                  <a:gd name="T37" fmla="*/ 816 h 3264"/>
                  <a:gd name="T38" fmla="*/ 1440 w 2976"/>
                  <a:gd name="T39" fmla="*/ 1344 h 3264"/>
                  <a:gd name="T40" fmla="*/ 1296 w 2976"/>
                  <a:gd name="T41" fmla="*/ 2208 h 3264"/>
                  <a:gd name="T42" fmla="*/ 1296 w 2976"/>
                  <a:gd name="T43" fmla="*/ 3072 h 3264"/>
                  <a:gd name="T44" fmla="*/ 1104 w 2976"/>
                  <a:gd name="T45" fmla="*/ 1632 h 3264"/>
                  <a:gd name="T46" fmla="*/ 672 w 2976"/>
                  <a:gd name="T47" fmla="*/ 768 h 3264"/>
                  <a:gd name="T48" fmla="*/ 0 w 2976"/>
                  <a:gd name="T49" fmla="*/ 240 h 3264"/>
                  <a:gd name="T50" fmla="*/ 288 w 2976"/>
                  <a:gd name="T51" fmla="*/ 336 h 3264"/>
                  <a:gd name="T52" fmla="*/ 912 w 2976"/>
                  <a:gd name="T53" fmla="*/ 768 h 3264"/>
                  <a:gd name="T54" fmla="*/ 1392 w 2976"/>
                  <a:gd name="T55" fmla="*/ 1728 h 3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976"/>
                  <a:gd name="T85" fmla="*/ 0 h 3264"/>
                  <a:gd name="T86" fmla="*/ 2976 w 2976"/>
                  <a:gd name="T87" fmla="*/ 3264 h 3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976" h="3264">
                    <a:moveTo>
                      <a:pt x="1968" y="3264"/>
                    </a:moveTo>
                    <a:lnTo>
                      <a:pt x="1968" y="2640"/>
                    </a:lnTo>
                    <a:lnTo>
                      <a:pt x="2112" y="1968"/>
                    </a:lnTo>
                    <a:lnTo>
                      <a:pt x="2496" y="1296"/>
                    </a:lnTo>
                    <a:lnTo>
                      <a:pt x="2928" y="1104"/>
                    </a:lnTo>
                    <a:lnTo>
                      <a:pt x="2544" y="1104"/>
                    </a:lnTo>
                    <a:lnTo>
                      <a:pt x="2160" y="1392"/>
                    </a:lnTo>
                    <a:lnTo>
                      <a:pt x="1920" y="1824"/>
                    </a:lnTo>
                    <a:lnTo>
                      <a:pt x="1728" y="2352"/>
                    </a:lnTo>
                    <a:lnTo>
                      <a:pt x="1584" y="3072"/>
                    </a:lnTo>
                    <a:lnTo>
                      <a:pt x="1776" y="1488"/>
                    </a:lnTo>
                    <a:lnTo>
                      <a:pt x="2016" y="720"/>
                    </a:lnTo>
                    <a:lnTo>
                      <a:pt x="2160" y="480"/>
                    </a:lnTo>
                    <a:lnTo>
                      <a:pt x="2640" y="144"/>
                    </a:lnTo>
                    <a:lnTo>
                      <a:pt x="2976" y="96"/>
                    </a:lnTo>
                    <a:lnTo>
                      <a:pt x="2688" y="0"/>
                    </a:lnTo>
                    <a:lnTo>
                      <a:pt x="2304" y="48"/>
                    </a:lnTo>
                    <a:lnTo>
                      <a:pt x="1968" y="288"/>
                    </a:lnTo>
                    <a:lnTo>
                      <a:pt x="1632" y="816"/>
                    </a:lnTo>
                    <a:lnTo>
                      <a:pt x="1440" y="1344"/>
                    </a:lnTo>
                    <a:lnTo>
                      <a:pt x="1296" y="2208"/>
                    </a:lnTo>
                    <a:lnTo>
                      <a:pt x="1296" y="3072"/>
                    </a:lnTo>
                    <a:lnTo>
                      <a:pt x="1104" y="1632"/>
                    </a:lnTo>
                    <a:lnTo>
                      <a:pt x="672" y="768"/>
                    </a:lnTo>
                    <a:lnTo>
                      <a:pt x="0" y="240"/>
                    </a:lnTo>
                    <a:lnTo>
                      <a:pt x="288" y="336"/>
                    </a:lnTo>
                    <a:lnTo>
                      <a:pt x="912" y="768"/>
                    </a:lnTo>
                    <a:lnTo>
                      <a:pt x="1392" y="1728"/>
                    </a:lnTo>
                  </a:path>
                </a:pathLst>
              </a:custGeom>
              <a:gradFill rotWithShape="0">
                <a:gsLst>
                  <a:gs pos="0">
                    <a:srgbClr val="003B00"/>
                  </a:gs>
                  <a:gs pos="50000">
                    <a:srgbClr val="008000"/>
                  </a:gs>
                  <a:gs pos="100000">
                    <a:srgbClr val="003B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vi-VN"/>
              </a:p>
            </p:txBody>
          </p:sp>
          <p:grpSp>
            <p:nvGrpSpPr>
              <p:cNvPr id="21520" name="Group 153"/>
              <p:cNvGrpSpPr/>
              <p:nvPr/>
            </p:nvGrpSpPr>
            <p:grpSpPr bwMode="auto">
              <a:xfrm>
                <a:off x="1248" y="672"/>
                <a:ext cx="3600" cy="3456"/>
                <a:chOff x="1248" y="672"/>
                <a:chExt cx="3600" cy="3456"/>
              </a:xfrm>
            </p:grpSpPr>
            <p:grpSp>
              <p:nvGrpSpPr>
                <p:cNvPr id="21521" name="Group 154"/>
                <p:cNvGrpSpPr/>
                <p:nvPr/>
              </p:nvGrpSpPr>
              <p:grpSpPr bwMode="auto">
                <a:xfrm flipH="1">
                  <a:off x="3025" y="1277"/>
                  <a:ext cx="1823" cy="1855"/>
                  <a:chOff x="168" y="1640"/>
                  <a:chExt cx="1256" cy="1115"/>
                </a:xfrm>
              </p:grpSpPr>
              <p:grpSp>
                <p:nvGrpSpPr>
                  <p:cNvPr id="21541" name="Group 155"/>
                  <p:cNvGrpSpPr/>
                  <p:nvPr/>
                </p:nvGrpSpPr>
                <p:grpSpPr bwMode="auto">
                  <a:xfrm>
                    <a:off x="168" y="1640"/>
                    <a:ext cx="1204" cy="1072"/>
                    <a:chOff x="168" y="1640"/>
                    <a:chExt cx="1204" cy="1072"/>
                  </a:xfrm>
                </p:grpSpPr>
                <p:sp>
                  <p:nvSpPr>
                    <p:cNvPr id="21543" name="Freeform 156"/>
                    <p:cNvSpPr/>
                    <p:nvPr/>
                  </p:nvSpPr>
                  <p:spPr bwMode="auto">
                    <a:xfrm>
                      <a:off x="231" y="1960"/>
                      <a:ext cx="961" cy="528"/>
                    </a:xfrm>
                    <a:custGeom>
                      <a:avLst/>
                      <a:gdLst>
                        <a:gd name="T0" fmla="*/ 961 w 961"/>
                        <a:gd name="T1" fmla="*/ 392 h 528"/>
                        <a:gd name="T2" fmla="*/ 865 w 961"/>
                        <a:gd name="T3" fmla="*/ 240 h 528"/>
                        <a:gd name="T4" fmla="*/ 793 w 961"/>
                        <a:gd name="T5" fmla="*/ 152 h 528"/>
                        <a:gd name="T6" fmla="*/ 761 w 961"/>
                        <a:gd name="T7" fmla="*/ 112 h 528"/>
                        <a:gd name="T8" fmla="*/ 753 w 961"/>
                        <a:gd name="T9" fmla="*/ 88 h 528"/>
                        <a:gd name="T10" fmla="*/ 729 w 961"/>
                        <a:gd name="T11" fmla="*/ 80 h 528"/>
                        <a:gd name="T12" fmla="*/ 681 w 961"/>
                        <a:gd name="T13" fmla="*/ 48 h 528"/>
                        <a:gd name="T14" fmla="*/ 577 w 961"/>
                        <a:gd name="T15" fmla="*/ 24 h 528"/>
                        <a:gd name="T16" fmla="*/ 401 w 961"/>
                        <a:gd name="T17" fmla="*/ 0 h 528"/>
                        <a:gd name="T18" fmla="*/ 209 w 961"/>
                        <a:gd name="T19" fmla="*/ 32 h 528"/>
                        <a:gd name="T20" fmla="*/ 137 w 961"/>
                        <a:gd name="T21" fmla="*/ 80 h 528"/>
                        <a:gd name="T22" fmla="*/ 113 w 961"/>
                        <a:gd name="T23" fmla="*/ 96 h 528"/>
                        <a:gd name="T24" fmla="*/ 73 w 961"/>
                        <a:gd name="T25" fmla="*/ 128 h 528"/>
                        <a:gd name="T26" fmla="*/ 33 w 961"/>
                        <a:gd name="T27" fmla="*/ 200 h 528"/>
                        <a:gd name="T28" fmla="*/ 17 w 961"/>
                        <a:gd name="T29" fmla="*/ 248 h 528"/>
                        <a:gd name="T30" fmla="*/ 321 w 961"/>
                        <a:gd name="T31" fmla="*/ 200 h 528"/>
                        <a:gd name="T32" fmla="*/ 353 w 961"/>
                        <a:gd name="T33" fmla="*/ 208 h 528"/>
                        <a:gd name="T34" fmla="*/ 441 w 961"/>
                        <a:gd name="T35" fmla="*/ 216 h 528"/>
                        <a:gd name="T36" fmla="*/ 513 w 961"/>
                        <a:gd name="T37" fmla="*/ 240 h 528"/>
                        <a:gd name="T38" fmla="*/ 561 w 961"/>
                        <a:gd name="T39" fmla="*/ 280 h 528"/>
                        <a:gd name="T40" fmla="*/ 705 w 961"/>
                        <a:gd name="T41" fmla="*/ 384 h 528"/>
                        <a:gd name="T42" fmla="*/ 833 w 961"/>
                        <a:gd name="T43" fmla="*/ 488 h 528"/>
                        <a:gd name="T44" fmla="*/ 849 w 961"/>
                        <a:gd name="T45" fmla="*/ 512 h 528"/>
                        <a:gd name="T46" fmla="*/ 897 w 961"/>
                        <a:gd name="T47" fmla="*/ 528 h 528"/>
                        <a:gd name="T48" fmla="*/ 945 w 961"/>
                        <a:gd name="T49" fmla="*/ 432 h 528"/>
                        <a:gd name="T50" fmla="*/ 961 w 961"/>
                        <a:gd name="T51" fmla="*/ 392 h 52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961"/>
                        <a:gd name="T79" fmla="*/ 0 h 528"/>
                        <a:gd name="T80" fmla="*/ 961 w 961"/>
                        <a:gd name="T81" fmla="*/ 528 h 52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961" h="528">
                          <a:moveTo>
                            <a:pt x="961" y="392"/>
                          </a:moveTo>
                          <a:cubicBezTo>
                            <a:pt x="945" y="327"/>
                            <a:pt x="922" y="278"/>
                            <a:pt x="865" y="240"/>
                          </a:cubicBezTo>
                          <a:cubicBezTo>
                            <a:pt x="840" y="202"/>
                            <a:pt x="829" y="176"/>
                            <a:pt x="793" y="152"/>
                          </a:cubicBezTo>
                          <a:cubicBezTo>
                            <a:pt x="773" y="92"/>
                            <a:pt x="802" y="164"/>
                            <a:pt x="761" y="112"/>
                          </a:cubicBezTo>
                          <a:cubicBezTo>
                            <a:pt x="756" y="105"/>
                            <a:pt x="759" y="94"/>
                            <a:pt x="753" y="88"/>
                          </a:cubicBezTo>
                          <a:cubicBezTo>
                            <a:pt x="747" y="82"/>
                            <a:pt x="736" y="84"/>
                            <a:pt x="729" y="80"/>
                          </a:cubicBezTo>
                          <a:cubicBezTo>
                            <a:pt x="712" y="71"/>
                            <a:pt x="697" y="59"/>
                            <a:pt x="681" y="48"/>
                          </a:cubicBezTo>
                          <a:cubicBezTo>
                            <a:pt x="660" y="34"/>
                            <a:pt x="599" y="27"/>
                            <a:pt x="577" y="24"/>
                          </a:cubicBezTo>
                          <a:cubicBezTo>
                            <a:pt x="518" y="15"/>
                            <a:pt x="459" y="10"/>
                            <a:pt x="401" y="0"/>
                          </a:cubicBezTo>
                          <a:cubicBezTo>
                            <a:pt x="342" y="10"/>
                            <a:pt x="262" y="3"/>
                            <a:pt x="209" y="32"/>
                          </a:cubicBezTo>
                          <a:cubicBezTo>
                            <a:pt x="209" y="32"/>
                            <a:pt x="149" y="72"/>
                            <a:pt x="137" y="80"/>
                          </a:cubicBezTo>
                          <a:cubicBezTo>
                            <a:pt x="129" y="85"/>
                            <a:pt x="113" y="96"/>
                            <a:pt x="113" y="96"/>
                          </a:cubicBezTo>
                          <a:cubicBezTo>
                            <a:pt x="67" y="165"/>
                            <a:pt x="128" y="84"/>
                            <a:pt x="73" y="128"/>
                          </a:cubicBezTo>
                          <a:cubicBezTo>
                            <a:pt x="58" y="140"/>
                            <a:pt x="40" y="183"/>
                            <a:pt x="33" y="200"/>
                          </a:cubicBezTo>
                          <a:cubicBezTo>
                            <a:pt x="26" y="215"/>
                            <a:pt x="0" y="251"/>
                            <a:pt x="17" y="248"/>
                          </a:cubicBezTo>
                          <a:cubicBezTo>
                            <a:pt x="119" y="231"/>
                            <a:pt x="219" y="213"/>
                            <a:pt x="321" y="200"/>
                          </a:cubicBezTo>
                          <a:cubicBezTo>
                            <a:pt x="332" y="203"/>
                            <a:pt x="342" y="207"/>
                            <a:pt x="353" y="208"/>
                          </a:cubicBezTo>
                          <a:cubicBezTo>
                            <a:pt x="382" y="212"/>
                            <a:pt x="412" y="211"/>
                            <a:pt x="441" y="216"/>
                          </a:cubicBezTo>
                          <a:cubicBezTo>
                            <a:pt x="441" y="216"/>
                            <a:pt x="501" y="236"/>
                            <a:pt x="513" y="240"/>
                          </a:cubicBezTo>
                          <a:cubicBezTo>
                            <a:pt x="534" y="247"/>
                            <a:pt x="544" y="267"/>
                            <a:pt x="561" y="280"/>
                          </a:cubicBezTo>
                          <a:cubicBezTo>
                            <a:pt x="595" y="306"/>
                            <a:pt x="671" y="373"/>
                            <a:pt x="705" y="384"/>
                          </a:cubicBezTo>
                          <a:cubicBezTo>
                            <a:pt x="749" y="417"/>
                            <a:pt x="787" y="457"/>
                            <a:pt x="833" y="488"/>
                          </a:cubicBezTo>
                          <a:cubicBezTo>
                            <a:pt x="838" y="496"/>
                            <a:pt x="841" y="507"/>
                            <a:pt x="849" y="512"/>
                          </a:cubicBezTo>
                          <a:cubicBezTo>
                            <a:pt x="863" y="521"/>
                            <a:pt x="897" y="528"/>
                            <a:pt x="897" y="528"/>
                          </a:cubicBezTo>
                          <a:cubicBezTo>
                            <a:pt x="938" y="466"/>
                            <a:pt x="923" y="498"/>
                            <a:pt x="945" y="432"/>
                          </a:cubicBezTo>
                          <a:cubicBezTo>
                            <a:pt x="946" y="428"/>
                            <a:pt x="961" y="361"/>
                            <a:pt x="961" y="39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44" name="Freeform 157"/>
                    <p:cNvSpPr/>
                    <p:nvPr/>
                  </p:nvSpPr>
                  <p:spPr bwMode="auto">
                    <a:xfrm>
                      <a:off x="168" y="2336"/>
                      <a:ext cx="965" cy="376"/>
                    </a:xfrm>
                    <a:custGeom>
                      <a:avLst/>
                      <a:gdLst>
                        <a:gd name="T0" fmla="*/ 920 w 965"/>
                        <a:gd name="T1" fmla="*/ 200 h 376"/>
                        <a:gd name="T2" fmla="*/ 472 w 965"/>
                        <a:gd name="T3" fmla="*/ 8 h 376"/>
                        <a:gd name="T4" fmla="*/ 128 w 965"/>
                        <a:gd name="T5" fmla="*/ 64 h 376"/>
                        <a:gd name="T6" fmla="*/ 104 w 965"/>
                        <a:gd name="T7" fmla="*/ 88 h 376"/>
                        <a:gd name="T8" fmla="*/ 80 w 965"/>
                        <a:gd name="T9" fmla="*/ 104 h 376"/>
                        <a:gd name="T10" fmla="*/ 48 w 965"/>
                        <a:gd name="T11" fmla="*/ 152 h 376"/>
                        <a:gd name="T12" fmla="*/ 16 w 965"/>
                        <a:gd name="T13" fmla="*/ 224 h 376"/>
                        <a:gd name="T14" fmla="*/ 8 w 965"/>
                        <a:gd name="T15" fmla="*/ 248 h 376"/>
                        <a:gd name="T16" fmla="*/ 152 w 965"/>
                        <a:gd name="T17" fmla="*/ 224 h 376"/>
                        <a:gd name="T18" fmla="*/ 192 w 965"/>
                        <a:gd name="T19" fmla="*/ 216 h 376"/>
                        <a:gd name="T20" fmla="*/ 592 w 965"/>
                        <a:gd name="T21" fmla="*/ 240 h 376"/>
                        <a:gd name="T22" fmla="*/ 712 w 965"/>
                        <a:gd name="T23" fmla="*/ 280 h 376"/>
                        <a:gd name="T24" fmla="*/ 816 w 965"/>
                        <a:gd name="T25" fmla="*/ 336 h 376"/>
                        <a:gd name="T26" fmla="*/ 888 w 965"/>
                        <a:gd name="T27" fmla="*/ 360 h 376"/>
                        <a:gd name="T28" fmla="*/ 936 w 965"/>
                        <a:gd name="T29" fmla="*/ 376 h 376"/>
                        <a:gd name="T30" fmla="*/ 920 w 965"/>
                        <a:gd name="T31" fmla="*/ 200 h 37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965"/>
                        <a:gd name="T49" fmla="*/ 0 h 376"/>
                        <a:gd name="T50" fmla="*/ 965 w 965"/>
                        <a:gd name="T51" fmla="*/ 376 h 37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965" h="376">
                          <a:moveTo>
                            <a:pt x="920" y="200"/>
                          </a:moveTo>
                          <a:cubicBezTo>
                            <a:pt x="801" y="81"/>
                            <a:pt x="637" y="32"/>
                            <a:pt x="472" y="8"/>
                          </a:cubicBezTo>
                          <a:cubicBezTo>
                            <a:pt x="379" y="12"/>
                            <a:pt x="217" y="0"/>
                            <a:pt x="128" y="64"/>
                          </a:cubicBezTo>
                          <a:cubicBezTo>
                            <a:pt x="119" y="71"/>
                            <a:pt x="113" y="81"/>
                            <a:pt x="104" y="88"/>
                          </a:cubicBezTo>
                          <a:cubicBezTo>
                            <a:pt x="97" y="94"/>
                            <a:pt x="88" y="99"/>
                            <a:pt x="80" y="104"/>
                          </a:cubicBezTo>
                          <a:cubicBezTo>
                            <a:pt x="54" y="183"/>
                            <a:pt x="98" y="62"/>
                            <a:pt x="48" y="152"/>
                          </a:cubicBezTo>
                          <a:cubicBezTo>
                            <a:pt x="35" y="175"/>
                            <a:pt x="28" y="201"/>
                            <a:pt x="16" y="224"/>
                          </a:cubicBezTo>
                          <a:cubicBezTo>
                            <a:pt x="12" y="232"/>
                            <a:pt x="0" y="246"/>
                            <a:pt x="8" y="248"/>
                          </a:cubicBezTo>
                          <a:cubicBezTo>
                            <a:pt x="22" y="252"/>
                            <a:pt x="148" y="225"/>
                            <a:pt x="152" y="224"/>
                          </a:cubicBezTo>
                          <a:cubicBezTo>
                            <a:pt x="165" y="221"/>
                            <a:pt x="192" y="216"/>
                            <a:pt x="192" y="216"/>
                          </a:cubicBezTo>
                          <a:cubicBezTo>
                            <a:pt x="372" y="221"/>
                            <a:pt x="447" y="219"/>
                            <a:pt x="592" y="240"/>
                          </a:cubicBezTo>
                          <a:cubicBezTo>
                            <a:pt x="624" y="251"/>
                            <a:pt x="683" y="261"/>
                            <a:pt x="712" y="280"/>
                          </a:cubicBezTo>
                          <a:cubicBezTo>
                            <a:pt x="749" y="305"/>
                            <a:pt x="775" y="320"/>
                            <a:pt x="816" y="336"/>
                          </a:cubicBezTo>
                          <a:cubicBezTo>
                            <a:pt x="839" y="345"/>
                            <a:pt x="864" y="352"/>
                            <a:pt x="888" y="360"/>
                          </a:cubicBezTo>
                          <a:cubicBezTo>
                            <a:pt x="904" y="365"/>
                            <a:pt x="936" y="376"/>
                            <a:pt x="936" y="376"/>
                          </a:cubicBezTo>
                          <a:cubicBezTo>
                            <a:pt x="955" y="318"/>
                            <a:pt x="965" y="245"/>
                            <a:pt x="920" y="200"/>
                          </a:cubicBezTo>
                          <a:close/>
                        </a:path>
                      </a:pathLst>
                    </a:custGeom>
                    <a:solidFill>
                      <a:srgbClr val="FF99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45" name="Freeform 158"/>
                    <p:cNvSpPr/>
                    <p:nvPr/>
                  </p:nvSpPr>
                  <p:spPr bwMode="auto">
                    <a:xfrm>
                      <a:off x="1112" y="1640"/>
                      <a:ext cx="260" cy="640"/>
                    </a:xfrm>
                    <a:custGeom>
                      <a:avLst/>
                      <a:gdLst>
                        <a:gd name="T0" fmla="*/ 232 w 260"/>
                        <a:gd name="T1" fmla="*/ 640 h 640"/>
                        <a:gd name="T2" fmla="*/ 256 w 260"/>
                        <a:gd name="T3" fmla="*/ 432 h 640"/>
                        <a:gd name="T4" fmla="*/ 248 w 260"/>
                        <a:gd name="T5" fmla="*/ 288 h 640"/>
                        <a:gd name="T6" fmla="*/ 176 w 260"/>
                        <a:gd name="T7" fmla="*/ 144 h 640"/>
                        <a:gd name="T8" fmla="*/ 88 w 260"/>
                        <a:gd name="T9" fmla="*/ 48 h 640"/>
                        <a:gd name="T10" fmla="*/ 40 w 260"/>
                        <a:gd name="T11" fmla="*/ 16 h 640"/>
                        <a:gd name="T12" fmla="*/ 16 w 260"/>
                        <a:gd name="T13" fmla="*/ 0 h 640"/>
                        <a:gd name="T14" fmla="*/ 48 w 260"/>
                        <a:gd name="T15" fmla="*/ 120 h 640"/>
                        <a:gd name="T16" fmla="*/ 128 w 260"/>
                        <a:gd name="T17" fmla="*/ 264 h 640"/>
                        <a:gd name="T18" fmla="*/ 176 w 260"/>
                        <a:gd name="T19" fmla="*/ 384 h 640"/>
                        <a:gd name="T20" fmla="*/ 192 w 260"/>
                        <a:gd name="T21" fmla="*/ 432 h 640"/>
                        <a:gd name="T22" fmla="*/ 200 w 260"/>
                        <a:gd name="T23" fmla="*/ 456 h 640"/>
                        <a:gd name="T24" fmla="*/ 192 w 260"/>
                        <a:gd name="T25" fmla="*/ 624 h 640"/>
                        <a:gd name="T26" fmla="*/ 232 w 260"/>
                        <a:gd name="T27" fmla="*/ 640 h 640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60"/>
                        <a:gd name="T43" fmla="*/ 0 h 640"/>
                        <a:gd name="T44" fmla="*/ 260 w 260"/>
                        <a:gd name="T45" fmla="*/ 640 h 640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60" h="640">
                          <a:moveTo>
                            <a:pt x="232" y="640"/>
                          </a:moveTo>
                          <a:cubicBezTo>
                            <a:pt x="260" y="529"/>
                            <a:pt x="247" y="598"/>
                            <a:pt x="256" y="432"/>
                          </a:cubicBezTo>
                          <a:cubicBezTo>
                            <a:pt x="253" y="384"/>
                            <a:pt x="254" y="336"/>
                            <a:pt x="248" y="288"/>
                          </a:cubicBezTo>
                          <a:cubicBezTo>
                            <a:pt x="241" y="232"/>
                            <a:pt x="206" y="189"/>
                            <a:pt x="176" y="144"/>
                          </a:cubicBezTo>
                          <a:cubicBezTo>
                            <a:pt x="158" y="117"/>
                            <a:pt x="110" y="63"/>
                            <a:pt x="88" y="48"/>
                          </a:cubicBezTo>
                          <a:cubicBezTo>
                            <a:pt x="72" y="37"/>
                            <a:pt x="56" y="27"/>
                            <a:pt x="40" y="16"/>
                          </a:cubicBezTo>
                          <a:cubicBezTo>
                            <a:pt x="32" y="11"/>
                            <a:pt x="16" y="0"/>
                            <a:pt x="16" y="0"/>
                          </a:cubicBezTo>
                          <a:cubicBezTo>
                            <a:pt x="0" y="48"/>
                            <a:pt x="30" y="80"/>
                            <a:pt x="48" y="120"/>
                          </a:cubicBezTo>
                          <a:cubicBezTo>
                            <a:pt x="70" y="170"/>
                            <a:pt x="89" y="225"/>
                            <a:pt x="128" y="264"/>
                          </a:cubicBezTo>
                          <a:cubicBezTo>
                            <a:pt x="142" y="307"/>
                            <a:pt x="162" y="341"/>
                            <a:pt x="176" y="384"/>
                          </a:cubicBezTo>
                          <a:cubicBezTo>
                            <a:pt x="181" y="400"/>
                            <a:pt x="187" y="416"/>
                            <a:pt x="192" y="432"/>
                          </a:cubicBezTo>
                          <a:cubicBezTo>
                            <a:pt x="195" y="440"/>
                            <a:pt x="200" y="456"/>
                            <a:pt x="200" y="456"/>
                          </a:cubicBezTo>
                          <a:cubicBezTo>
                            <a:pt x="194" y="499"/>
                            <a:pt x="167" y="583"/>
                            <a:pt x="192" y="624"/>
                          </a:cubicBezTo>
                          <a:cubicBezTo>
                            <a:pt x="199" y="636"/>
                            <a:pt x="219" y="635"/>
                            <a:pt x="232" y="64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46" name="Freeform 159"/>
                    <p:cNvSpPr/>
                    <p:nvPr/>
                  </p:nvSpPr>
                  <p:spPr bwMode="auto">
                    <a:xfrm>
                      <a:off x="464" y="1688"/>
                      <a:ext cx="840" cy="672"/>
                    </a:xfrm>
                    <a:custGeom>
                      <a:avLst/>
                      <a:gdLst>
                        <a:gd name="T0" fmla="*/ 816 w 840"/>
                        <a:gd name="T1" fmla="*/ 528 h 672"/>
                        <a:gd name="T2" fmla="*/ 720 w 840"/>
                        <a:gd name="T3" fmla="*/ 264 h 672"/>
                        <a:gd name="T4" fmla="*/ 672 w 840"/>
                        <a:gd name="T5" fmla="*/ 216 h 672"/>
                        <a:gd name="T6" fmla="*/ 648 w 840"/>
                        <a:gd name="T7" fmla="*/ 192 h 672"/>
                        <a:gd name="T8" fmla="*/ 600 w 840"/>
                        <a:gd name="T9" fmla="*/ 168 h 672"/>
                        <a:gd name="T10" fmla="*/ 560 w 840"/>
                        <a:gd name="T11" fmla="*/ 136 h 672"/>
                        <a:gd name="T12" fmla="*/ 536 w 840"/>
                        <a:gd name="T13" fmla="*/ 112 h 672"/>
                        <a:gd name="T14" fmla="*/ 488 w 840"/>
                        <a:gd name="T15" fmla="*/ 80 h 672"/>
                        <a:gd name="T16" fmla="*/ 464 w 840"/>
                        <a:gd name="T17" fmla="*/ 72 h 672"/>
                        <a:gd name="T18" fmla="*/ 416 w 840"/>
                        <a:gd name="T19" fmla="*/ 40 h 672"/>
                        <a:gd name="T20" fmla="*/ 280 w 840"/>
                        <a:gd name="T21" fmla="*/ 0 h 672"/>
                        <a:gd name="T22" fmla="*/ 0 w 840"/>
                        <a:gd name="T23" fmla="*/ 32 h 672"/>
                        <a:gd name="T24" fmla="*/ 184 w 840"/>
                        <a:gd name="T25" fmla="*/ 72 h 672"/>
                        <a:gd name="T26" fmla="*/ 264 w 840"/>
                        <a:gd name="T27" fmla="*/ 96 h 672"/>
                        <a:gd name="T28" fmla="*/ 360 w 840"/>
                        <a:gd name="T29" fmla="*/ 144 h 672"/>
                        <a:gd name="T30" fmla="*/ 424 w 840"/>
                        <a:gd name="T31" fmla="*/ 216 h 672"/>
                        <a:gd name="T32" fmla="*/ 440 w 840"/>
                        <a:gd name="T33" fmla="*/ 240 h 672"/>
                        <a:gd name="T34" fmla="*/ 488 w 840"/>
                        <a:gd name="T35" fmla="*/ 272 h 672"/>
                        <a:gd name="T36" fmla="*/ 584 w 840"/>
                        <a:gd name="T37" fmla="*/ 384 h 672"/>
                        <a:gd name="T38" fmla="*/ 680 w 840"/>
                        <a:gd name="T39" fmla="*/ 576 h 672"/>
                        <a:gd name="T40" fmla="*/ 712 w 840"/>
                        <a:gd name="T41" fmla="*/ 648 h 672"/>
                        <a:gd name="T42" fmla="*/ 760 w 840"/>
                        <a:gd name="T43" fmla="*/ 672 h 672"/>
                        <a:gd name="T44" fmla="*/ 832 w 840"/>
                        <a:gd name="T45" fmla="*/ 640 h 672"/>
                        <a:gd name="T46" fmla="*/ 840 w 840"/>
                        <a:gd name="T47" fmla="*/ 616 h 672"/>
                        <a:gd name="T48" fmla="*/ 832 w 840"/>
                        <a:gd name="T49" fmla="*/ 592 h 672"/>
                        <a:gd name="T50" fmla="*/ 816 w 840"/>
                        <a:gd name="T51" fmla="*/ 528 h 672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840"/>
                        <a:gd name="T79" fmla="*/ 0 h 672"/>
                        <a:gd name="T80" fmla="*/ 840 w 840"/>
                        <a:gd name="T81" fmla="*/ 672 h 672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840" h="672">
                          <a:moveTo>
                            <a:pt x="816" y="528"/>
                          </a:moveTo>
                          <a:cubicBezTo>
                            <a:pt x="805" y="443"/>
                            <a:pt x="784" y="328"/>
                            <a:pt x="720" y="264"/>
                          </a:cubicBezTo>
                          <a:cubicBezTo>
                            <a:pt x="704" y="248"/>
                            <a:pt x="688" y="232"/>
                            <a:pt x="672" y="216"/>
                          </a:cubicBezTo>
                          <a:cubicBezTo>
                            <a:pt x="664" y="208"/>
                            <a:pt x="659" y="196"/>
                            <a:pt x="648" y="192"/>
                          </a:cubicBezTo>
                          <a:cubicBezTo>
                            <a:pt x="615" y="181"/>
                            <a:pt x="631" y="189"/>
                            <a:pt x="600" y="168"/>
                          </a:cubicBezTo>
                          <a:cubicBezTo>
                            <a:pt x="564" y="114"/>
                            <a:pt x="606" y="167"/>
                            <a:pt x="560" y="136"/>
                          </a:cubicBezTo>
                          <a:cubicBezTo>
                            <a:pt x="551" y="130"/>
                            <a:pt x="545" y="119"/>
                            <a:pt x="536" y="112"/>
                          </a:cubicBezTo>
                          <a:cubicBezTo>
                            <a:pt x="521" y="100"/>
                            <a:pt x="506" y="86"/>
                            <a:pt x="488" y="80"/>
                          </a:cubicBezTo>
                          <a:cubicBezTo>
                            <a:pt x="480" y="77"/>
                            <a:pt x="471" y="76"/>
                            <a:pt x="464" y="72"/>
                          </a:cubicBezTo>
                          <a:cubicBezTo>
                            <a:pt x="447" y="63"/>
                            <a:pt x="434" y="46"/>
                            <a:pt x="416" y="40"/>
                          </a:cubicBezTo>
                          <a:cubicBezTo>
                            <a:pt x="371" y="25"/>
                            <a:pt x="325" y="15"/>
                            <a:pt x="280" y="0"/>
                          </a:cubicBezTo>
                          <a:cubicBezTo>
                            <a:pt x="187" y="7"/>
                            <a:pt x="92" y="14"/>
                            <a:pt x="0" y="32"/>
                          </a:cubicBezTo>
                          <a:cubicBezTo>
                            <a:pt x="56" y="69"/>
                            <a:pt x="119" y="67"/>
                            <a:pt x="184" y="72"/>
                          </a:cubicBezTo>
                          <a:cubicBezTo>
                            <a:pt x="210" y="81"/>
                            <a:pt x="240" y="84"/>
                            <a:pt x="264" y="96"/>
                          </a:cubicBezTo>
                          <a:cubicBezTo>
                            <a:pt x="296" y="112"/>
                            <a:pt x="325" y="132"/>
                            <a:pt x="360" y="144"/>
                          </a:cubicBezTo>
                          <a:cubicBezTo>
                            <a:pt x="389" y="187"/>
                            <a:pt x="369" y="161"/>
                            <a:pt x="424" y="216"/>
                          </a:cubicBezTo>
                          <a:cubicBezTo>
                            <a:pt x="431" y="223"/>
                            <a:pt x="433" y="234"/>
                            <a:pt x="440" y="240"/>
                          </a:cubicBezTo>
                          <a:cubicBezTo>
                            <a:pt x="454" y="253"/>
                            <a:pt x="488" y="272"/>
                            <a:pt x="488" y="272"/>
                          </a:cubicBezTo>
                          <a:cubicBezTo>
                            <a:pt x="501" y="310"/>
                            <a:pt x="557" y="349"/>
                            <a:pt x="584" y="384"/>
                          </a:cubicBezTo>
                          <a:cubicBezTo>
                            <a:pt x="626" y="438"/>
                            <a:pt x="649" y="515"/>
                            <a:pt x="680" y="576"/>
                          </a:cubicBezTo>
                          <a:cubicBezTo>
                            <a:pt x="687" y="589"/>
                            <a:pt x="704" y="640"/>
                            <a:pt x="712" y="648"/>
                          </a:cubicBezTo>
                          <a:cubicBezTo>
                            <a:pt x="725" y="661"/>
                            <a:pt x="745" y="662"/>
                            <a:pt x="760" y="672"/>
                          </a:cubicBezTo>
                          <a:cubicBezTo>
                            <a:pt x="817" y="653"/>
                            <a:pt x="794" y="665"/>
                            <a:pt x="832" y="640"/>
                          </a:cubicBezTo>
                          <a:cubicBezTo>
                            <a:pt x="835" y="632"/>
                            <a:pt x="840" y="624"/>
                            <a:pt x="840" y="616"/>
                          </a:cubicBezTo>
                          <a:cubicBezTo>
                            <a:pt x="840" y="608"/>
                            <a:pt x="834" y="600"/>
                            <a:pt x="832" y="592"/>
                          </a:cubicBezTo>
                          <a:cubicBezTo>
                            <a:pt x="814" y="503"/>
                            <a:pt x="816" y="458"/>
                            <a:pt x="816" y="528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  <p:sp>
                <p:nvSpPr>
                  <p:cNvPr id="21542" name="Freeform 160"/>
                  <p:cNvSpPr/>
                  <p:nvPr/>
                </p:nvSpPr>
                <p:spPr bwMode="auto">
                  <a:xfrm>
                    <a:off x="801" y="1944"/>
                    <a:ext cx="623" cy="811"/>
                  </a:xfrm>
                  <a:custGeom>
                    <a:avLst/>
                    <a:gdLst>
                      <a:gd name="T0" fmla="*/ 588 w 623"/>
                      <a:gd name="T1" fmla="*/ 367 h 811"/>
                      <a:gd name="T2" fmla="*/ 477 w 623"/>
                      <a:gd name="T3" fmla="*/ 156 h 811"/>
                      <a:gd name="T4" fmla="*/ 432 w 623"/>
                      <a:gd name="T5" fmla="*/ 89 h 811"/>
                      <a:gd name="T6" fmla="*/ 366 w 623"/>
                      <a:gd name="T7" fmla="*/ 56 h 811"/>
                      <a:gd name="T8" fmla="*/ 343 w 623"/>
                      <a:gd name="T9" fmla="*/ 34 h 811"/>
                      <a:gd name="T10" fmla="*/ 277 w 623"/>
                      <a:gd name="T11" fmla="*/ 11 h 811"/>
                      <a:gd name="T12" fmla="*/ 243 w 623"/>
                      <a:gd name="T13" fmla="*/ 0 h 811"/>
                      <a:gd name="T14" fmla="*/ 299 w 623"/>
                      <a:gd name="T15" fmla="*/ 167 h 811"/>
                      <a:gd name="T16" fmla="*/ 343 w 623"/>
                      <a:gd name="T17" fmla="*/ 222 h 811"/>
                      <a:gd name="T18" fmla="*/ 354 w 623"/>
                      <a:gd name="T19" fmla="*/ 256 h 811"/>
                      <a:gd name="T20" fmla="*/ 377 w 623"/>
                      <a:gd name="T21" fmla="*/ 278 h 811"/>
                      <a:gd name="T22" fmla="*/ 399 w 623"/>
                      <a:gd name="T23" fmla="*/ 311 h 811"/>
                      <a:gd name="T24" fmla="*/ 421 w 623"/>
                      <a:gd name="T25" fmla="*/ 334 h 811"/>
                      <a:gd name="T26" fmla="*/ 388 w 623"/>
                      <a:gd name="T27" fmla="*/ 322 h 811"/>
                      <a:gd name="T28" fmla="*/ 288 w 623"/>
                      <a:gd name="T29" fmla="*/ 289 h 811"/>
                      <a:gd name="T30" fmla="*/ 166 w 623"/>
                      <a:gd name="T31" fmla="*/ 211 h 811"/>
                      <a:gd name="T32" fmla="*/ 143 w 623"/>
                      <a:gd name="T33" fmla="*/ 189 h 811"/>
                      <a:gd name="T34" fmla="*/ 77 w 623"/>
                      <a:gd name="T35" fmla="*/ 167 h 811"/>
                      <a:gd name="T36" fmla="*/ 54 w 623"/>
                      <a:gd name="T37" fmla="*/ 189 h 811"/>
                      <a:gd name="T38" fmla="*/ 66 w 623"/>
                      <a:gd name="T39" fmla="*/ 222 h 811"/>
                      <a:gd name="T40" fmla="*/ 166 w 623"/>
                      <a:gd name="T41" fmla="*/ 367 h 811"/>
                      <a:gd name="T42" fmla="*/ 254 w 623"/>
                      <a:gd name="T43" fmla="*/ 456 h 811"/>
                      <a:gd name="T44" fmla="*/ 266 w 623"/>
                      <a:gd name="T45" fmla="*/ 489 h 811"/>
                      <a:gd name="T46" fmla="*/ 77 w 623"/>
                      <a:gd name="T47" fmla="*/ 522 h 811"/>
                      <a:gd name="T48" fmla="*/ 43 w 623"/>
                      <a:gd name="T49" fmla="*/ 534 h 811"/>
                      <a:gd name="T50" fmla="*/ 99 w 623"/>
                      <a:gd name="T51" fmla="*/ 600 h 811"/>
                      <a:gd name="T52" fmla="*/ 277 w 623"/>
                      <a:gd name="T53" fmla="*/ 678 h 811"/>
                      <a:gd name="T54" fmla="*/ 210 w 623"/>
                      <a:gd name="T55" fmla="*/ 700 h 811"/>
                      <a:gd name="T56" fmla="*/ 177 w 623"/>
                      <a:gd name="T57" fmla="*/ 711 h 811"/>
                      <a:gd name="T58" fmla="*/ 99 w 623"/>
                      <a:gd name="T59" fmla="*/ 778 h 811"/>
                      <a:gd name="T60" fmla="*/ 232 w 623"/>
                      <a:gd name="T61" fmla="*/ 811 h 811"/>
                      <a:gd name="T62" fmla="*/ 366 w 623"/>
                      <a:gd name="T63" fmla="*/ 800 h 811"/>
                      <a:gd name="T64" fmla="*/ 421 w 623"/>
                      <a:gd name="T65" fmla="*/ 789 h 811"/>
                      <a:gd name="T66" fmla="*/ 477 w 623"/>
                      <a:gd name="T67" fmla="*/ 656 h 811"/>
                      <a:gd name="T68" fmla="*/ 521 w 623"/>
                      <a:gd name="T69" fmla="*/ 589 h 811"/>
                      <a:gd name="T70" fmla="*/ 565 w 623"/>
                      <a:gd name="T71" fmla="*/ 534 h 811"/>
                      <a:gd name="T72" fmla="*/ 621 w 623"/>
                      <a:gd name="T73" fmla="*/ 445 h 811"/>
                      <a:gd name="T74" fmla="*/ 588 w 623"/>
                      <a:gd name="T75" fmla="*/ 367 h 811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623"/>
                      <a:gd name="T115" fmla="*/ 0 h 811"/>
                      <a:gd name="T116" fmla="*/ 623 w 623"/>
                      <a:gd name="T117" fmla="*/ 811 h 811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623" h="811">
                        <a:moveTo>
                          <a:pt x="588" y="367"/>
                        </a:moveTo>
                        <a:cubicBezTo>
                          <a:pt x="556" y="272"/>
                          <a:pt x="568" y="217"/>
                          <a:pt x="477" y="156"/>
                        </a:cubicBezTo>
                        <a:cubicBezTo>
                          <a:pt x="462" y="134"/>
                          <a:pt x="458" y="98"/>
                          <a:pt x="432" y="89"/>
                        </a:cubicBezTo>
                        <a:cubicBezTo>
                          <a:pt x="396" y="77"/>
                          <a:pt x="397" y="81"/>
                          <a:pt x="366" y="56"/>
                        </a:cubicBezTo>
                        <a:cubicBezTo>
                          <a:pt x="358" y="49"/>
                          <a:pt x="352" y="39"/>
                          <a:pt x="343" y="34"/>
                        </a:cubicBezTo>
                        <a:cubicBezTo>
                          <a:pt x="322" y="23"/>
                          <a:pt x="299" y="18"/>
                          <a:pt x="277" y="11"/>
                        </a:cubicBezTo>
                        <a:cubicBezTo>
                          <a:pt x="266" y="7"/>
                          <a:pt x="243" y="0"/>
                          <a:pt x="243" y="0"/>
                        </a:cubicBezTo>
                        <a:cubicBezTo>
                          <a:pt x="268" y="158"/>
                          <a:pt x="225" y="118"/>
                          <a:pt x="299" y="167"/>
                        </a:cubicBezTo>
                        <a:cubicBezTo>
                          <a:pt x="327" y="252"/>
                          <a:pt x="285" y="149"/>
                          <a:pt x="343" y="222"/>
                        </a:cubicBezTo>
                        <a:cubicBezTo>
                          <a:pt x="350" y="231"/>
                          <a:pt x="348" y="246"/>
                          <a:pt x="354" y="256"/>
                        </a:cubicBezTo>
                        <a:cubicBezTo>
                          <a:pt x="360" y="265"/>
                          <a:pt x="370" y="270"/>
                          <a:pt x="377" y="278"/>
                        </a:cubicBezTo>
                        <a:cubicBezTo>
                          <a:pt x="385" y="288"/>
                          <a:pt x="391" y="301"/>
                          <a:pt x="399" y="311"/>
                        </a:cubicBezTo>
                        <a:cubicBezTo>
                          <a:pt x="406" y="319"/>
                          <a:pt x="429" y="326"/>
                          <a:pt x="421" y="334"/>
                        </a:cubicBezTo>
                        <a:cubicBezTo>
                          <a:pt x="413" y="342"/>
                          <a:pt x="399" y="326"/>
                          <a:pt x="388" y="322"/>
                        </a:cubicBezTo>
                        <a:cubicBezTo>
                          <a:pt x="355" y="311"/>
                          <a:pt x="321" y="300"/>
                          <a:pt x="288" y="289"/>
                        </a:cubicBezTo>
                        <a:cubicBezTo>
                          <a:pt x="233" y="271"/>
                          <a:pt x="217" y="228"/>
                          <a:pt x="166" y="211"/>
                        </a:cubicBezTo>
                        <a:cubicBezTo>
                          <a:pt x="158" y="204"/>
                          <a:pt x="153" y="194"/>
                          <a:pt x="143" y="189"/>
                        </a:cubicBezTo>
                        <a:cubicBezTo>
                          <a:pt x="122" y="179"/>
                          <a:pt x="77" y="167"/>
                          <a:pt x="77" y="167"/>
                        </a:cubicBezTo>
                        <a:cubicBezTo>
                          <a:pt x="69" y="174"/>
                          <a:pt x="56" y="179"/>
                          <a:pt x="54" y="189"/>
                        </a:cubicBezTo>
                        <a:cubicBezTo>
                          <a:pt x="52" y="200"/>
                          <a:pt x="62" y="211"/>
                          <a:pt x="66" y="222"/>
                        </a:cubicBezTo>
                        <a:cubicBezTo>
                          <a:pt x="90" y="291"/>
                          <a:pt x="103" y="326"/>
                          <a:pt x="166" y="367"/>
                        </a:cubicBezTo>
                        <a:cubicBezTo>
                          <a:pt x="191" y="405"/>
                          <a:pt x="216" y="431"/>
                          <a:pt x="254" y="456"/>
                        </a:cubicBezTo>
                        <a:cubicBezTo>
                          <a:pt x="258" y="467"/>
                          <a:pt x="274" y="481"/>
                          <a:pt x="266" y="489"/>
                        </a:cubicBezTo>
                        <a:cubicBezTo>
                          <a:pt x="238" y="517"/>
                          <a:pt x="87" y="521"/>
                          <a:pt x="77" y="522"/>
                        </a:cubicBezTo>
                        <a:cubicBezTo>
                          <a:pt x="66" y="526"/>
                          <a:pt x="51" y="526"/>
                          <a:pt x="43" y="534"/>
                        </a:cubicBezTo>
                        <a:cubicBezTo>
                          <a:pt x="0" y="577"/>
                          <a:pt x="74" y="592"/>
                          <a:pt x="99" y="600"/>
                        </a:cubicBezTo>
                        <a:cubicBezTo>
                          <a:pt x="149" y="651"/>
                          <a:pt x="210" y="662"/>
                          <a:pt x="277" y="678"/>
                        </a:cubicBezTo>
                        <a:cubicBezTo>
                          <a:pt x="255" y="685"/>
                          <a:pt x="232" y="693"/>
                          <a:pt x="210" y="700"/>
                        </a:cubicBezTo>
                        <a:cubicBezTo>
                          <a:pt x="199" y="704"/>
                          <a:pt x="177" y="711"/>
                          <a:pt x="177" y="711"/>
                        </a:cubicBezTo>
                        <a:cubicBezTo>
                          <a:pt x="139" y="749"/>
                          <a:pt x="131" y="729"/>
                          <a:pt x="99" y="778"/>
                        </a:cubicBezTo>
                        <a:cubicBezTo>
                          <a:pt x="187" y="807"/>
                          <a:pt x="143" y="796"/>
                          <a:pt x="232" y="811"/>
                        </a:cubicBezTo>
                        <a:cubicBezTo>
                          <a:pt x="277" y="807"/>
                          <a:pt x="321" y="805"/>
                          <a:pt x="366" y="800"/>
                        </a:cubicBezTo>
                        <a:cubicBezTo>
                          <a:pt x="385" y="798"/>
                          <a:pt x="408" y="802"/>
                          <a:pt x="421" y="789"/>
                        </a:cubicBezTo>
                        <a:cubicBezTo>
                          <a:pt x="426" y="784"/>
                          <a:pt x="459" y="682"/>
                          <a:pt x="477" y="656"/>
                        </a:cubicBezTo>
                        <a:cubicBezTo>
                          <a:pt x="503" y="576"/>
                          <a:pt x="467" y="671"/>
                          <a:pt x="521" y="589"/>
                        </a:cubicBezTo>
                        <a:cubicBezTo>
                          <a:pt x="564" y="525"/>
                          <a:pt x="491" y="583"/>
                          <a:pt x="565" y="534"/>
                        </a:cubicBezTo>
                        <a:cubicBezTo>
                          <a:pt x="585" y="479"/>
                          <a:pt x="603" y="500"/>
                          <a:pt x="621" y="445"/>
                        </a:cubicBezTo>
                        <a:cubicBezTo>
                          <a:pt x="608" y="379"/>
                          <a:pt x="623" y="402"/>
                          <a:pt x="588" y="367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21522" name="Freeform 161"/>
                <p:cNvSpPr/>
                <p:nvPr/>
              </p:nvSpPr>
              <p:spPr bwMode="auto">
                <a:xfrm flipH="1">
                  <a:off x="2219" y="3353"/>
                  <a:ext cx="484" cy="279"/>
                </a:xfrm>
                <a:custGeom>
                  <a:avLst/>
                  <a:gdLst>
                    <a:gd name="T0" fmla="*/ 2371 w 333"/>
                    <a:gd name="T1" fmla="*/ 0 h 168"/>
                    <a:gd name="T2" fmla="*/ 3994 w 333"/>
                    <a:gd name="T3" fmla="*/ 1581 h 168"/>
                    <a:gd name="T4" fmla="*/ 6070 w 333"/>
                    <a:gd name="T5" fmla="*/ 5367 h 168"/>
                    <a:gd name="T6" fmla="*/ 8613 w 333"/>
                    <a:gd name="T7" fmla="*/ 6123 h 168"/>
                    <a:gd name="T8" fmla="*/ 9086 w 333"/>
                    <a:gd name="T9" fmla="*/ 8436 h 168"/>
                    <a:gd name="T10" fmla="*/ 9312 w 333"/>
                    <a:gd name="T11" fmla="*/ 10765 h 168"/>
                    <a:gd name="T12" fmla="*/ 8613 w 333"/>
                    <a:gd name="T13" fmla="*/ 9179 h 168"/>
                    <a:gd name="T14" fmla="*/ 7234 w 333"/>
                    <a:gd name="T15" fmla="*/ 7689 h 168"/>
                    <a:gd name="T16" fmla="*/ 6535 w 333"/>
                    <a:gd name="T17" fmla="*/ 6920 h 168"/>
                    <a:gd name="T18" fmla="*/ 7234 w 333"/>
                    <a:gd name="T19" fmla="*/ 7689 h 168"/>
                    <a:gd name="T20" fmla="*/ 8857 w 333"/>
                    <a:gd name="T21" fmla="*/ 9179 h 168"/>
                    <a:gd name="T22" fmla="*/ 9312 w 333"/>
                    <a:gd name="T23" fmla="*/ 16132 h 168"/>
                    <a:gd name="T24" fmla="*/ 6535 w 333"/>
                    <a:gd name="T25" fmla="*/ 13824 h 168"/>
                    <a:gd name="T26" fmla="*/ 1916 w 333"/>
                    <a:gd name="T27" fmla="*/ 10765 h 168"/>
                    <a:gd name="T28" fmla="*/ 974 w 333"/>
                    <a:gd name="T29" fmla="*/ 1581 h 168"/>
                    <a:gd name="T30" fmla="*/ 2371 w 333"/>
                    <a:gd name="T31" fmla="*/ 0 h 168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33"/>
                    <a:gd name="T49" fmla="*/ 0 h 168"/>
                    <a:gd name="T50" fmla="*/ 333 w 333"/>
                    <a:gd name="T51" fmla="*/ 168 h 168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33" h="168">
                      <a:moveTo>
                        <a:pt x="82" y="0"/>
                      </a:moveTo>
                      <a:cubicBezTo>
                        <a:pt x="90" y="2"/>
                        <a:pt x="129" y="11"/>
                        <a:pt x="138" y="16"/>
                      </a:cubicBezTo>
                      <a:cubicBezTo>
                        <a:pt x="163" y="30"/>
                        <a:pt x="181" y="52"/>
                        <a:pt x="210" y="56"/>
                      </a:cubicBezTo>
                      <a:cubicBezTo>
                        <a:pt x="239" y="60"/>
                        <a:pt x="269" y="61"/>
                        <a:pt x="298" y="64"/>
                      </a:cubicBezTo>
                      <a:cubicBezTo>
                        <a:pt x="303" y="72"/>
                        <a:pt x="310" y="79"/>
                        <a:pt x="314" y="88"/>
                      </a:cubicBezTo>
                      <a:cubicBezTo>
                        <a:pt x="318" y="96"/>
                        <a:pt x="330" y="108"/>
                        <a:pt x="322" y="112"/>
                      </a:cubicBezTo>
                      <a:cubicBezTo>
                        <a:pt x="313" y="116"/>
                        <a:pt x="307" y="100"/>
                        <a:pt x="298" y="96"/>
                      </a:cubicBezTo>
                      <a:cubicBezTo>
                        <a:pt x="283" y="89"/>
                        <a:pt x="266" y="85"/>
                        <a:pt x="250" y="80"/>
                      </a:cubicBezTo>
                      <a:cubicBezTo>
                        <a:pt x="242" y="77"/>
                        <a:pt x="226" y="72"/>
                        <a:pt x="226" y="72"/>
                      </a:cubicBezTo>
                      <a:cubicBezTo>
                        <a:pt x="226" y="72"/>
                        <a:pt x="242" y="77"/>
                        <a:pt x="250" y="80"/>
                      </a:cubicBezTo>
                      <a:cubicBezTo>
                        <a:pt x="284" y="91"/>
                        <a:pt x="266" y="86"/>
                        <a:pt x="306" y="96"/>
                      </a:cubicBezTo>
                      <a:cubicBezTo>
                        <a:pt x="325" y="125"/>
                        <a:pt x="333" y="135"/>
                        <a:pt x="322" y="168"/>
                      </a:cubicBezTo>
                      <a:cubicBezTo>
                        <a:pt x="290" y="157"/>
                        <a:pt x="259" y="151"/>
                        <a:pt x="226" y="144"/>
                      </a:cubicBezTo>
                      <a:cubicBezTo>
                        <a:pt x="171" y="107"/>
                        <a:pt x="145" y="118"/>
                        <a:pt x="66" y="112"/>
                      </a:cubicBezTo>
                      <a:cubicBezTo>
                        <a:pt x="36" y="92"/>
                        <a:pt x="0" y="60"/>
                        <a:pt x="34" y="16"/>
                      </a:cubicBezTo>
                      <a:cubicBezTo>
                        <a:pt x="44" y="3"/>
                        <a:pt x="66" y="5"/>
                        <a:pt x="82" y="0"/>
                      </a:cubicBezTo>
                      <a:close/>
                    </a:path>
                  </a:pathLst>
                </a:custGeom>
                <a:solidFill>
                  <a:srgbClr val="A5002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23" name="Oval 162"/>
                <p:cNvSpPr>
                  <a:spLocks noChangeArrowheads="1"/>
                </p:cNvSpPr>
                <p:nvPr/>
              </p:nvSpPr>
              <p:spPr bwMode="auto">
                <a:xfrm flipH="1">
                  <a:off x="1747" y="2302"/>
                  <a:ext cx="1673" cy="1117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24" name="Group 163"/>
                <p:cNvGrpSpPr/>
                <p:nvPr/>
              </p:nvGrpSpPr>
              <p:grpSpPr bwMode="auto">
                <a:xfrm flipH="1">
                  <a:off x="2200" y="2621"/>
                  <a:ext cx="1080" cy="604"/>
                  <a:chOff x="1248" y="2448"/>
                  <a:chExt cx="744" cy="363"/>
                </a:xfrm>
              </p:grpSpPr>
              <p:sp>
                <p:nvSpPr>
                  <p:cNvPr id="21539" name="Freeform 164"/>
                  <p:cNvSpPr/>
                  <p:nvPr/>
                </p:nvSpPr>
                <p:spPr bwMode="auto">
                  <a:xfrm>
                    <a:off x="1248" y="2496"/>
                    <a:ext cx="482" cy="272"/>
                  </a:xfrm>
                  <a:custGeom>
                    <a:avLst/>
                    <a:gdLst>
                      <a:gd name="T0" fmla="*/ 482 w 482"/>
                      <a:gd name="T1" fmla="*/ 0 h 272"/>
                      <a:gd name="T2" fmla="*/ 250 w 482"/>
                      <a:gd name="T3" fmla="*/ 24 h 272"/>
                      <a:gd name="T4" fmla="*/ 354 w 482"/>
                      <a:gd name="T5" fmla="*/ 88 h 272"/>
                      <a:gd name="T6" fmla="*/ 242 w 482"/>
                      <a:gd name="T7" fmla="*/ 112 h 272"/>
                      <a:gd name="T8" fmla="*/ 170 w 482"/>
                      <a:gd name="T9" fmla="*/ 88 h 272"/>
                      <a:gd name="T10" fmla="*/ 122 w 482"/>
                      <a:gd name="T11" fmla="*/ 72 h 272"/>
                      <a:gd name="T12" fmla="*/ 250 w 482"/>
                      <a:gd name="T13" fmla="*/ 200 h 272"/>
                      <a:gd name="T14" fmla="*/ 18 w 482"/>
                      <a:gd name="T15" fmla="*/ 136 h 272"/>
                      <a:gd name="T16" fmla="*/ 2 w 482"/>
                      <a:gd name="T17" fmla="*/ 160 h 272"/>
                      <a:gd name="T18" fmla="*/ 34 w 482"/>
                      <a:gd name="T19" fmla="*/ 240 h 272"/>
                      <a:gd name="T20" fmla="*/ 106 w 482"/>
                      <a:gd name="T21" fmla="*/ 248 h 272"/>
                      <a:gd name="T22" fmla="*/ 210 w 482"/>
                      <a:gd name="T23" fmla="*/ 272 h 272"/>
                      <a:gd name="T24" fmla="*/ 378 w 482"/>
                      <a:gd name="T25" fmla="*/ 248 h 272"/>
                      <a:gd name="T26" fmla="*/ 482 w 482"/>
                      <a:gd name="T27" fmla="*/ 0 h 272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482"/>
                      <a:gd name="T43" fmla="*/ 0 h 272"/>
                      <a:gd name="T44" fmla="*/ 482 w 482"/>
                      <a:gd name="T45" fmla="*/ 272 h 272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482" h="272">
                        <a:moveTo>
                          <a:pt x="482" y="0"/>
                        </a:moveTo>
                        <a:cubicBezTo>
                          <a:pt x="403" y="16"/>
                          <a:pt x="331" y="19"/>
                          <a:pt x="250" y="24"/>
                        </a:cubicBezTo>
                        <a:cubicBezTo>
                          <a:pt x="278" y="66"/>
                          <a:pt x="307" y="79"/>
                          <a:pt x="354" y="88"/>
                        </a:cubicBezTo>
                        <a:cubicBezTo>
                          <a:pt x="323" y="135"/>
                          <a:pt x="302" y="119"/>
                          <a:pt x="242" y="112"/>
                        </a:cubicBezTo>
                        <a:cubicBezTo>
                          <a:pt x="218" y="104"/>
                          <a:pt x="194" y="96"/>
                          <a:pt x="170" y="88"/>
                        </a:cubicBezTo>
                        <a:cubicBezTo>
                          <a:pt x="154" y="83"/>
                          <a:pt x="122" y="72"/>
                          <a:pt x="122" y="72"/>
                        </a:cubicBezTo>
                        <a:cubicBezTo>
                          <a:pt x="141" y="165"/>
                          <a:pt x="154" y="184"/>
                          <a:pt x="250" y="200"/>
                        </a:cubicBezTo>
                        <a:cubicBezTo>
                          <a:pt x="153" y="232"/>
                          <a:pt x="97" y="162"/>
                          <a:pt x="18" y="136"/>
                        </a:cubicBezTo>
                        <a:cubicBezTo>
                          <a:pt x="13" y="144"/>
                          <a:pt x="3" y="150"/>
                          <a:pt x="2" y="160"/>
                        </a:cubicBezTo>
                        <a:cubicBezTo>
                          <a:pt x="0" y="173"/>
                          <a:pt x="19" y="234"/>
                          <a:pt x="34" y="240"/>
                        </a:cubicBezTo>
                        <a:cubicBezTo>
                          <a:pt x="57" y="248"/>
                          <a:pt x="82" y="245"/>
                          <a:pt x="106" y="248"/>
                        </a:cubicBezTo>
                        <a:cubicBezTo>
                          <a:pt x="172" y="270"/>
                          <a:pt x="137" y="262"/>
                          <a:pt x="210" y="272"/>
                        </a:cubicBezTo>
                        <a:cubicBezTo>
                          <a:pt x="268" y="267"/>
                          <a:pt x="323" y="266"/>
                          <a:pt x="378" y="248"/>
                        </a:cubicBezTo>
                        <a:cubicBezTo>
                          <a:pt x="428" y="172"/>
                          <a:pt x="460" y="89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rgbClr val="FF66FF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540" name="Freeform 165"/>
                  <p:cNvSpPr/>
                  <p:nvPr/>
                </p:nvSpPr>
                <p:spPr bwMode="auto">
                  <a:xfrm>
                    <a:off x="1392" y="2448"/>
                    <a:ext cx="600" cy="363"/>
                  </a:xfrm>
                  <a:custGeom>
                    <a:avLst/>
                    <a:gdLst>
                      <a:gd name="T0" fmla="*/ 433 w 600"/>
                      <a:gd name="T1" fmla="*/ 7 h 363"/>
                      <a:gd name="T2" fmla="*/ 466 w 600"/>
                      <a:gd name="T3" fmla="*/ 29 h 363"/>
                      <a:gd name="T4" fmla="*/ 500 w 600"/>
                      <a:gd name="T5" fmla="*/ 40 h 363"/>
                      <a:gd name="T6" fmla="*/ 511 w 600"/>
                      <a:gd name="T7" fmla="*/ 74 h 363"/>
                      <a:gd name="T8" fmla="*/ 578 w 600"/>
                      <a:gd name="T9" fmla="*/ 163 h 363"/>
                      <a:gd name="T10" fmla="*/ 522 w 600"/>
                      <a:gd name="T11" fmla="*/ 363 h 363"/>
                      <a:gd name="T12" fmla="*/ 133 w 600"/>
                      <a:gd name="T13" fmla="*/ 340 h 363"/>
                      <a:gd name="T14" fmla="*/ 33 w 600"/>
                      <a:gd name="T15" fmla="*/ 307 h 363"/>
                      <a:gd name="T16" fmla="*/ 0 w 600"/>
                      <a:gd name="T17" fmla="*/ 296 h 363"/>
                      <a:gd name="T18" fmla="*/ 211 w 600"/>
                      <a:gd name="T19" fmla="*/ 229 h 363"/>
                      <a:gd name="T20" fmla="*/ 211 w 600"/>
                      <a:gd name="T21" fmla="*/ 207 h 363"/>
                      <a:gd name="T22" fmla="*/ 178 w 600"/>
                      <a:gd name="T23" fmla="*/ 185 h 363"/>
                      <a:gd name="T24" fmla="*/ 233 w 600"/>
                      <a:gd name="T25" fmla="*/ 107 h 363"/>
                      <a:gd name="T26" fmla="*/ 311 w 600"/>
                      <a:gd name="T27" fmla="*/ 107 h 363"/>
                      <a:gd name="T28" fmla="*/ 300 w 600"/>
                      <a:gd name="T29" fmla="*/ 74 h 363"/>
                      <a:gd name="T30" fmla="*/ 444 w 600"/>
                      <a:gd name="T31" fmla="*/ 18 h 363"/>
                      <a:gd name="T32" fmla="*/ 433 w 600"/>
                      <a:gd name="T33" fmla="*/ 7 h 363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0"/>
                      <a:gd name="T52" fmla="*/ 0 h 363"/>
                      <a:gd name="T53" fmla="*/ 600 w 600"/>
                      <a:gd name="T54" fmla="*/ 363 h 363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0" h="363">
                        <a:moveTo>
                          <a:pt x="433" y="7"/>
                        </a:moveTo>
                        <a:cubicBezTo>
                          <a:pt x="444" y="14"/>
                          <a:pt x="454" y="23"/>
                          <a:pt x="466" y="29"/>
                        </a:cubicBezTo>
                        <a:cubicBezTo>
                          <a:pt x="477" y="34"/>
                          <a:pt x="492" y="32"/>
                          <a:pt x="500" y="40"/>
                        </a:cubicBezTo>
                        <a:cubicBezTo>
                          <a:pt x="508" y="48"/>
                          <a:pt x="505" y="64"/>
                          <a:pt x="511" y="74"/>
                        </a:cubicBezTo>
                        <a:cubicBezTo>
                          <a:pt x="542" y="130"/>
                          <a:pt x="544" y="129"/>
                          <a:pt x="578" y="163"/>
                        </a:cubicBezTo>
                        <a:cubicBezTo>
                          <a:pt x="572" y="239"/>
                          <a:pt x="600" y="335"/>
                          <a:pt x="522" y="363"/>
                        </a:cubicBezTo>
                        <a:cubicBezTo>
                          <a:pt x="515" y="363"/>
                          <a:pt x="225" y="359"/>
                          <a:pt x="133" y="340"/>
                        </a:cubicBezTo>
                        <a:cubicBezTo>
                          <a:pt x="130" y="339"/>
                          <a:pt x="51" y="313"/>
                          <a:pt x="33" y="307"/>
                        </a:cubicBezTo>
                        <a:cubicBezTo>
                          <a:pt x="22" y="303"/>
                          <a:pt x="0" y="296"/>
                          <a:pt x="0" y="296"/>
                        </a:cubicBezTo>
                        <a:cubicBezTo>
                          <a:pt x="33" y="196"/>
                          <a:pt x="81" y="237"/>
                          <a:pt x="211" y="229"/>
                        </a:cubicBezTo>
                        <a:cubicBezTo>
                          <a:pt x="264" y="211"/>
                          <a:pt x="246" y="225"/>
                          <a:pt x="211" y="207"/>
                        </a:cubicBezTo>
                        <a:cubicBezTo>
                          <a:pt x="199" y="201"/>
                          <a:pt x="189" y="192"/>
                          <a:pt x="178" y="185"/>
                        </a:cubicBezTo>
                        <a:cubicBezTo>
                          <a:pt x="204" y="107"/>
                          <a:pt x="178" y="125"/>
                          <a:pt x="233" y="107"/>
                        </a:cubicBezTo>
                        <a:cubicBezTo>
                          <a:pt x="242" y="109"/>
                          <a:pt x="299" y="132"/>
                          <a:pt x="311" y="107"/>
                        </a:cubicBezTo>
                        <a:cubicBezTo>
                          <a:pt x="316" y="97"/>
                          <a:pt x="304" y="85"/>
                          <a:pt x="300" y="74"/>
                        </a:cubicBezTo>
                        <a:cubicBezTo>
                          <a:pt x="324" y="0"/>
                          <a:pt x="368" y="37"/>
                          <a:pt x="444" y="18"/>
                        </a:cubicBezTo>
                        <a:cubicBezTo>
                          <a:pt x="449" y="17"/>
                          <a:pt x="437" y="11"/>
                          <a:pt x="433" y="7"/>
                        </a:cubicBezTo>
                        <a:close/>
                      </a:path>
                    </a:pathLst>
                  </a:custGeom>
                  <a:solidFill>
                    <a:srgbClr val="993366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21525" name="Group 166"/>
                <p:cNvGrpSpPr/>
                <p:nvPr/>
              </p:nvGrpSpPr>
              <p:grpSpPr bwMode="auto">
                <a:xfrm flipH="1">
                  <a:off x="1431" y="1823"/>
                  <a:ext cx="1431" cy="1182"/>
                  <a:chOff x="1536" y="1968"/>
                  <a:chExt cx="986" cy="711"/>
                </a:xfrm>
              </p:grpSpPr>
              <p:sp>
                <p:nvSpPr>
                  <p:cNvPr id="21534" name="Freeform 167"/>
                  <p:cNvSpPr/>
                  <p:nvPr/>
                </p:nvSpPr>
                <p:spPr bwMode="auto">
                  <a:xfrm>
                    <a:off x="2353" y="2056"/>
                    <a:ext cx="169" cy="256"/>
                  </a:xfrm>
                  <a:custGeom>
                    <a:avLst/>
                    <a:gdLst>
                      <a:gd name="T0" fmla="*/ 39 w 169"/>
                      <a:gd name="T1" fmla="*/ 24 h 256"/>
                      <a:gd name="T2" fmla="*/ 7 w 169"/>
                      <a:gd name="T3" fmla="*/ 152 h 256"/>
                      <a:gd name="T4" fmla="*/ 47 w 169"/>
                      <a:gd name="T5" fmla="*/ 256 h 256"/>
                      <a:gd name="T6" fmla="*/ 55 w 169"/>
                      <a:gd name="T7" fmla="*/ 224 h 256"/>
                      <a:gd name="T8" fmla="*/ 63 w 169"/>
                      <a:gd name="T9" fmla="*/ 160 h 256"/>
                      <a:gd name="T10" fmla="*/ 79 w 169"/>
                      <a:gd name="T11" fmla="*/ 208 h 256"/>
                      <a:gd name="T12" fmla="*/ 103 w 169"/>
                      <a:gd name="T13" fmla="*/ 224 h 256"/>
                      <a:gd name="T14" fmla="*/ 119 w 169"/>
                      <a:gd name="T15" fmla="*/ 80 h 256"/>
                      <a:gd name="T16" fmla="*/ 111 w 169"/>
                      <a:gd name="T17" fmla="*/ 32 h 256"/>
                      <a:gd name="T18" fmla="*/ 63 w 169"/>
                      <a:gd name="T19" fmla="*/ 0 h 256"/>
                      <a:gd name="T20" fmla="*/ 47 w 169"/>
                      <a:gd name="T21" fmla="*/ 24 h 256"/>
                      <a:gd name="T22" fmla="*/ 23 w 169"/>
                      <a:gd name="T23" fmla="*/ 32 h 256"/>
                      <a:gd name="T24" fmla="*/ 39 w 169"/>
                      <a:gd name="T25" fmla="*/ 24 h 25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69"/>
                      <a:gd name="T40" fmla="*/ 0 h 256"/>
                      <a:gd name="T41" fmla="*/ 169 w 169"/>
                      <a:gd name="T42" fmla="*/ 256 h 25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69" h="256">
                        <a:moveTo>
                          <a:pt x="39" y="24"/>
                        </a:moveTo>
                        <a:cubicBezTo>
                          <a:pt x="25" y="67"/>
                          <a:pt x="18" y="108"/>
                          <a:pt x="7" y="152"/>
                        </a:cubicBezTo>
                        <a:cubicBezTo>
                          <a:pt x="12" y="201"/>
                          <a:pt x="0" y="240"/>
                          <a:pt x="47" y="256"/>
                        </a:cubicBezTo>
                        <a:cubicBezTo>
                          <a:pt x="50" y="245"/>
                          <a:pt x="53" y="235"/>
                          <a:pt x="55" y="224"/>
                        </a:cubicBezTo>
                        <a:cubicBezTo>
                          <a:pt x="59" y="203"/>
                          <a:pt x="45" y="172"/>
                          <a:pt x="63" y="160"/>
                        </a:cubicBezTo>
                        <a:cubicBezTo>
                          <a:pt x="77" y="151"/>
                          <a:pt x="74" y="192"/>
                          <a:pt x="79" y="208"/>
                        </a:cubicBezTo>
                        <a:cubicBezTo>
                          <a:pt x="82" y="217"/>
                          <a:pt x="95" y="219"/>
                          <a:pt x="103" y="224"/>
                        </a:cubicBezTo>
                        <a:cubicBezTo>
                          <a:pt x="169" y="202"/>
                          <a:pt x="131" y="223"/>
                          <a:pt x="119" y="80"/>
                        </a:cubicBezTo>
                        <a:cubicBezTo>
                          <a:pt x="118" y="64"/>
                          <a:pt x="120" y="45"/>
                          <a:pt x="111" y="32"/>
                        </a:cubicBezTo>
                        <a:cubicBezTo>
                          <a:pt x="100" y="16"/>
                          <a:pt x="63" y="0"/>
                          <a:pt x="63" y="0"/>
                        </a:cubicBezTo>
                        <a:cubicBezTo>
                          <a:pt x="58" y="8"/>
                          <a:pt x="55" y="18"/>
                          <a:pt x="47" y="24"/>
                        </a:cubicBezTo>
                        <a:cubicBezTo>
                          <a:pt x="40" y="29"/>
                          <a:pt x="31" y="32"/>
                          <a:pt x="23" y="32"/>
                        </a:cubicBezTo>
                        <a:cubicBezTo>
                          <a:pt x="17" y="32"/>
                          <a:pt x="34" y="27"/>
                          <a:pt x="39" y="24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grpSp>
                <p:nvGrpSpPr>
                  <p:cNvPr id="21535" name="Group 168"/>
                  <p:cNvGrpSpPr/>
                  <p:nvPr/>
                </p:nvGrpSpPr>
                <p:grpSpPr bwMode="auto">
                  <a:xfrm>
                    <a:off x="1536" y="1968"/>
                    <a:ext cx="867" cy="711"/>
                    <a:chOff x="1533" y="1978"/>
                    <a:chExt cx="867" cy="711"/>
                  </a:xfrm>
                </p:grpSpPr>
                <p:sp>
                  <p:nvSpPr>
                    <p:cNvPr id="21536" name="Freeform 169"/>
                    <p:cNvSpPr/>
                    <p:nvPr/>
                  </p:nvSpPr>
                  <p:spPr bwMode="auto">
                    <a:xfrm>
                      <a:off x="1533" y="2178"/>
                      <a:ext cx="833" cy="511"/>
                    </a:xfrm>
                    <a:custGeom>
                      <a:avLst/>
                      <a:gdLst>
                        <a:gd name="T0" fmla="*/ 356 w 833"/>
                        <a:gd name="T1" fmla="*/ 0 h 511"/>
                        <a:gd name="T2" fmla="*/ 289 w 833"/>
                        <a:gd name="T3" fmla="*/ 22 h 511"/>
                        <a:gd name="T4" fmla="*/ 256 w 833"/>
                        <a:gd name="T5" fmla="*/ 33 h 511"/>
                        <a:gd name="T6" fmla="*/ 178 w 833"/>
                        <a:gd name="T7" fmla="*/ 100 h 511"/>
                        <a:gd name="T8" fmla="*/ 111 w 833"/>
                        <a:gd name="T9" fmla="*/ 122 h 511"/>
                        <a:gd name="T10" fmla="*/ 0 w 833"/>
                        <a:gd name="T11" fmla="*/ 166 h 511"/>
                        <a:gd name="T12" fmla="*/ 89 w 833"/>
                        <a:gd name="T13" fmla="*/ 188 h 511"/>
                        <a:gd name="T14" fmla="*/ 133 w 833"/>
                        <a:gd name="T15" fmla="*/ 200 h 511"/>
                        <a:gd name="T16" fmla="*/ 333 w 833"/>
                        <a:gd name="T17" fmla="*/ 155 h 511"/>
                        <a:gd name="T18" fmla="*/ 345 w 833"/>
                        <a:gd name="T19" fmla="*/ 344 h 511"/>
                        <a:gd name="T20" fmla="*/ 411 w 833"/>
                        <a:gd name="T21" fmla="*/ 322 h 511"/>
                        <a:gd name="T22" fmla="*/ 444 w 833"/>
                        <a:gd name="T23" fmla="*/ 311 h 511"/>
                        <a:gd name="T24" fmla="*/ 467 w 833"/>
                        <a:gd name="T25" fmla="*/ 288 h 511"/>
                        <a:gd name="T26" fmla="*/ 511 w 833"/>
                        <a:gd name="T27" fmla="*/ 411 h 511"/>
                        <a:gd name="T28" fmla="*/ 544 w 833"/>
                        <a:gd name="T29" fmla="*/ 422 h 511"/>
                        <a:gd name="T30" fmla="*/ 600 w 833"/>
                        <a:gd name="T31" fmla="*/ 377 h 511"/>
                        <a:gd name="T32" fmla="*/ 644 w 833"/>
                        <a:gd name="T33" fmla="*/ 311 h 511"/>
                        <a:gd name="T34" fmla="*/ 678 w 833"/>
                        <a:gd name="T35" fmla="*/ 422 h 511"/>
                        <a:gd name="T36" fmla="*/ 700 w 833"/>
                        <a:gd name="T37" fmla="*/ 511 h 511"/>
                        <a:gd name="T38" fmla="*/ 711 w 833"/>
                        <a:gd name="T39" fmla="*/ 477 h 511"/>
                        <a:gd name="T40" fmla="*/ 722 w 833"/>
                        <a:gd name="T41" fmla="*/ 400 h 511"/>
                        <a:gd name="T42" fmla="*/ 789 w 833"/>
                        <a:gd name="T43" fmla="*/ 444 h 511"/>
                        <a:gd name="T44" fmla="*/ 822 w 833"/>
                        <a:gd name="T45" fmla="*/ 500 h 511"/>
                        <a:gd name="T46" fmla="*/ 833 w 833"/>
                        <a:gd name="T47" fmla="*/ 466 h 511"/>
                        <a:gd name="T48" fmla="*/ 800 w 833"/>
                        <a:gd name="T49" fmla="*/ 288 h 511"/>
                        <a:gd name="T50" fmla="*/ 733 w 833"/>
                        <a:gd name="T51" fmla="*/ 144 h 511"/>
                        <a:gd name="T52" fmla="*/ 711 w 833"/>
                        <a:gd name="T53" fmla="*/ 111 h 511"/>
                        <a:gd name="T54" fmla="*/ 589 w 833"/>
                        <a:gd name="T55" fmla="*/ 77 h 511"/>
                        <a:gd name="T56" fmla="*/ 433 w 833"/>
                        <a:gd name="T57" fmla="*/ 33 h 511"/>
                        <a:gd name="T58" fmla="*/ 356 w 833"/>
                        <a:gd name="T59" fmla="*/ 0 h 511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w 833"/>
                        <a:gd name="T91" fmla="*/ 0 h 511"/>
                        <a:gd name="T92" fmla="*/ 833 w 833"/>
                        <a:gd name="T93" fmla="*/ 511 h 511"/>
                      </a:gdLst>
                      <a:ahLst/>
                      <a:cxnLst>
                        <a:cxn ang="T60">
                          <a:pos x="T0" y="T1"/>
                        </a:cxn>
                        <a:cxn ang="T61">
                          <a:pos x="T2" y="T3"/>
                        </a:cxn>
                        <a:cxn ang="T62">
                          <a:pos x="T4" y="T5"/>
                        </a:cxn>
                        <a:cxn ang="T63">
                          <a:pos x="T6" y="T7"/>
                        </a:cxn>
                        <a:cxn ang="T64">
                          <a:pos x="T8" y="T9"/>
                        </a:cxn>
                        <a:cxn ang="T65">
                          <a:pos x="T10" y="T11"/>
                        </a:cxn>
                        <a:cxn ang="T66">
                          <a:pos x="T12" y="T13"/>
                        </a:cxn>
                        <a:cxn ang="T67">
                          <a:pos x="T14" y="T15"/>
                        </a:cxn>
                        <a:cxn ang="T68">
                          <a:pos x="T16" y="T17"/>
                        </a:cxn>
                        <a:cxn ang="T69">
                          <a:pos x="T18" y="T19"/>
                        </a:cxn>
                        <a:cxn ang="T70">
                          <a:pos x="T20" y="T21"/>
                        </a:cxn>
                        <a:cxn ang="T71">
                          <a:pos x="T22" y="T23"/>
                        </a:cxn>
                        <a:cxn ang="T72">
                          <a:pos x="T24" y="T25"/>
                        </a:cxn>
                        <a:cxn ang="T73">
                          <a:pos x="T26" y="T27"/>
                        </a:cxn>
                        <a:cxn ang="T74">
                          <a:pos x="T28" y="T29"/>
                        </a:cxn>
                        <a:cxn ang="T75">
                          <a:pos x="T30" y="T31"/>
                        </a:cxn>
                        <a:cxn ang="T76">
                          <a:pos x="T32" y="T33"/>
                        </a:cxn>
                        <a:cxn ang="T77">
                          <a:pos x="T34" y="T35"/>
                        </a:cxn>
                        <a:cxn ang="T78">
                          <a:pos x="T36" y="T37"/>
                        </a:cxn>
                        <a:cxn ang="T79">
                          <a:pos x="T38" y="T39"/>
                        </a:cxn>
                        <a:cxn ang="T80">
                          <a:pos x="T40" y="T41"/>
                        </a:cxn>
                        <a:cxn ang="T81">
                          <a:pos x="T42" y="T43"/>
                        </a:cxn>
                        <a:cxn ang="T82">
                          <a:pos x="T44" y="T45"/>
                        </a:cxn>
                        <a:cxn ang="T83">
                          <a:pos x="T46" y="T47"/>
                        </a:cxn>
                        <a:cxn ang="T84">
                          <a:pos x="T48" y="T49"/>
                        </a:cxn>
                        <a:cxn ang="T85">
                          <a:pos x="T50" y="T51"/>
                        </a:cxn>
                        <a:cxn ang="T86">
                          <a:pos x="T52" y="T53"/>
                        </a:cxn>
                        <a:cxn ang="T87">
                          <a:pos x="T54" y="T55"/>
                        </a:cxn>
                        <a:cxn ang="T88">
                          <a:pos x="T56" y="T57"/>
                        </a:cxn>
                        <a:cxn ang="T89">
                          <a:pos x="T58" y="T59"/>
                        </a:cxn>
                      </a:cxnLst>
                      <a:rect l="T90" t="T91" r="T92" b="T93"/>
                      <a:pathLst>
                        <a:path w="833" h="511">
                          <a:moveTo>
                            <a:pt x="356" y="0"/>
                          </a:moveTo>
                          <a:cubicBezTo>
                            <a:pt x="334" y="7"/>
                            <a:pt x="311" y="15"/>
                            <a:pt x="289" y="22"/>
                          </a:cubicBezTo>
                          <a:cubicBezTo>
                            <a:pt x="278" y="26"/>
                            <a:pt x="256" y="33"/>
                            <a:pt x="256" y="33"/>
                          </a:cubicBezTo>
                          <a:cubicBezTo>
                            <a:pt x="243" y="46"/>
                            <a:pt x="191" y="93"/>
                            <a:pt x="178" y="100"/>
                          </a:cubicBezTo>
                          <a:cubicBezTo>
                            <a:pt x="157" y="111"/>
                            <a:pt x="111" y="122"/>
                            <a:pt x="111" y="122"/>
                          </a:cubicBezTo>
                          <a:cubicBezTo>
                            <a:pt x="73" y="147"/>
                            <a:pt x="44" y="155"/>
                            <a:pt x="0" y="166"/>
                          </a:cubicBezTo>
                          <a:cubicBezTo>
                            <a:pt x="30" y="173"/>
                            <a:pt x="59" y="180"/>
                            <a:pt x="89" y="188"/>
                          </a:cubicBezTo>
                          <a:cubicBezTo>
                            <a:pt x="104" y="192"/>
                            <a:pt x="133" y="200"/>
                            <a:pt x="133" y="200"/>
                          </a:cubicBezTo>
                          <a:cubicBezTo>
                            <a:pt x="230" y="191"/>
                            <a:pt x="264" y="201"/>
                            <a:pt x="333" y="155"/>
                          </a:cubicBezTo>
                          <a:cubicBezTo>
                            <a:pt x="337" y="218"/>
                            <a:pt x="318" y="287"/>
                            <a:pt x="345" y="344"/>
                          </a:cubicBezTo>
                          <a:cubicBezTo>
                            <a:pt x="355" y="365"/>
                            <a:pt x="389" y="329"/>
                            <a:pt x="411" y="322"/>
                          </a:cubicBezTo>
                          <a:cubicBezTo>
                            <a:pt x="422" y="318"/>
                            <a:pt x="444" y="311"/>
                            <a:pt x="444" y="311"/>
                          </a:cubicBezTo>
                          <a:cubicBezTo>
                            <a:pt x="452" y="303"/>
                            <a:pt x="456" y="288"/>
                            <a:pt x="467" y="288"/>
                          </a:cubicBezTo>
                          <a:cubicBezTo>
                            <a:pt x="500" y="288"/>
                            <a:pt x="501" y="395"/>
                            <a:pt x="511" y="411"/>
                          </a:cubicBezTo>
                          <a:cubicBezTo>
                            <a:pt x="517" y="421"/>
                            <a:pt x="533" y="418"/>
                            <a:pt x="544" y="422"/>
                          </a:cubicBezTo>
                          <a:cubicBezTo>
                            <a:pt x="570" y="405"/>
                            <a:pt x="582" y="401"/>
                            <a:pt x="600" y="377"/>
                          </a:cubicBezTo>
                          <a:cubicBezTo>
                            <a:pt x="616" y="356"/>
                            <a:pt x="644" y="311"/>
                            <a:pt x="644" y="311"/>
                          </a:cubicBezTo>
                          <a:cubicBezTo>
                            <a:pt x="691" y="356"/>
                            <a:pt x="658" y="315"/>
                            <a:pt x="678" y="422"/>
                          </a:cubicBezTo>
                          <a:cubicBezTo>
                            <a:pt x="684" y="452"/>
                            <a:pt x="700" y="511"/>
                            <a:pt x="700" y="511"/>
                          </a:cubicBezTo>
                          <a:cubicBezTo>
                            <a:pt x="704" y="500"/>
                            <a:pt x="709" y="489"/>
                            <a:pt x="711" y="477"/>
                          </a:cubicBezTo>
                          <a:cubicBezTo>
                            <a:pt x="716" y="452"/>
                            <a:pt x="698" y="410"/>
                            <a:pt x="722" y="400"/>
                          </a:cubicBezTo>
                          <a:cubicBezTo>
                            <a:pt x="747" y="390"/>
                            <a:pt x="789" y="444"/>
                            <a:pt x="789" y="444"/>
                          </a:cubicBezTo>
                          <a:cubicBezTo>
                            <a:pt x="790" y="446"/>
                            <a:pt x="804" y="506"/>
                            <a:pt x="822" y="500"/>
                          </a:cubicBezTo>
                          <a:cubicBezTo>
                            <a:pt x="833" y="496"/>
                            <a:pt x="829" y="477"/>
                            <a:pt x="833" y="466"/>
                          </a:cubicBezTo>
                          <a:cubicBezTo>
                            <a:pt x="814" y="409"/>
                            <a:pt x="807" y="348"/>
                            <a:pt x="800" y="288"/>
                          </a:cubicBezTo>
                          <a:cubicBezTo>
                            <a:pt x="790" y="211"/>
                            <a:pt x="806" y="168"/>
                            <a:pt x="733" y="144"/>
                          </a:cubicBezTo>
                          <a:cubicBezTo>
                            <a:pt x="726" y="133"/>
                            <a:pt x="721" y="119"/>
                            <a:pt x="711" y="111"/>
                          </a:cubicBezTo>
                          <a:cubicBezTo>
                            <a:pt x="678" y="85"/>
                            <a:pt x="629" y="90"/>
                            <a:pt x="589" y="77"/>
                          </a:cubicBezTo>
                          <a:cubicBezTo>
                            <a:pt x="537" y="60"/>
                            <a:pt x="485" y="50"/>
                            <a:pt x="433" y="33"/>
                          </a:cubicBezTo>
                          <a:cubicBezTo>
                            <a:pt x="412" y="26"/>
                            <a:pt x="375" y="0"/>
                            <a:pt x="356" y="0"/>
                          </a:cubicBez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37" name="Freeform 170"/>
                    <p:cNvSpPr/>
                    <p:nvPr/>
                  </p:nvSpPr>
                  <p:spPr bwMode="auto">
                    <a:xfrm>
                      <a:off x="1666" y="2066"/>
                      <a:ext cx="713" cy="534"/>
                    </a:xfrm>
                    <a:custGeom>
                      <a:avLst/>
                      <a:gdLst>
                        <a:gd name="T0" fmla="*/ 300 w 713"/>
                        <a:gd name="T1" fmla="*/ 23 h 534"/>
                        <a:gd name="T2" fmla="*/ 100 w 713"/>
                        <a:gd name="T3" fmla="*/ 112 h 534"/>
                        <a:gd name="T4" fmla="*/ 34 w 713"/>
                        <a:gd name="T5" fmla="*/ 156 h 534"/>
                        <a:gd name="T6" fmla="*/ 0 w 713"/>
                        <a:gd name="T7" fmla="*/ 178 h 534"/>
                        <a:gd name="T8" fmla="*/ 34 w 713"/>
                        <a:gd name="T9" fmla="*/ 212 h 534"/>
                        <a:gd name="T10" fmla="*/ 234 w 713"/>
                        <a:gd name="T11" fmla="*/ 200 h 534"/>
                        <a:gd name="T12" fmla="*/ 245 w 713"/>
                        <a:gd name="T13" fmla="*/ 378 h 534"/>
                        <a:gd name="T14" fmla="*/ 367 w 713"/>
                        <a:gd name="T15" fmla="*/ 278 h 534"/>
                        <a:gd name="T16" fmla="*/ 400 w 713"/>
                        <a:gd name="T17" fmla="*/ 289 h 534"/>
                        <a:gd name="T18" fmla="*/ 434 w 713"/>
                        <a:gd name="T19" fmla="*/ 478 h 534"/>
                        <a:gd name="T20" fmla="*/ 467 w 713"/>
                        <a:gd name="T21" fmla="*/ 456 h 534"/>
                        <a:gd name="T22" fmla="*/ 478 w 713"/>
                        <a:gd name="T23" fmla="*/ 423 h 534"/>
                        <a:gd name="T24" fmla="*/ 545 w 713"/>
                        <a:gd name="T25" fmla="*/ 334 h 534"/>
                        <a:gd name="T26" fmla="*/ 567 w 713"/>
                        <a:gd name="T27" fmla="*/ 300 h 534"/>
                        <a:gd name="T28" fmla="*/ 634 w 713"/>
                        <a:gd name="T29" fmla="*/ 534 h 534"/>
                        <a:gd name="T30" fmla="*/ 689 w 713"/>
                        <a:gd name="T31" fmla="*/ 400 h 534"/>
                        <a:gd name="T32" fmla="*/ 711 w 713"/>
                        <a:gd name="T33" fmla="*/ 312 h 534"/>
                        <a:gd name="T34" fmla="*/ 689 w 713"/>
                        <a:gd name="T35" fmla="*/ 212 h 534"/>
                        <a:gd name="T36" fmla="*/ 567 w 713"/>
                        <a:gd name="T37" fmla="*/ 134 h 534"/>
                        <a:gd name="T38" fmla="*/ 467 w 713"/>
                        <a:gd name="T39" fmla="*/ 56 h 534"/>
                        <a:gd name="T40" fmla="*/ 400 w 713"/>
                        <a:gd name="T41" fmla="*/ 34 h 534"/>
                        <a:gd name="T42" fmla="*/ 334 w 713"/>
                        <a:gd name="T43" fmla="*/ 0 h 534"/>
                        <a:gd name="T44" fmla="*/ 300 w 713"/>
                        <a:gd name="T45" fmla="*/ 23 h 534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13"/>
                        <a:gd name="T70" fmla="*/ 0 h 534"/>
                        <a:gd name="T71" fmla="*/ 713 w 713"/>
                        <a:gd name="T72" fmla="*/ 534 h 534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13" h="534">
                          <a:moveTo>
                            <a:pt x="300" y="23"/>
                          </a:moveTo>
                          <a:cubicBezTo>
                            <a:pt x="239" y="64"/>
                            <a:pt x="170" y="87"/>
                            <a:pt x="100" y="112"/>
                          </a:cubicBezTo>
                          <a:cubicBezTo>
                            <a:pt x="75" y="121"/>
                            <a:pt x="56" y="141"/>
                            <a:pt x="34" y="156"/>
                          </a:cubicBezTo>
                          <a:cubicBezTo>
                            <a:pt x="23" y="163"/>
                            <a:pt x="0" y="178"/>
                            <a:pt x="0" y="178"/>
                          </a:cubicBezTo>
                          <a:cubicBezTo>
                            <a:pt x="11" y="189"/>
                            <a:pt x="18" y="210"/>
                            <a:pt x="34" y="212"/>
                          </a:cubicBezTo>
                          <a:cubicBezTo>
                            <a:pt x="100" y="218"/>
                            <a:pt x="182" y="159"/>
                            <a:pt x="234" y="200"/>
                          </a:cubicBezTo>
                          <a:cubicBezTo>
                            <a:pt x="281" y="237"/>
                            <a:pt x="241" y="319"/>
                            <a:pt x="245" y="378"/>
                          </a:cubicBezTo>
                          <a:cubicBezTo>
                            <a:pt x="290" y="348"/>
                            <a:pt x="322" y="308"/>
                            <a:pt x="367" y="278"/>
                          </a:cubicBezTo>
                          <a:cubicBezTo>
                            <a:pt x="378" y="282"/>
                            <a:pt x="394" y="279"/>
                            <a:pt x="400" y="289"/>
                          </a:cubicBezTo>
                          <a:cubicBezTo>
                            <a:pt x="414" y="314"/>
                            <a:pt x="428" y="445"/>
                            <a:pt x="434" y="478"/>
                          </a:cubicBezTo>
                          <a:cubicBezTo>
                            <a:pt x="445" y="471"/>
                            <a:pt x="459" y="466"/>
                            <a:pt x="467" y="456"/>
                          </a:cubicBezTo>
                          <a:cubicBezTo>
                            <a:pt x="474" y="447"/>
                            <a:pt x="472" y="433"/>
                            <a:pt x="478" y="423"/>
                          </a:cubicBezTo>
                          <a:cubicBezTo>
                            <a:pt x="497" y="391"/>
                            <a:pt x="524" y="365"/>
                            <a:pt x="545" y="334"/>
                          </a:cubicBezTo>
                          <a:cubicBezTo>
                            <a:pt x="553" y="323"/>
                            <a:pt x="567" y="300"/>
                            <a:pt x="567" y="300"/>
                          </a:cubicBezTo>
                          <a:cubicBezTo>
                            <a:pt x="593" y="378"/>
                            <a:pt x="615" y="454"/>
                            <a:pt x="634" y="534"/>
                          </a:cubicBezTo>
                          <a:cubicBezTo>
                            <a:pt x="661" y="493"/>
                            <a:pt x="677" y="448"/>
                            <a:pt x="689" y="400"/>
                          </a:cubicBezTo>
                          <a:cubicBezTo>
                            <a:pt x="696" y="371"/>
                            <a:pt x="711" y="312"/>
                            <a:pt x="711" y="312"/>
                          </a:cubicBezTo>
                          <a:cubicBezTo>
                            <a:pt x="705" y="278"/>
                            <a:pt x="713" y="236"/>
                            <a:pt x="689" y="212"/>
                          </a:cubicBezTo>
                          <a:cubicBezTo>
                            <a:pt x="667" y="190"/>
                            <a:pt x="600" y="145"/>
                            <a:pt x="567" y="134"/>
                          </a:cubicBezTo>
                          <a:cubicBezTo>
                            <a:pt x="538" y="112"/>
                            <a:pt x="502" y="71"/>
                            <a:pt x="467" y="56"/>
                          </a:cubicBezTo>
                          <a:cubicBezTo>
                            <a:pt x="445" y="47"/>
                            <a:pt x="400" y="34"/>
                            <a:pt x="400" y="34"/>
                          </a:cubicBezTo>
                          <a:cubicBezTo>
                            <a:pt x="385" y="24"/>
                            <a:pt x="355" y="0"/>
                            <a:pt x="334" y="0"/>
                          </a:cubicBezTo>
                          <a:cubicBezTo>
                            <a:pt x="271" y="0"/>
                            <a:pt x="282" y="5"/>
                            <a:pt x="300" y="23"/>
                          </a:cubicBez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  <p:sp>
                  <p:nvSpPr>
                    <p:cNvPr id="21538" name="Freeform 171"/>
                    <p:cNvSpPr/>
                    <p:nvPr/>
                  </p:nvSpPr>
                  <p:spPr bwMode="auto">
                    <a:xfrm>
                      <a:off x="1768" y="1978"/>
                      <a:ext cx="632" cy="455"/>
                    </a:xfrm>
                    <a:custGeom>
                      <a:avLst/>
                      <a:gdLst>
                        <a:gd name="T0" fmla="*/ 265 w 632"/>
                        <a:gd name="T1" fmla="*/ 0 h 455"/>
                        <a:gd name="T2" fmla="*/ 232 w 632"/>
                        <a:gd name="T3" fmla="*/ 33 h 455"/>
                        <a:gd name="T4" fmla="*/ 198 w 632"/>
                        <a:gd name="T5" fmla="*/ 55 h 455"/>
                        <a:gd name="T6" fmla="*/ 110 w 632"/>
                        <a:gd name="T7" fmla="*/ 133 h 455"/>
                        <a:gd name="T8" fmla="*/ 21 w 632"/>
                        <a:gd name="T9" fmla="*/ 222 h 455"/>
                        <a:gd name="T10" fmla="*/ 10 w 632"/>
                        <a:gd name="T11" fmla="*/ 255 h 455"/>
                        <a:gd name="T12" fmla="*/ 43 w 632"/>
                        <a:gd name="T13" fmla="*/ 233 h 455"/>
                        <a:gd name="T14" fmla="*/ 254 w 632"/>
                        <a:gd name="T15" fmla="*/ 188 h 455"/>
                        <a:gd name="T16" fmla="*/ 287 w 632"/>
                        <a:gd name="T17" fmla="*/ 200 h 455"/>
                        <a:gd name="T18" fmla="*/ 298 w 632"/>
                        <a:gd name="T19" fmla="*/ 266 h 455"/>
                        <a:gd name="T20" fmla="*/ 309 w 632"/>
                        <a:gd name="T21" fmla="*/ 377 h 455"/>
                        <a:gd name="T22" fmla="*/ 476 w 632"/>
                        <a:gd name="T23" fmla="*/ 244 h 455"/>
                        <a:gd name="T24" fmla="*/ 521 w 632"/>
                        <a:gd name="T25" fmla="*/ 455 h 455"/>
                        <a:gd name="T26" fmla="*/ 609 w 632"/>
                        <a:gd name="T27" fmla="*/ 288 h 455"/>
                        <a:gd name="T28" fmla="*/ 632 w 632"/>
                        <a:gd name="T29" fmla="*/ 222 h 455"/>
                        <a:gd name="T30" fmla="*/ 621 w 632"/>
                        <a:gd name="T31" fmla="*/ 155 h 455"/>
                        <a:gd name="T32" fmla="*/ 598 w 632"/>
                        <a:gd name="T33" fmla="*/ 133 h 455"/>
                        <a:gd name="T34" fmla="*/ 398 w 632"/>
                        <a:gd name="T35" fmla="*/ 66 h 455"/>
                        <a:gd name="T36" fmla="*/ 265 w 632"/>
                        <a:gd name="T37" fmla="*/ 22 h 455"/>
                        <a:gd name="T38" fmla="*/ 265 w 632"/>
                        <a:gd name="T39" fmla="*/ 0 h 455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632"/>
                        <a:gd name="T61" fmla="*/ 0 h 455"/>
                        <a:gd name="T62" fmla="*/ 632 w 632"/>
                        <a:gd name="T63" fmla="*/ 455 h 455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632" h="455">
                          <a:moveTo>
                            <a:pt x="265" y="0"/>
                          </a:moveTo>
                          <a:cubicBezTo>
                            <a:pt x="254" y="11"/>
                            <a:pt x="244" y="23"/>
                            <a:pt x="232" y="33"/>
                          </a:cubicBezTo>
                          <a:cubicBezTo>
                            <a:pt x="222" y="42"/>
                            <a:pt x="208" y="46"/>
                            <a:pt x="198" y="55"/>
                          </a:cubicBezTo>
                          <a:cubicBezTo>
                            <a:pt x="90" y="149"/>
                            <a:pt x="187" y="82"/>
                            <a:pt x="110" y="133"/>
                          </a:cubicBezTo>
                          <a:cubicBezTo>
                            <a:pt x="84" y="171"/>
                            <a:pt x="59" y="197"/>
                            <a:pt x="21" y="222"/>
                          </a:cubicBezTo>
                          <a:cubicBezTo>
                            <a:pt x="17" y="233"/>
                            <a:pt x="0" y="250"/>
                            <a:pt x="10" y="255"/>
                          </a:cubicBezTo>
                          <a:cubicBezTo>
                            <a:pt x="22" y="261"/>
                            <a:pt x="31" y="238"/>
                            <a:pt x="43" y="233"/>
                          </a:cubicBezTo>
                          <a:cubicBezTo>
                            <a:pt x="110" y="208"/>
                            <a:pt x="186" y="213"/>
                            <a:pt x="254" y="188"/>
                          </a:cubicBezTo>
                          <a:cubicBezTo>
                            <a:pt x="265" y="192"/>
                            <a:pt x="281" y="190"/>
                            <a:pt x="287" y="200"/>
                          </a:cubicBezTo>
                          <a:cubicBezTo>
                            <a:pt x="298" y="219"/>
                            <a:pt x="295" y="244"/>
                            <a:pt x="298" y="266"/>
                          </a:cubicBezTo>
                          <a:cubicBezTo>
                            <a:pt x="303" y="303"/>
                            <a:pt x="305" y="340"/>
                            <a:pt x="309" y="377"/>
                          </a:cubicBezTo>
                          <a:cubicBezTo>
                            <a:pt x="397" y="348"/>
                            <a:pt x="426" y="319"/>
                            <a:pt x="476" y="244"/>
                          </a:cubicBezTo>
                          <a:cubicBezTo>
                            <a:pt x="516" y="305"/>
                            <a:pt x="510" y="384"/>
                            <a:pt x="521" y="455"/>
                          </a:cubicBezTo>
                          <a:cubicBezTo>
                            <a:pt x="564" y="389"/>
                            <a:pt x="585" y="360"/>
                            <a:pt x="609" y="288"/>
                          </a:cubicBezTo>
                          <a:cubicBezTo>
                            <a:pt x="616" y="266"/>
                            <a:pt x="632" y="222"/>
                            <a:pt x="632" y="222"/>
                          </a:cubicBezTo>
                          <a:cubicBezTo>
                            <a:pt x="628" y="200"/>
                            <a:pt x="629" y="176"/>
                            <a:pt x="621" y="155"/>
                          </a:cubicBezTo>
                          <a:cubicBezTo>
                            <a:pt x="617" y="145"/>
                            <a:pt x="608" y="138"/>
                            <a:pt x="598" y="133"/>
                          </a:cubicBezTo>
                          <a:cubicBezTo>
                            <a:pt x="539" y="104"/>
                            <a:pt x="460" y="86"/>
                            <a:pt x="398" y="66"/>
                          </a:cubicBezTo>
                          <a:cubicBezTo>
                            <a:pt x="354" y="51"/>
                            <a:pt x="309" y="37"/>
                            <a:pt x="265" y="22"/>
                          </a:cubicBezTo>
                          <a:cubicBezTo>
                            <a:pt x="258" y="20"/>
                            <a:pt x="265" y="7"/>
                            <a:pt x="265" y="0"/>
                          </a:cubicBezTo>
                          <a:close/>
                        </a:path>
                      </a:pathLst>
                    </a:custGeom>
                    <a:solidFill>
                      <a:srgbClr val="FFCC00"/>
                    </a:solidFill>
                    <a:ln w="28575">
                      <a:solidFill>
                        <a:schemeClr val="bg1"/>
                      </a:solidFill>
                      <a:round/>
                    </a:ln>
                  </p:spPr>
                  <p:txBody>
                    <a:bodyPr wrap="none" anchor="ctr"/>
                    <a:lstStyle/>
                    <a:p>
                      <a:endParaRPr lang="vi-VN"/>
                    </a:p>
                  </p:txBody>
                </p:sp>
              </p:grpSp>
            </p:grpSp>
            <p:sp>
              <p:nvSpPr>
                <p:cNvPr id="21526" name="Oval 172"/>
                <p:cNvSpPr>
                  <a:spLocks noChangeArrowheads="1"/>
                </p:cNvSpPr>
                <p:nvPr/>
              </p:nvSpPr>
              <p:spPr bwMode="auto">
                <a:xfrm flipH="1">
                  <a:off x="1469" y="1184"/>
                  <a:ext cx="835" cy="958"/>
                </a:xfrm>
                <a:prstGeom prst="ellipse">
                  <a:avLst/>
                </a:prstGeom>
                <a:solidFill>
                  <a:srgbClr val="FF99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27" name="Oval 173"/>
                <p:cNvSpPr>
                  <a:spLocks noChangeArrowheads="1"/>
                </p:cNvSpPr>
                <p:nvPr/>
              </p:nvSpPr>
              <p:spPr bwMode="auto">
                <a:xfrm flipH="1">
                  <a:off x="1608" y="1503"/>
                  <a:ext cx="209" cy="2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28" name="Oval 174"/>
                <p:cNvSpPr>
                  <a:spLocks noChangeArrowheads="1"/>
                </p:cNvSpPr>
                <p:nvPr/>
              </p:nvSpPr>
              <p:spPr bwMode="auto">
                <a:xfrm flipH="1">
                  <a:off x="1678" y="1583"/>
                  <a:ext cx="69" cy="160"/>
                </a:xfrm>
                <a:prstGeom prst="ellipse">
                  <a:avLst/>
                </a:prstGeom>
                <a:solidFill>
                  <a:schemeClr val="tx1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29" name="Freeform 175"/>
                <p:cNvSpPr/>
                <p:nvPr/>
              </p:nvSpPr>
              <p:spPr bwMode="auto">
                <a:xfrm flipH="1">
                  <a:off x="1248" y="1623"/>
                  <a:ext cx="250" cy="173"/>
                </a:xfrm>
                <a:custGeom>
                  <a:avLst/>
                  <a:gdLst>
                    <a:gd name="T0" fmla="*/ 577 w 172"/>
                    <a:gd name="T1" fmla="*/ 0 h 104"/>
                    <a:gd name="T2" fmla="*/ 4977 w 172"/>
                    <a:gd name="T3" fmla="*/ 3094 h 104"/>
                    <a:gd name="T4" fmla="*/ 1728 w 172"/>
                    <a:gd name="T5" fmla="*/ 8562 h 104"/>
                    <a:gd name="T6" fmla="*/ 339 w 172"/>
                    <a:gd name="T7" fmla="*/ 10155 h 104"/>
                    <a:gd name="T8" fmla="*/ 577 w 172"/>
                    <a:gd name="T9" fmla="*/ 0 h 1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"/>
                    <a:gd name="T16" fmla="*/ 0 h 104"/>
                    <a:gd name="T17" fmla="*/ 172 w 172"/>
                    <a:gd name="T18" fmla="*/ 104 h 1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" h="104">
                      <a:moveTo>
                        <a:pt x="20" y="0"/>
                      </a:moveTo>
                      <a:cubicBezTo>
                        <a:pt x="73" y="7"/>
                        <a:pt x="120" y="22"/>
                        <a:pt x="172" y="32"/>
                      </a:cubicBezTo>
                      <a:cubicBezTo>
                        <a:pt x="147" y="70"/>
                        <a:pt x="102" y="74"/>
                        <a:pt x="60" y="88"/>
                      </a:cubicBezTo>
                      <a:cubicBezTo>
                        <a:pt x="44" y="93"/>
                        <a:pt x="12" y="104"/>
                        <a:pt x="12" y="104"/>
                      </a:cubicBezTo>
                      <a:cubicBezTo>
                        <a:pt x="0" y="68"/>
                        <a:pt x="8" y="36"/>
                        <a:pt x="20" y="0"/>
                      </a:cubicBezTo>
                      <a:close/>
                    </a:path>
                  </a:pathLst>
                </a:custGeom>
                <a:solidFill>
                  <a:srgbClr val="003366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30" name="Freeform 176"/>
                <p:cNvSpPr/>
                <p:nvPr/>
              </p:nvSpPr>
              <p:spPr bwMode="auto">
                <a:xfrm flipH="1">
                  <a:off x="1450" y="672"/>
                  <a:ext cx="1152" cy="715"/>
                </a:xfrm>
                <a:custGeom>
                  <a:avLst/>
                  <a:gdLst>
                    <a:gd name="T0" fmla="*/ 19510 w 794"/>
                    <a:gd name="T1" fmla="*/ 38454 h 430"/>
                    <a:gd name="T2" fmla="*/ 22033 w 794"/>
                    <a:gd name="T3" fmla="*/ 24495 h 430"/>
                    <a:gd name="T4" fmla="*/ 20871 w 794"/>
                    <a:gd name="T5" fmla="*/ 4243 h 430"/>
                    <a:gd name="T6" fmla="*/ 19510 w 794"/>
                    <a:gd name="T7" fmla="*/ 19042 h 430"/>
                    <a:gd name="T8" fmla="*/ 17238 w 794"/>
                    <a:gd name="T9" fmla="*/ 14380 h 430"/>
                    <a:gd name="T10" fmla="*/ 16798 w 794"/>
                    <a:gd name="T11" fmla="*/ 12049 h 430"/>
                    <a:gd name="T12" fmla="*/ 15417 w 794"/>
                    <a:gd name="T13" fmla="*/ 8919 h 430"/>
                    <a:gd name="T14" fmla="*/ 14278 w 794"/>
                    <a:gd name="T15" fmla="*/ 5833 h 430"/>
                    <a:gd name="T16" fmla="*/ 12904 w 794"/>
                    <a:gd name="T17" fmla="*/ 1916 h 430"/>
                    <a:gd name="T18" fmla="*/ 11549 w 794"/>
                    <a:gd name="T19" fmla="*/ 417 h 430"/>
                    <a:gd name="T20" fmla="*/ 9492 w 794"/>
                    <a:gd name="T21" fmla="*/ 1152 h 430"/>
                    <a:gd name="T22" fmla="*/ 9936 w 794"/>
                    <a:gd name="T23" fmla="*/ 3508 h 430"/>
                    <a:gd name="T24" fmla="*/ 10179 w 794"/>
                    <a:gd name="T25" fmla="*/ 7368 h 430"/>
                    <a:gd name="T26" fmla="*/ 10626 w 794"/>
                    <a:gd name="T27" fmla="*/ 12049 h 430"/>
                    <a:gd name="T28" fmla="*/ 9024 w 794"/>
                    <a:gd name="T29" fmla="*/ 13615 h 430"/>
                    <a:gd name="T30" fmla="*/ 5831 w 794"/>
                    <a:gd name="T31" fmla="*/ 15953 h 430"/>
                    <a:gd name="T32" fmla="*/ 2651 w 794"/>
                    <a:gd name="T33" fmla="*/ 15155 h 430"/>
                    <a:gd name="T34" fmla="*/ 1267 w 794"/>
                    <a:gd name="T35" fmla="*/ 13615 h 430"/>
                    <a:gd name="T36" fmla="*/ 598 w 794"/>
                    <a:gd name="T37" fmla="*/ 11292 h 430"/>
                    <a:gd name="T38" fmla="*/ 598 w 794"/>
                    <a:gd name="T39" fmla="*/ 15953 h 430"/>
                    <a:gd name="T40" fmla="*/ 2194 w 794"/>
                    <a:gd name="T41" fmla="*/ 29915 h 430"/>
                    <a:gd name="T42" fmla="*/ 3096 w 794"/>
                    <a:gd name="T43" fmla="*/ 33836 h 430"/>
                    <a:gd name="T44" fmla="*/ 3563 w 794"/>
                    <a:gd name="T45" fmla="*/ 36167 h 430"/>
                    <a:gd name="T46" fmla="*/ 9721 w 794"/>
                    <a:gd name="T47" fmla="*/ 41616 h 430"/>
                    <a:gd name="T48" fmla="*/ 16798 w 794"/>
                    <a:gd name="T49" fmla="*/ 40815 h 430"/>
                    <a:gd name="T50" fmla="*/ 18152 w 794"/>
                    <a:gd name="T51" fmla="*/ 40025 h 430"/>
                    <a:gd name="T52" fmla="*/ 19510 w 794"/>
                    <a:gd name="T53" fmla="*/ 38454 h 43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794"/>
                    <a:gd name="T82" fmla="*/ 0 h 430"/>
                    <a:gd name="T83" fmla="*/ 794 w 794"/>
                    <a:gd name="T84" fmla="*/ 430 h 43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794" h="430">
                      <a:moveTo>
                        <a:pt x="685" y="396"/>
                      </a:moveTo>
                      <a:cubicBezTo>
                        <a:pt x="725" y="356"/>
                        <a:pt x="755" y="305"/>
                        <a:pt x="773" y="252"/>
                      </a:cubicBezTo>
                      <a:cubicBezTo>
                        <a:pt x="779" y="190"/>
                        <a:pt x="794" y="84"/>
                        <a:pt x="733" y="44"/>
                      </a:cubicBezTo>
                      <a:cubicBezTo>
                        <a:pt x="680" y="79"/>
                        <a:pt x="704" y="139"/>
                        <a:pt x="685" y="196"/>
                      </a:cubicBezTo>
                      <a:cubicBezTo>
                        <a:pt x="650" y="187"/>
                        <a:pt x="629" y="177"/>
                        <a:pt x="605" y="148"/>
                      </a:cubicBezTo>
                      <a:cubicBezTo>
                        <a:pt x="599" y="141"/>
                        <a:pt x="596" y="130"/>
                        <a:pt x="589" y="124"/>
                      </a:cubicBezTo>
                      <a:cubicBezTo>
                        <a:pt x="575" y="111"/>
                        <a:pt x="541" y="92"/>
                        <a:pt x="541" y="92"/>
                      </a:cubicBezTo>
                      <a:cubicBezTo>
                        <a:pt x="505" y="38"/>
                        <a:pt x="547" y="91"/>
                        <a:pt x="501" y="60"/>
                      </a:cubicBezTo>
                      <a:cubicBezTo>
                        <a:pt x="463" y="35"/>
                        <a:pt x="492" y="37"/>
                        <a:pt x="453" y="20"/>
                      </a:cubicBezTo>
                      <a:cubicBezTo>
                        <a:pt x="438" y="13"/>
                        <a:pt x="405" y="4"/>
                        <a:pt x="405" y="4"/>
                      </a:cubicBezTo>
                      <a:cubicBezTo>
                        <a:pt x="381" y="7"/>
                        <a:pt x="354" y="0"/>
                        <a:pt x="333" y="12"/>
                      </a:cubicBezTo>
                      <a:cubicBezTo>
                        <a:pt x="325" y="17"/>
                        <a:pt x="346" y="27"/>
                        <a:pt x="349" y="36"/>
                      </a:cubicBezTo>
                      <a:cubicBezTo>
                        <a:pt x="354" y="49"/>
                        <a:pt x="353" y="63"/>
                        <a:pt x="357" y="76"/>
                      </a:cubicBezTo>
                      <a:cubicBezTo>
                        <a:pt x="361" y="92"/>
                        <a:pt x="368" y="108"/>
                        <a:pt x="373" y="124"/>
                      </a:cubicBezTo>
                      <a:cubicBezTo>
                        <a:pt x="388" y="168"/>
                        <a:pt x="389" y="149"/>
                        <a:pt x="317" y="140"/>
                      </a:cubicBezTo>
                      <a:cubicBezTo>
                        <a:pt x="281" y="152"/>
                        <a:pt x="243" y="156"/>
                        <a:pt x="205" y="164"/>
                      </a:cubicBezTo>
                      <a:cubicBezTo>
                        <a:pt x="168" y="161"/>
                        <a:pt x="130" y="162"/>
                        <a:pt x="93" y="156"/>
                      </a:cubicBezTo>
                      <a:cubicBezTo>
                        <a:pt x="76" y="153"/>
                        <a:pt x="45" y="140"/>
                        <a:pt x="45" y="140"/>
                      </a:cubicBezTo>
                      <a:cubicBezTo>
                        <a:pt x="37" y="132"/>
                        <a:pt x="32" y="116"/>
                        <a:pt x="21" y="116"/>
                      </a:cubicBezTo>
                      <a:cubicBezTo>
                        <a:pt x="0" y="116"/>
                        <a:pt x="21" y="164"/>
                        <a:pt x="21" y="164"/>
                      </a:cubicBezTo>
                      <a:cubicBezTo>
                        <a:pt x="29" y="218"/>
                        <a:pt x="30" y="277"/>
                        <a:pt x="77" y="308"/>
                      </a:cubicBezTo>
                      <a:cubicBezTo>
                        <a:pt x="93" y="355"/>
                        <a:pt x="73" y="312"/>
                        <a:pt x="109" y="348"/>
                      </a:cubicBezTo>
                      <a:cubicBezTo>
                        <a:pt x="116" y="355"/>
                        <a:pt x="118" y="365"/>
                        <a:pt x="125" y="372"/>
                      </a:cubicBezTo>
                      <a:cubicBezTo>
                        <a:pt x="173" y="420"/>
                        <a:pt x="281" y="419"/>
                        <a:pt x="341" y="428"/>
                      </a:cubicBezTo>
                      <a:cubicBezTo>
                        <a:pt x="430" y="423"/>
                        <a:pt x="503" y="430"/>
                        <a:pt x="589" y="420"/>
                      </a:cubicBezTo>
                      <a:cubicBezTo>
                        <a:pt x="605" y="418"/>
                        <a:pt x="621" y="416"/>
                        <a:pt x="637" y="412"/>
                      </a:cubicBezTo>
                      <a:cubicBezTo>
                        <a:pt x="653" y="408"/>
                        <a:pt x="685" y="396"/>
                        <a:pt x="685" y="39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chemeClr val="bg1"/>
                  </a:solidFill>
                  <a:round/>
                </a:ln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grpSp>
              <p:nvGrpSpPr>
                <p:cNvPr id="21531" name="Group 177"/>
                <p:cNvGrpSpPr/>
                <p:nvPr/>
              </p:nvGrpSpPr>
              <p:grpSpPr bwMode="auto">
                <a:xfrm flipH="1">
                  <a:off x="2374" y="3260"/>
                  <a:ext cx="581" cy="868"/>
                  <a:chOff x="1472" y="2832"/>
                  <a:chExt cx="400" cy="522"/>
                </a:xfrm>
              </p:grpSpPr>
              <p:sp>
                <p:nvSpPr>
                  <p:cNvPr id="21532" name="Freeform 178"/>
                  <p:cNvSpPr/>
                  <p:nvPr/>
                </p:nvSpPr>
                <p:spPr bwMode="auto">
                  <a:xfrm>
                    <a:off x="1472" y="3080"/>
                    <a:ext cx="400" cy="274"/>
                  </a:xfrm>
                  <a:custGeom>
                    <a:avLst/>
                    <a:gdLst>
                      <a:gd name="T0" fmla="*/ 40 w 400"/>
                      <a:gd name="T1" fmla="*/ 32 h 274"/>
                      <a:gd name="T2" fmla="*/ 48 w 400"/>
                      <a:gd name="T3" fmla="*/ 88 h 274"/>
                      <a:gd name="T4" fmla="*/ 64 w 400"/>
                      <a:gd name="T5" fmla="*/ 136 h 274"/>
                      <a:gd name="T6" fmla="*/ 72 w 400"/>
                      <a:gd name="T7" fmla="*/ 192 h 274"/>
                      <a:gd name="T8" fmla="*/ 24 w 400"/>
                      <a:gd name="T9" fmla="*/ 208 h 274"/>
                      <a:gd name="T10" fmla="*/ 0 w 400"/>
                      <a:gd name="T11" fmla="*/ 216 h 274"/>
                      <a:gd name="T12" fmla="*/ 16 w 400"/>
                      <a:gd name="T13" fmla="*/ 264 h 274"/>
                      <a:gd name="T14" fmla="*/ 48 w 400"/>
                      <a:gd name="T15" fmla="*/ 256 h 274"/>
                      <a:gd name="T16" fmla="*/ 120 w 400"/>
                      <a:gd name="T17" fmla="*/ 216 h 274"/>
                      <a:gd name="T18" fmla="*/ 168 w 400"/>
                      <a:gd name="T19" fmla="*/ 248 h 274"/>
                      <a:gd name="T20" fmla="*/ 216 w 400"/>
                      <a:gd name="T21" fmla="*/ 264 h 274"/>
                      <a:gd name="T22" fmla="*/ 344 w 400"/>
                      <a:gd name="T23" fmla="*/ 256 h 274"/>
                      <a:gd name="T24" fmla="*/ 336 w 400"/>
                      <a:gd name="T25" fmla="*/ 232 h 274"/>
                      <a:gd name="T26" fmla="*/ 288 w 400"/>
                      <a:gd name="T27" fmla="*/ 216 h 274"/>
                      <a:gd name="T28" fmla="*/ 264 w 400"/>
                      <a:gd name="T29" fmla="*/ 208 h 274"/>
                      <a:gd name="T30" fmla="*/ 392 w 400"/>
                      <a:gd name="T31" fmla="*/ 200 h 274"/>
                      <a:gd name="T32" fmla="*/ 384 w 400"/>
                      <a:gd name="T33" fmla="*/ 176 h 274"/>
                      <a:gd name="T34" fmla="*/ 344 w 400"/>
                      <a:gd name="T35" fmla="*/ 144 h 274"/>
                      <a:gd name="T36" fmla="*/ 216 w 400"/>
                      <a:gd name="T37" fmla="*/ 152 h 274"/>
                      <a:gd name="T38" fmla="*/ 192 w 400"/>
                      <a:gd name="T39" fmla="*/ 152 h 274"/>
                      <a:gd name="T40" fmla="*/ 312 w 400"/>
                      <a:gd name="T41" fmla="*/ 136 h 274"/>
                      <a:gd name="T42" fmla="*/ 304 w 400"/>
                      <a:gd name="T43" fmla="*/ 112 h 274"/>
                      <a:gd name="T44" fmla="*/ 256 w 400"/>
                      <a:gd name="T45" fmla="*/ 96 h 274"/>
                      <a:gd name="T46" fmla="*/ 112 w 400"/>
                      <a:gd name="T47" fmla="*/ 96 h 274"/>
                      <a:gd name="T48" fmla="*/ 104 w 400"/>
                      <a:gd name="T49" fmla="*/ 16 h 274"/>
                      <a:gd name="T50" fmla="*/ 80 w 400"/>
                      <a:gd name="T51" fmla="*/ 0 h 274"/>
                      <a:gd name="T52" fmla="*/ 48 w 400"/>
                      <a:gd name="T53" fmla="*/ 8 h 274"/>
                      <a:gd name="T54" fmla="*/ 40 w 400"/>
                      <a:gd name="T55" fmla="*/ 32 h 274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w 400"/>
                      <a:gd name="T85" fmla="*/ 0 h 274"/>
                      <a:gd name="T86" fmla="*/ 400 w 400"/>
                      <a:gd name="T87" fmla="*/ 274 h 274"/>
                    </a:gdLst>
                    <a:ahLst/>
                    <a:cxnLst>
                      <a:cxn ang="T56">
                        <a:pos x="T0" y="T1"/>
                      </a:cxn>
                      <a:cxn ang="T57">
                        <a:pos x="T2" y="T3"/>
                      </a:cxn>
                      <a:cxn ang="T58">
                        <a:pos x="T4" y="T5"/>
                      </a:cxn>
                      <a:cxn ang="T59">
                        <a:pos x="T6" y="T7"/>
                      </a:cxn>
                      <a:cxn ang="T60">
                        <a:pos x="T8" y="T9"/>
                      </a:cxn>
                      <a:cxn ang="T61">
                        <a:pos x="T10" y="T11"/>
                      </a:cxn>
                      <a:cxn ang="T62">
                        <a:pos x="T12" y="T13"/>
                      </a:cxn>
                      <a:cxn ang="T63">
                        <a:pos x="T14" y="T15"/>
                      </a:cxn>
                      <a:cxn ang="T64">
                        <a:pos x="T16" y="T17"/>
                      </a:cxn>
                      <a:cxn ang="T65">
                        <a:pos x="T18" y="T19"/>
                      </a:cxn>
                      <a:cxn ang="T66">
                        <a:pos x="T20" y="T21"/>
                      </a:cxn>
                      <a:cxn ang="T67">
                        <a:pos x="T22" y="T23"/>
                      </a:cxn>
                      <a:cxn ang="T68">
                        <a:pos x="T24" y="T25"/>
                      </a:cxn>
                      <a:cxn ang="T69">
                        <a:pos x="T26" y="T27"/>
                      </a:cxn>
                      <a:cxn ang="T70">
                        <a:pos x="T28" y="T29"/>
                      </a:cxn>
                      <a:cxn ang="T71">
                        <a:pos x="T30" y="T31"/>
                      </a:cxn>
                      <a:cxn ang="T72">
                        <a:pos x="T32" y="T33"/>
                      </a:cxn>
                      <a:cxn ang="T73">
                        <a:pos x="T34" y="T35"/>
                      </a:cxn>
                      <a:cxn ang="T74">
                        <a:pos x="T36" y="T37"/>
                      </a:cxn>
                      <a:cxn ang="T75">
                        <a:pos x="T38" y="T39"/>
                      </a:cxn>
                      <a:cxn ang="T76">
                        <a:pos x="T40" y="T41"/>
                      </a:cxn>
                      <a:cxn ang="T77">
                        <a:pos x="T42" y="T43"/>
                      </a:cxn>
                      <a:cxn ang="T78">
                        <a:pos x="T44" y="T45"/>
                      </a:cxn>
                      <a:cxn ang="T79">
                        <a:pos x="T46" y="T47"/>
                      </a:cxn>
                      <a:cxn ang="T80">
                        <a:pos x="T48" y="T49"/>
                      </a:cxn>
                      <a:cxn ang="T81">
                        <a:pos x="T50" y="T51"/>
                      </a:cxn>
                      <a:cxn ang="T82">
                        <a:pos x="T52" y="T53"/>
                      </a:cxn>
                      <a:cxn ang="T83">
                        <a:pos x="T54" y="T55"/>
                      </a:cxn>
                    </a:cxnLst>
                    <a:rect l="T84" t="T85" r="T86" b="T87"/>
                    <a:pathLst>
                      <a:path w="400" h="274">
                        <a:moveTo>
                          <a:pt x="40" y="32"/>
                        </a:moveTo>
                        <a:cubicBezTo>
                          <a:pt x="43" y="51"/>
                          <a:pt x="44" y="70"/>
                          <a:pt x="48" y="88"/>
                        </a:cubicBezTo>
                        <a:cubicBezTo>
                          <a:pt x="52" y="104"/>
                          <a:pt x="64" y="136"/>
                          <a:pt x="64" y="136"/>
                        </a:cubicBezTo>
                        <a:cubicBezTo>
                          <a:pt x="67" y="155"/>
                          <a:pt x="81" y="176"/>
                          <a:pt x="72" y="192"/>
                        </a:cubicBezTo>
                        <a:cubicBezTo>
                          <a:pt x="64" y="207"/>
                          <a:pt x="40" y="203"/>
                          <a:pt x="24" y="208"/>
                        </a:cubicBezTo>
                        <a:cubicBezTo>
                          <a:pt x="16" y="211"/>
                          <a:pt x="0" y="216"/>
                          <a:pt x="0" y="216"/>
                        </a:cubicBezTo>
                        <a:cubicBezTo>
                          <a:pt x="5" y="232"/>
                          <a:pt x="11" y="248"/>
                          <a:pt x="16" y="264"/>
                        </a:cubicBezTo>
                        <a:cubicBezTo>
                          <a:pt x="19" y="274"/>
                          <a:pt x="37" y="259"/>
                          <a:pt x="48" y="256"/>
                        </a:cubicBezTo>
                        <a:cubicBezTo>
                          <a:pt x="74" y="248"/>
                          <a:pt x="120" y="216"/>
                          <a:pt x="120" y="216"/>
                        </a:cubicBezTo>
                        <a:cubicBezTo>
                          <a:pt x="136" y="227"/>
                          <a:pt x="150" y="242"/>
                          <a:pt x="168" y="248"/>
                        </a:cubicBezTo>
                        <a:cubicBezTo>
                          <a:pt x="184" y="253"/>
                          <a:pt x="216" y="264"/>
                          <a:pt x="216" y="264"/>
                        </a:cubicBezTo>
                        <a:cubicBezTo>
                          <a:pt x="259" y="261"/>
                          <a:pt x="303" y="267"/>
                          <a:pt x="344" y="256"/>
                        </a:cubicBezTo>
                        <a:cubicBezTo>
                          <a:pt x="352" y="254"/>
                          <a:pt x="343" y="237"/>
                          <a:pt x="336" y="232"/>
                        </a:cubicBezTo>
                        <a:cubicBezTo>
                          <a:pt x="322" y="222"/>
                          <a:pt x="304" y="221"/>
                          <a:pt x="288" y="216"/>
                        </a:cubicBezTo>
                        <a:cubicBezTo>
                          <a:pt x="280" y="213"/>
                          <a:pt x="264" y="208"/>
                          <a:pt x="264" y="208"/>
                        </a:cubicBezTo>
                        <a:cubicBezTo>
                          <a:pt x="307" y="205"/>
                          <a:pt x="351" y="211"/>
                          <a:pt x="392" y="200"/>
                        </a:cubicBezTo>
                        <a:cubicBezTo>
                          <a:pt x="400" y="198"/>
                          <a:pt x="388" y="184"/>
                          <a:pt x="384" y="176"/>
                        </a:cubicBezTo>
                        <a:cubicBezTo>
                          <a:pt x="370" y="147"/>
                          <a:pt x="372" y="153"/>
                          <a:pt x="344" y="144"/>
                        </a:cubicBezTo>
                        <a:cubicBezTo>
                          <a:pt x="301" y="153"/>
                          <a:pt x="259" y="166"/>
                          <a:pt x="216" y="152"/>
                        </a:cubicBezTo>
                        <a:cubicBezTo>
                          <a:pt x="154" y="161"/>
                          <a:pt x="137" y="160"/>
                          <a:pt x="192" y="152"/>
                        </a:cubicBezTo>
                        <a:cubicBezTo>
                          <a:pt x="356" y="129"/>
                          <a:pt x="210" y="156"/>
                          <a:pt x="312" y="136"/>
                        </a:cubicBezTo>
                        <a:cubicBezTo>
                          <a:pt x="309" y="128"/>
                          <a:pt x="311" y="117"/>
                          <a:pt x="304" y="112"/>
                        </a:cubicBezTo>
                        <a:cubicBezTo>
                          <a:pt x="290" y="102"/>
                          <a:pt x="256" y="96"/>
                          <a:pt x="256" y="96"/>
                        </a:cubicBezTo>
                        <a:cubicBezTo>
                          <a:pt x="219" y="102"/>
                          <a:pt x="140" y="119"/>
                          <a:pt x="112" y="96"/>
                        </a:cubicBezTo>
                        <a:cubicBezTo>
                          <a:pt x="92" y="79"/>
                          <a:pt x="112" y="41"/>
                          <a:pt x="104" y="16"/>
                        </a:cubicBezTo>
                        <a:cubicBezTo>
                          <a:pt x="101" y="7"/>
                          <a:pt x="88" y="5"/>
                          <a:pt x="80" y="0"/>
                        </a:cubicBezTo>
                        <a:cubicBezTo>
                          <a:pt x="69" y="3"/>
                          <a:pt x="57" y="2"/>
                          <a:pt x="48" y="8"/>
                        </a:cubicBezTo>
                        <a:cubicBezTo>
                          <a:pt x="9" y="34"/>
                          <a:pt x="28" y="32"/>
                          <a:pt x="40" y="32"/>
                        </a:cubicBezTo>
                        <a:close/>
                      </a:path>
                    </a:pathLst>
                  </a:cu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  <p:sp>
                <p:nvSpPr>
                  <p:cNvPr id="21533" name="Oval 179"/>
                  <p:cNvSpPr>
                    <a:spLocks noChangeArrowheads="1"/>
                  </p:cNvSpPr>
                  <p:nvPr/>
                </p:nvSpPr>
                <p:spPr bwMode="auto">
                  <a:xfrm rot="1762067">
                    <a:off x="1488" y="2832"/>
                    <a:ext cx="192" cy="288"/>
                  </a:xfrm>
                  <a:prstGeom prst="ellipse">
                    <a:avLst/>
                  </a:prstGeom>
                  <a:solidFill>
                    <a:srgbClr val="A50021"/>
                  </a:solidFill>
                  <a:ln w="28575">
                    <a:solidFill>
                      <a:schemeClr val="bg1"/>
                    </a:solidFill>
                    <a:round/>
                  </a:ln>
                </p:spPr>
                <p:txBody>
                  <a:bodyPr wrap="none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21513" name="Text Box 217"/>
            <p:cNvSpPr txBox="1">
              <a:spLocks noChangeArrowheads="1"/>
            </p:cNvSpPr>
            <p:nvPr/>
          </p:nvSpPr>
          <p:spPr bwMode="auto">
            <a:xfrm>
              <a:off x="4080" y="3936"/>
              <a:ext cx="19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/>
                <a:t>4</a:t>
              </a:r>
            </a:p>
          </p:txBody>
        </p:sp>
      </p:grpSp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57200" y="685800"/>
            <a:ext cx="7924800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/>
              <a:t>Xem bài tập nặn của các bạn học sinh</a:t>
            </a:r>
          </a:p>
        </p:txBody>
      </p:sp>
      <p:pic>
        <p:nvPicPr>
          <p:cNvPr id="8198" name="Picture 6" descr="lop 4 bai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895" y="1269365"/>
            <a:ext cx="398526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lop 4 bai 8 (4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835" y="1295400"/>
            <a:ext cx="4167505" cy="264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lop 4 bai 8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191000"/>
            <a:ext cx="3989070" cy="257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lop 4 bai 8 (8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6130" y="4190365"/>
            <a:ext cx="4220210" cy="2527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52400" y="76200"/>
            <a:ext cx="8305800" cy="6705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no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en-US" sz="36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Hoạt động 3: Thực 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20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57200" y="685800"/>
            <a:ext cx="7924800" cy="3667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Các em nhận xét bài theo các yêu cầu sau:</a:t>
            </a: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>
            <a:off x="457200" y="1219200"/>
            <a:ext cx="8382000" cy="5410200"/>
          </a:xfrm>
          <a:prstGeom prst="star8">
            <a:avLst>
              <a:gd name="adj" fmla="val 38250"/>
            </a:avLst>
          </a:prstGeom>
          <a:gradFill rotWithShape="1">
            <a:gsLst>
              <a:gs pos="0">
                <a:srgbClr val="FFFF00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r>
              <a:rPr lang="en-US" sz="3600" b="1"/>
              <a:t>- Nặn được con vật</a:t>
            </a:r>
          </a:p>
          <a:p>
            <a:pPr algn="ctr"/>
            <a:r>
              <a:rPr lang="en-US" sz="3600" b="1"/>
              <a:t> theo ý thích.</a:t>
            </a:r>
          </a:p>
          <a:p>
            <a:pPr algn="ctr"/>
            <a:r>
              <a:rPr lang="en-US" sz="3600" b="1"/>
              <a:t>- Nặn con vật có đặc điểm.</a:t>
            </a:r>
          </a:p>
          <a:p>
            <a:pPr algn="ctr"/>
            <a:r>
              <a:rPr lang="en-US" sz="3600" b="1"/>
              <a:t>- Tạo được hình dáng </a:t>
            </a:r>
          </a:p>
          <a:p>
            <a:pPr algn="ctr"/>
            <a:r>
              <a:rPr lang="en-US" sz="3600" b="1"/>
              <a:t>con vật sinh động.</a:t>
            </a: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83058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highlight>
                  <a:srgbClr val="FFFF00"/>
                </a:highlight>
              </a:rPr>
              <a:t>Hoạt động 4: Nhận xét, đánh giá</a:t>
            </a: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76200" y="762000"/>
            <a:ext cx="9070975" cy="5835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1"/>
                </a:solidFill>
              </a:rPr>
              <a:t>Các em nhận xét vật nặn theo các yêu cầu sau: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 bldLvl="0" animBg="1"/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9"/>
          <p:cNvSpPr txBox="1">
            <a:spLocks noChangeArrowheads="1"/>
          </p:cNvSpPr>
          <p:nvPr/>
        </p:nvSpPr>
        <p:spPr bwMode="auto">
          <a:xfrm>
            <a:off x="152400" y="152400"/>
            <a:ext cx="7201535" cy="583565"/>
          </a:xfrm>
          <a:prstGeom prst="rect">
            <a:avLst/>
          </a:prstGeom>
          <a:solidFill>
            <a:srgbClr val="FFCAB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Nhận xét, đánh giá về bài xé dán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" y="1371600"/>
            <a:ext cx="8270240" cy="452310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Xé dán đầy đủ các bộ phận con vật và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bố cục phù hợp,….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ldLvl="0" animBg="1"/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4" descr="TZ03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7" descr="hinh 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7173"/>
          <a:stretch>
            <a:fillRect/>
          </a:stretch>
        </p:blipFill>
        <p:spPr bwMode="auto">
          <a:xfrm>
            <a:off x="0" y="-238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1219200" y="136525"/>
            <a:ext cx="6631940" cy="10826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9"/>
              </a:avLst>
            </a:prstTxWarp>
          </a:bodyPr>
          <a:lstStyle/>
          <a:p>
            <a:pPr algn="ctr"/>
            <a:r>
              <a:rPr lang="en-US" sz="3200" b="1" kern="10">
                <a:ln w="12700">
                  <a:solidFill>
                    <a:srgbClr val="EAEAEA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9159" name="Picture 7" descr="images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29718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47800"/>
            <a:ext cx="2743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7" name="AutoShape 15"/>
          <p:cNvSpPr>
            <a:spLocks noChangeArrowheads="1"/>
          </p:cNvSpPr>
          <p:nvPr/>
        </p:nvSpPr>
        <p:spPr bwMode="gray">
          <a:xfrm>
            <a:off x="1447800" y="320040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Bút chì, tẩy</a:t>
            </a:r>
          </a:p>
        </p:txBody>
      </p:sp>
      <p:sp>
        <p:nvSpPr>
          <p:cNvPr id="49168" name="AutoShape 16"/>
          <p:cNvSpPr>
            <a:spLocks noChangeArrowheads="1"/>
          </p:cNvSpPr>
          <p:nvPr/>
        </p:nvSpPr>
        <p:spPr bwMode="gray">
          <a:xfrm>
            <a:off x="1219200" y="601980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Vở tập vẽ</a:t>
            </a:r>
          </a:p>
        </p:txBody>
      </p:sp>
      <p:sp>
        <p:nvSpPr>
          <p:cNvPr id="49169" name="AutoShape 17"/>
          <p:cNvSpPr>
            <a:spLocks noChangeArrowheads="1"/>
          </p:cNvSpPr>
          <p:nvPr/>
        </p:nvSpPr>
        <p:spPr bwMode="gray">
          <a:xfrm>
            <a:off x="5791200" y="592074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Đất nặn</a:t>
            </a:r>
          </a:p>
        </p:txBody>
      </p:sp>
      <p:sp>
        <p:nvSpPr>
          <p:cNvPr id="49170" name="AutoShape 18"/>
          <p:cNvSpPr>
            <a:spLocks noChangeArrowheads="1"/>
          </p:cNvSpPr>
          <p:nvPr/>
        </p:nvSpPr>
        <p:spPr bwMode="gray">
          <a:xfrm>
            <a:off x="5715000" y="3276600"/>
            <a:ext cx="2209800" cy="4572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  Màu vẽ</a:t>
            </a:r>
          </a:p>
        </p:txBody>
      </p:sp>
      <p:sp>
        <p:nvSpPr>
          <p:cNvPr id="49171" name="AutoShape 19"/>
          <p:cNvSpPr>
            <a:spLocks noChangeArrowheads="1"/>
          </p:cNvSpPr>
          <p:nvPr/>
        </p:nvSpPr>
        <p:spPr bwMode="gray">
          <a:xfrm>
            <a:off x="4038600" y="4724400"/>
            <a:ext cx="1295400" cy="762000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DDDDDD"/>
              </a:gs>
              <a:gs pos="50000">
                <a:srgbClr val="EEEEEE"/>
              </a:gs>
              <a:gs pos="100000">
                <a:srgbClr val="DDDDDD"/>
              </a:gs>
            </a:gsLst>
            <a:lin ang="2700000" scaled="1"/>
          </a:gradFill>
          <a:ln w="38100">
            <a:solidFill>
              <a:srgbClr val="FFFFFF"/>
            </a:solidFill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A50021"/>
                </a:solidFill>
                <a:latin typeface="Times New Roman" panose="02020603050405020304" pitchFamily="18" charset="0"/>
              </a:rPr>
              <a:t>Hoặc</a:t>
            </a:r>
          </a:p>
        </p:txBody>
      </p:sp>
      <p:sp>
        <p:nvSpPr>
          <p:cNvPr id="49172" name="Line 20"/>
          <p:cNvSpPr>
            <a:spLocks noChangeShapeType="1"/>
          </p:cNvSpPr>
          <p:nvPr/>
        </p:nvSpPr>
        <p:spPr bwMode="auto">
          <a:xfrm flipV="1">
            <a:off x="4114800" y="5334000"/>
            <a:ext cx="1066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34" name="Picture 8" descr="Vở Tập Vẽ - Lớp 5 | Nhà Sách Nhân Vă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19643" r="5333" b="19643"/>
          <a:stretch>
            <a:fillRect/>
          </a:stretch>
        </p:blipFill>
        <p:spPr bwMode="auto">
          <a:xfrm>
            <a:off x="990600" y="4114800"/>
            <a:ext cx="2971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638800" y="3886200"/>
            <a:ext cx="2385060" cy="1882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7" grpId="0" animBg="1"/>
      <p:bldP spid="49168" grpId="0" bldLvl="0" animBg="1"/>
      <p:bldP spid="49169" grpId="0" bldLvl="0" animBg="1"/>
      <p:bldP spid="49170" grpId="0" animBg="1"/>
      <p:bldP spid="491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4953000" cy="533400"/>
          </a:xfrm>
        </p:spPr>
        <p:txBody>
          <a:bodyPr/>
          <a:lstStyle/>
          <a:p>
            <a:pPr eaLnBrk="1" hangingPunct="1"/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bài tham khảo:</a:t>
            </a:r>
          </a:p>
        </p:txBody>
      </p:sp>
      <p:pic>
        <p:nvPicPr>
          <p:cNvPr id="14339" name="Picture 6" descr="Picture4g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54408"/>
            <a:ext cx="8748712" cy="605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aed50c8b51ceb45a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48410" y="-1096645"/>
            <a:ext cx="6571615" cy="891667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e2accdde9383d6664295"/>
          <p:cNvPicPr>
            <a:picLocks noChangeAspect="1"/>
          </p:cNvPicPr>
          <p:nvPr/>
        </p:nvPicPr>
        <p:blipFill>
          <a:blip r:embed="rId2"/>
          <a:srcRect l="8333" t="9940" r="23072"/>
          <a:stretch>
            <a:fillRect/>
          </a:stretch>
        </p:blipFill>
        <p:spPr>
          <a:xfrm rot="10800000">
            <a:off x="140970" y="76200"/>
            <a:ext cx="8862060" cy="6617335"/>
          </a:xfrm>
          <a:prstGeom prst="rect">
            <a:avLst/>
          </a:prstGeom>
        </p:spPr>
      </p:pic>
      <p:pic>
        <p:nvPicPr>
          <p:cNvPr id="6" name="Picture 5" descr="eedd732556c0829edbd14"/>
          <p:cNvPicPr>
            <a:picLocks noChangeAspect="1"/>
          </p:cNvPicPr>
          <p:nvPr/>
        </p:nvPicPr>
        <p:blipFill>
          <a:blip r:embed="rId3"/>
          <a:srcRect t="8889" r="15926" b="10000"/>
          <a:stretch>
            <a:fillRect/>
          </a:stretch>
        </p:blipFill>
        <p:spPr>
          <a:xfrm rot="16200000">
            <a:off x="1147445" y="-842645"/>
            <a:ext cx="6415405" cy="82530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39" descr="B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6200" y="457200"/>
            <a:ext cx="91440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>
                <a:latin typeface="Times New Roman" panose="02020603050405020304" pitchFamily="18" charset="0"/>
              </a:rPr>
              <a:t> năm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vi-VN" sz="2800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u="sng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6" name="Text Box 5"/>
          <p:cNvSpPr txBox="1">
            <a:spLocks noChangeArrowheads="1"/>
          </p:cNvSpPr>
          <p:nvPr/>
        </p:nvSpPr>
        <p:spPr bwMode="auto">
          <a:xfrm>
            <a:off x="685800" y="1676400"/>
            <a:ext cx="3633470" cy="645160"/>
          </a:xfrm>
          <a:prstGeom prst="rect">
            <a:avLst/>
          </a:prstGeom>
          <a:solidFill>
            <a:srgbClr val="FFFF00"/>
          </a:solidFill>
          <a:ln w="9525">
            <a:solidFill>
              <a:schemeClr val="bg1"/>
            </a:solidFill>
            <a:miter lim="800000"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Dặn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dò</a:t>
            </a:r>
          </a:p>
        </p:txBody>
      </p:sp>
      <p:sp>
        <p:nvSpPr>
          <p:cNvPr id="35848" name="Text Box 5"/>
          <p:cNvSpPr txBox="1">
            <a:spLocks noChangeArrowheads="1"/>
          </p:cNvSpPr>
          <p:nvPr/>
        </p:nvSpPr>
        <p:spPr bwMode="auto">
          <a:xfrm>
            <a:off x="838200" y="2587625"/>
            <a:ext cx="7239000" cy="3476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400" b="1">
                <a:solidFill>
                  <a:srgbClr val="A50021"/>
                </a:solidFill>
                <a:latin typeface="Times New Roman" panose="02020603050405020304" pitchFamily="18" charset="0"/>
              </a:rPr>
              <a:t>- Về nhà hoàn thành tiếp bài tập thực hành nếu chưa xong ở lớp.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vi-VN" sz="4400" b="1">
                <a:solidFill>
                  <a:srgbClr val="A50021"/>
                </a:solidFill>
                <a:latin typeface="Times New Roman" panose="02020603050405020304" pitchFamily="18" charset="0"/>
              </a:rPr>
              <a:t> Quan sát hoa lá, chuẩn bị đồ dùng cho tiết học sau.</a:t>
            </a:r>
            <a:endParaRPr lang="en-US" altLang="vi-VN" sz="4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uongDuong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838200" y="330312"/>
            <a:ext cx="463867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brush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5200" y="717979"/>
            <a:ext cx="5238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590800" y="341382"/>
            <a:ext cx="5715000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TIẾT HỌC KẾT THÚC.</a:t>
            </a:r>
          </a:p>
        </p:txBody>
      </p:sp>
      <p:sp>
        <p:nvSpPr>
          <p:cNvPr id="5" name="WordArt 10"/>
          <p:cNvSpPr>
            <a:spLocks noChangeArrowheads="1" noChangeShapeType="1" noTextEdit="1"/>
          </p:cNvSpPr>
          <p:nvPr/>
        </p:nvSpPr>
        <p:spPr bwMode="auto">
          <a:xfrm>
            <a:off x="685800" y="4174036"/>
            <a:ext cx="7924800" cy="2514600"/>
          </a:xfrm>
          <a:prstGeom prst="rect">
            <a:avLst/>
          </a:prstGeom>
        </p:spPr>
        <p:txBody>
          <a:bodyPr wrap="none" numCol="1" fromWordArt="1">
            <a:prstTxWarp prst="textCanDown">
              <a:avLst>
                <a:gd name="adj" fmla="val 14287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300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spc="-360" dirty="0">
                <a:ln w="12700">
                  <a:solidFill>
                    <a:srgbClr val="000099"/>
                  </a:solidFill>
                  <a:miter lim="800000"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4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914400" y="1600200"/>
            <a:ext cx="7735570" cy="143002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77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endParaRPr lang="vi-VN" sz="4800" b="1" kern="10" dirty="0" err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5124" name="Picture 27" descr="Whitecorner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9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"/>
          <p:cNvSpPr txBox="1"/>
          <p:nvPr/>
        </p:nvSpPr>
        <p:spPr>
          <a:xfrm>
            <a:off x="576580" y="1752600"/>
            <a:ext cx="791400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Nặn 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hoặc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xé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dán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 c</a:t>
            </a:r>
            <a:r>
              <a:rPr lang="vi-VN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on</a:t>
            </a:r>
            <a:r>
              <a:rPr lang="vi-VN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vật</a:t>
            </a:r>
            <a:r>
              <a:rPr lang="vi-VN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quen 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vi-VN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thuộc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47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4100" name="Picture 10" descr="gat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579563"/>
            <a:ext cx="27813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C:\Users\user\Downloads\con-c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97363"/>
            <a:ext cx="29845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76200" y="131445"/>
            <a:ext cx="9418955" cy="146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en-US" altLang="vi-VN" sz="3200" u="none" kern="1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/>
                <a:cs typeface="Times New Roman" panose="02020603050405020304"/>
              </a:rPr>
              <a:t>Hoạt động 1: </a:t>
            </a:r>
            <a:r>
              <a:rPr lang="vi-VN" sz="3200" u="none" kern="1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/>
                <a:cs typeface="Times New Roman" panose="02020603050405020304"/>
              </a:rPr>
              <a:t>Quan sát con vật trong hình, em hãy </a:t>
            </a:r>
            <a:r>
              <a:rPr lang="en-US" altLang="vi-VN" sz="3200" u="none" kern="1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imes New Roman" panose="02020603050405020304"/>
                <a:cs typeface="Times New Roman" panose="02020603050405020304"/>
              </a:rPr>
              <a:t>nêu</a:t>
            </a:r>
            <a:endParaRPr lang="vi-VN" sz="3200" u="none" kern="1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FFFF00"/>
              </a:highlight>
              <a:latin typeface="Times New Roman" panose="02020603050405020304"/>
              <a:cs typeface="Times New Roman" panose="02020603050405020304"/>
            </a:endParaRP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vi-VN" sz="3200" u="none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3200" u="none" kern="10" dirty="0">
                <a:ln w="9525">
                  <a:solidFill>
                    <a:srgbClr val="000000"/>
                  </a:solidFill>
                  <a:round/>
                </a:ln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+ Các bộ phận, hình dáng, màu sắc.</a:t>
            </a:r>
          </a:p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r>
              <a:rPr lang="vi-VN" sz="3200" u="none" kern="10" dirty="0">
                <a:ln w="9525">
                  <a:solidFill>
                    <a:srgbClr val="000000"/>
                  </a:solidFill>
                  <a:round/>
                </a:ln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 + Đặc điểm nổi bật.</a:t>
            </a:r>
          </a:p>
        </p:txBody>
      </p:sp>
      <p:pic>
        <p:nvPicPr>
          <p:cNvPr id="4106" name="Picture 12" descr="Picture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600200"/>
            <a:ext cx="29845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C:\Users\user\Downloads\cat-1106938_960_7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99883"/>
            <a:ext cx="3136900" cy="2560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user\Downloads\hqdefault.jpg"/>
          <p:cNvPicPr>
            <a:picLocks noChangeAspect="1" noChangeArrowheads="1"/>
          </p:cNvPicPr>
          <p:nvPr/>
        </p:nvPicPr>
        <p:blipFill rotWithShape="1">
          <a:blip r:embed="rId6"/>
          <a:srcRect t="12313" b="11194"/>
          <a:stretch>
            <a:fillRect/>
          </a:stretch>
        </p:blipFill>
        <p:spPr bwMode="auto">
          <a:xfrm>
            <a:off x="0" y="4297362"/>
            <a:ext cx="3136900" cy="256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6" descr="dscn21114ta (1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895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7171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auto">
          <a:xfrm>
            <a:off x="381000" y="685800"/>
            <a:ext cx="4305300" cy="550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Nêu</a:t>
            </a:r>
            <a:r>
              <a:rPr lang="en-US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tên</a:t>
            </a:r>
            <a:r>
              <a:rPr lang="en-US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vi-VN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con </a:t>
            </a:r>
            <a:r>
              <a:rPr lang="vi-VN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vật</a:t>
            </a:r>
            <a:r>
              <a:rPr lang="vi-VN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trong </a:t>
            </a:r>
            <a:r>
              <a:rPr lang="vi-VN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hình</a:t>
            </a:r>
            <a:r>
              <a:rPr lang="en-US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?</a:t>
            </a:r>
            <a:endParaRPr lang="vi-VN" sz="4400" u="none" kern="10" dirty="0">
              <a:ln w="9525">
                <a:solidFill>
                  <a:srgbClr val="000000"/>
                </a:solidFill>
                <a:round/>
              </a:ln>
              <a:latin typeface="Times New Roman" panose="02020603050405020304"/>
              <a:cs typeface="Times New Roman" panose="02020603050405020304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+ Các bộ phận, hình dáng, màu sắc.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vi-VN" sz="4400" u="none" kern="10" dirty="0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</a:rPr>
              <a:t> + Đặc điểm nổi bật, lợi ích.</a:t>
            </a:r>
          </a:p>
        </p:txBody>
      </p:sp>
      <p:pic>
        <p:nvPicPr>
          <p:cNvPr id="6155" name="Picture 11" descr="C:\Users\user\Downloads\cat-1106938_960_7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9935" y="152400"/>
            <a:ext cx="4429125" cy="6142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27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29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195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6" name="Picture 12" descr="Picture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1066800"/>
            <a:ext cx="38100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7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29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228600" y="838200"/>
            <a:ext cx="4958715" cy="521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Nêu tên con vật trong hình?</a:t>
            </a: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Các bộ phận, hình dáng, màu sắc.</a:t>
            </a: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Đặc điểm nổi bật, lợi ích.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219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7" name="Picture 10" descr="gatr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"/>
            <a:ext cx="4340860" cy="598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7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29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228600" y="838200"/>
            <a:ext cx="3928745" cy="557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Nêu tên con vật trong hình?</a:t>
            </a: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Các bộ phận, hình dáng, màu sắc.</a:t>
            </a: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Đặc điểm nổi bật, lợi ích.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7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243" name="AutoShape 9" descr="Résultat de recherche d'images pour &quot;con meo&quot;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6" name="Picture 11" descr="C:\Users\user\Downloads\hqdefault.jpg"/>
          <p:cNvPicPr>
            <a:picLocks noChangeAspect="1" noChangeArrowheads="1"/>
          </p:cNvPicPr>
          <p:nvPr/>
        </p:nvPicPr>
        <p:blipFill rotWithShape="1">
          <a:blip r:embed="rId2"/>
          <a:srcRect t="12313" b="11194"/>
          <a:stretch>
            <a:fillRect/>
          </a:stretch>
        </p:blipFill>
        <p:spPr bwMode="auto">
          <a:xfrm>
            <a:off x="4185285" y="533400"/>
            <a:ext cx="4700905" cy="586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27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905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9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600700"/>
            <a:ext cx="13716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5"/>
          <p:cNvSpPr txBox="1">
            <a:spLocks noChangeArrowheads="1"/>
          </p:cNvSpPr>
          <p:nvPr/>
        </p:nvSpPr>
        <p:spPr bwMode="auto">
          <a:xfrm>
            <a:off x="304800" y="762000"/>
            <a:ext cx="4279265" cy="477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>
            <a:lvl1pPr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Nêu tên con vật trong hình?</a:t>
            </a: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Các bộ phận, hình dáng, màu sắc.</a:t>
            </a:r>
          </a:p>
          <a:p>
            <a:pPr lvl="0" algn="l" eaLnBrk="1" hangingPunct="1">
              <a:spcBef>
                <a:spcPct val="50000"/>
              </a:spcBef>
              <a:buClrTx/>
              <a:buSzTx/>
              <a:buFontTx/>
              <a:defRPr/>
            </a:pPr>
            <a:r>
              <a:rPr lang="en-US" sz="4400" u="none" kern="10" dirty="0" err="1">
                <a:ln w="9525">
                  <a:solidFill>
                    <a:srgbClr val="000000"/>
                  </a:solidFill>
                  <a:round/>
                </a:ln>
                <a:latin typeface="Times New Roman" panose="02020603050405020304"/>
                <a:cs typeface="Times New Roman" panose="02020603050405020304"/>
                <a:sym typeface="+mn-ea"/>
              </a:rPr>
              <a:t> + Đặc điểm nổi bật, lợi ích.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719</Words>
  <Application>Microsoft Office PowerPoint</Application>
  <PresentationFormat>On-screen Show (4:3)</PresentationFormat>
  <Paragraphs>78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.VnTimeH</vt:lpstr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vẽ (hoặc xé dán) con thỏ: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bài tham khảo:</vt:lpstr>
      <vt:lpstr>PowerPoint Presentation</vt:lpstr>
      <vt:lpstr>PowerPoint Presentation</vt:lpstr>
      <vt:lpstr>PowerPoint Presentation</vt:lpstr>
      <vt:lpstr>PowerPoint Presentation</vt:lpstr>
    </vt:vector>
  </TitlesOfParts>
  <Company>&lt;egyptian hak&gt;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HUYÊN LÂM HÀ TRƯỜNG TIỂU HỌC PHÚC THỌ 1</dc:title>
  <dc:creator>Admin</dc:creator>
  <cp:lastModifiedBy>Admin</cp:lastModifiedBy>
  <cp:revision>99</cp:revision>
  <dcterms:created xsi:type="dcterms:W3CDTF">2012-12-08T01:00:00Z</dcterms:created>
  <dcterms:modified xsi:type="dcterms:W3CDTF">2025-05-10T15:36:14Z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2AA16372F3EC400196DF2198DF699EC6_13</vt:lpwstr>
  </property>
  <property fmtid="{D5CDD505-2E9C-101B-9397-08002B2CF9AE}" pid="3" name="KSOProductBuildVer">
    <vt:lpwstr>1033-12.2.0.13215</vt:lpwstr>
  </property>
</Properties>
</file>