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  <p:sldMasterId id="2147483671" r:id="rId3"/>
    <p:sldMasterId id="2147483684" r:id="rId4"/>
  </p:sldMasterIdLst>
  <p:notesMasterIdLst>
    <p:notesMasterId r:id="rId15"/>
  </p:notesMasterIdLst>
  <p:sldIdLst>
    <p:sldId id="258" r:id="rId5"/>
    <p:sldId id="274" r:id="rId6"/>
    <p:sldId id="272" r:id="rId7"/>
    <p:sldId id="549" r:id="rId8"/>
    <p:sldId id="266" r:id="rId9"/>
    <p:sldId id="268" r:id="rId10"/>
    <p:sldId id="267" r:id="rId11"/>
    <p:sldId id="269" r:id="rId12"/>
    <p:sldId id="270" r:id="rId13"/>
    <p:sldId id="476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ACF91-376C-4ED6-BEE4-DFF97DCF6ED2}" type="datetimeFigureOut">
              <a:rPr lang="vi-VN" smtClean="0"/>
              <a:t>11/10/2021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C6C9B-AEB6-4642-B70C-A31B663E3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665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5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1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151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4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64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6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5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77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4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5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4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40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96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3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55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0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18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8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8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8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33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7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63787"/>
            <a:ext cx="9043555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41" y="325107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0954" y="325107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82" y="4802510"/>
            <a:ext cx="11714018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561237" y="1533995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423555" y="1305718"/>
            <a:ext cx="904355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 ân Ngày Nhà giáo Việt Nam 20-11 - Ca khúc -Bài học đầu tiên- - HÒA CA 2019">
            <a:hlinkClick r:id="" action="ppaction://media"/>
            <a:extLst>
              <a:ext uri="{FF2B5EF4-FFF2-40B4-BE49-F238E27FC236}">
                <a16:creationId xmlns:a16="http://schemas.microsoft.com/office/drawing/2014/main" id="{EA20AB3D-AF16-4D72-B1CC-39FFA633A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183" y="225910"/>
            <a:ext cx="11650531" cy="64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7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" y="769203"/>
            <a:ext cx="1191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18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0922" y="1838167"/>
            <a:ext cx="654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đức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9D3B5C3-5409-4E6E-A27C-822372CA9A7F}"/>
              </a:ext>
            </a:extLst>
          </p:cNvPr>
          <p:cNvSpPr txBox="1"/>
          <p:nvPr/>
        </p:nvSpPr>
        <p:spPr>
          <a:xfrm>
            <a:off x="237916" y="2667342"/>
            <a:ext cx="11718716" cy="1062721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4020202020204" charset="0"/>
                <a:ea typeface="+mn-ea"/>
                <a:cs typeface="Times New Roman" panose="02020603050405020304" pitchFamily="18" charset="0"/>
              </a:rPr>
              <a:t> (Trang 16)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402020202020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578451"/>
            <a:ext cx="11489167" cy="4355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1986" y="6002823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375265"/>
            <a:ext cx="11460174" cy="47837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84281" y="378124"/>
            <a:ext cx="8342730" cy="954107"/>
            <a:chOff x="630618" y="1910631"/>
            <a:chExt cx="8342730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58955" y="6018558"/>
            <a:ext cx="585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0" y="5975524"/>
            <a:ext cx="592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sinh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788699" y="1609024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05293" y="1469175"/>
            <a:ext cx="1101790" cy="107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513" y="2402406"/>
            <a:ext cx="5500647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4319" y="2402405"/>
            <a:ext cx="5836168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162474"/>
            <a:ext cx="81773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</a:rPr>
              <a:t>Thể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hiện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sự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kính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trọng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với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thầy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giáo</a:t>
            </a:r>
            <a:r>
              <a:rPr lang="en-US" sz="4400" b="1" dirty="0">
                <a:solidFill>
                  <a:srgbClr val="00B050"/>
                </a:solidFill>
              </a:rPr>
              <a:t>, </a:t>
            </a:r>
            <a:r>
              <a:rPr lang="en-US" sz="4400" b="1" dirty="0" err="1">
                <a:solidFill>
                  <a:srgbClr val="00B050"/>
                </a:solidFill>
              </a:rPr>
              <a:t>cô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giáo</a:t>
            </a:r>
            <a:r>
              <a:rPr lang="en-US" sz="4400" b="1" dirty="0">
                <a:solidFill>
                  <a:srgbClr val="00B050"/>
                </a:solidFill>
              </a:rPr>
              <a:t>.</a:t>
            </a:r>
            <a:endParaRPr lang="vi-VN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5281" y="518366"/>
            <a:ext cx="8601918" cy="584775"/>
            <a:chOff x="422912" y="2093907"/>
            <a:chExt cx="8601918" cy="58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1" y="2774663"/>
            <a:ext cx="11287077" cy="3862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518" y="1574334"/>
            <a:ext cx="571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b="1" dirty="0" err="1">
                <a:solidFill>
                  <a:srgbClr val="FF0000"/>
                </a:solidFill>
              </a:rPr>
              <a:t>Cô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mới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ốm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dậy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nhưng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vẫn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lớp</a:t>
            </a:r>
            <a:r>
              <a:rPr lang="en-US" sz="2400" b="1" dirty="0">
                <a:solidFill>
                  <a:srgbClr val="FF0000"/>
                </a:solidFill>
              </a:rPr>
              <a:t>.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thấy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nói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chuyện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1" y="1574333"/>
            <a:ext cx="571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2. </a:t>
            </a:r>
            <a:r>
              <a:rPr lang="en-US" sz="2400" b="1" dirty="0" err="1">
                <a:solidFill>
                  <a:srgbClr val="002060"/>
                </a:solidFill>
              </a:rPr>
              <a:t>Em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Lan </a:t>
            </a:r>
            <a:r>
              <a:rPr lang="en-US" sz="2400" b="1" dirty="0" err="1">
                <a:solidFill>
                  <a:srgbClr val="002060"/>
                </a:solidFill>
              </a:rPr>
              <a:t>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dưới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trường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Gặp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Hiệu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trưởng</a:t>
            </a:r>
            <a:r>
              <a:rPr lang="en-US" sz="2400" b="1" dirty="0">
                <a:solidFill>
                  <a:srgbClr val="002060"/>
                </a:solidFill>
              </a:rPr>
              <a:t>, Lan </a:t>
            </a:r>
            <a:r>
              <a:rPr lang="en-US" sz="2400" b="1" dirty="0" err="1">
                <a:solidFill>
                  <a:srgbClr val="002060"/>
                </a:solidFill>
              </a:rPr>
              <a:t>kéo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em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hướng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2683508"/>
            <a:ext cx="11480138" cy="3933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051" y="346971"/>
            <a:ext cx="8681422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Hãy</a:t>
            </a:r>
            <a:r>
              <a:rPr lang="en-US" sz="3200" b="1" dirty="0">
                <a:solidFill>
                  <a:srgbClr val="002060"/>
                </a:solidFill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sẽ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hiện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trọng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thầy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cô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285</Words>
  <Application>Microsoft Office PowerPoint</Application>
  <PresentationFormat>Màn hình rộng</PresentationFormat>
  <Paragraphs>36</Paragraphs>
  <Slides>10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10</vt:i4>
      </vt:variant>
    </vt:vector>
  </HeadingPairs>
  <TitlesOfParts>
    <vt:vector size="22" baseType="lpstr">
      <vt:lpstr>等线</vt:lpstr>
      <vt:lpstr>Microsoft YaHei</vt:lpstr>
      <vt:lpstr>Arial</vt:lpstr>
      <vt:lpstr>Calibri</vt:lpstr>
      <vt:lpstr>Calibri Light</vt:lpstr>
      <vt:lpstr>HP001 4 hàng</vt:lpstr>
      <vt:lpstr>Times New Roman</vt:lpstr>
      <vt:lpstr>UTM Cookies</vt:lpstr>
      <vt:lpstr>Cute Sticker by Slidesgo</vt:lpstr>
      <vt:lpstr>6_Office Theme</vt:lpstr>
      <vt:lpstr>1_Office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Phuong Thao</cp:lastModifiedBy>
  <cp:revision>22</cp:revision>
  <dcterms:created xsi:type="dcterms:W3CDTF">2021-06-11T02:39:36Z</dcterms:created>
  <dcterms:modified xsi:type="dcterms:W3CDTF">2021-10-10T17:42:04Z</dcterms:modified>
</cp:coreProperties>
</file>