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58" r:id="rId4"/>
    <p:sldId id="256" r:id="rId5"/>
    <p:sldId id="259" r:id="rId6"/>
    <p:sldId id="261" r:id="rId7"/>
    <p:sldId id="262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E25FE-1624-4241-B8D8-168F0470DF72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6ADC2-F5A6-4337-8BBA-86A008B0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023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E25FE-1624-4241-B8D8-168F0470DF72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6ADC2-F5A6-4337-8BBA-86A008B0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90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E25FE-1624-4241-B8D8-168F0470DF72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6ADC2-F5A6-4337-8BBA-86A008B0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21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684474"/>
      </p:ext>
    </p:extLst>
  </p:cSld>
  <p:clrMapOvr>
    <a:masterClrMapping/>
  </p:clrMapOvr>
  <p:transition spd="slow" advClick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E25FE-1624-4241-B8D8-168F0470DF72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6ADC2-F5A6-4337-8BBA-86A008B0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2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E25FE-1624-4241-B8D8-168F0470DF72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6ADC2-F5A6-4337-8BBA-86A008B0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368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E25FE-1624-4241-B8D8-168F0470DF72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6ADC2-F5A6-4337-8BBA-86A008B0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21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E25FE-1624-4241-B8D8-168F0470DF72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6ADC2-F5A6-4337-8BBA-86A008B0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49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E25FE-1624-4241-B8D8-168F0470DF72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6ADC2-F5A6-4337-8BBA-86A008B0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13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E25FE-1624-4241-B8D8-168F0470DF72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6ADC2-F5A6-4337-8BBA-86A008B0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9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E25FE-1624-4241-B8D8-168F0470DF72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6ADC2-F5A6-4337-8BBA-86A008B0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211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E25FE-1624-4241-B8D8-168F0470DF72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6ADC2-F5A6-4337-8BBA-86A008B0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11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E25FE-1624-4241-B8D8-168F0470DF72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6ADC2-F5A6-4337-8BBA-86A008B0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55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73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a la mua xu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943" y="209005"/>
            <a:ext cx="11193417" cy="629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1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26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14893F-D4C2-0E4F-A269-4502CF6719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363" t="39238" r="585" b="22487"/>
          <a:stretch/>
        </p:blipFill>
        <p:spPr>
          <a:xfrm>
            <a:off x="7270244" y="3483918"/>
            <a:ext cx="2885361" cy="31857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14893F-D4C2-0E4F-A269-4502CF6719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9" t="12000" r="50293" b="59238"/>
          <a:stretch/>
        </p:blipFill>
        <p:spPr>
          <a:xfrm>
            <a:off x="685800" y="235131"/>
            <a:ext cx="4511966" cy="30828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14893F-D4C2-0E4F-A269-4502CF6719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069" t="11619" r="2729" b="59238"/>
          <a:stretch/>
        </p:blipFill>
        <p:spPr>
          <a:xfrm>
            <a:off x="6532959" y="235131"/>
            <a:ext cx="4150926" cy="30828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14893F-D4C2-0E4F-A269-4502CF6719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810" r="51652" b="20000"/>
          <a:stretch/>
        </p:blipFill>
        <p:spPr>
          <a:xfrm>
            <a:off x="1273003" y="3483918"/>
            <a:ext cx="3337560" cy="312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4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1C4240-3EE3-4B4C-86F6-FD9F620EEA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63" t="47095" r="69453" b="17411"/>
          <a:stretch/>
        </p:blipFill>
        <p:spPr>
          <a:xfrm>
            <a:off x="505529" y="97254"/>
            <a:ext cx="1647099" cy="29208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1C4240-3EE3-4B4C-86F6-FD9F620EEA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306" t="54746" b="13363"/>
          <a:stretch/>
        </p:blipFill>
        <p:spPr>
          <a:xfrm>
            <a:off x="505529" y="3351927"/>
            <a:ext cx="1639051" cy="3043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1C4240-3EE3-4B4C-86F6-FD9F620EEA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10" t="41091" r="20402" b="19812"/>
          <a:stretch/>
        </p:blipFill>
        <p:spPr>
          <a:xfrm>
            <a:off x="2585242" y="750988"/>
            <a:ext cx="5201874" cy="52018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0762" r="30843"/>
          <a:stretch/>
        </p:blipFill>
        <p:spPr>
          <a:xfrm>
            <a:off x="9073065" y="3018109"/>
            <a:ext cx="2203482" cy="32265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4934" t="61696" r="55388" b="13661"/>
          <a:stretch/>
        </p:blipFill>
        <p:spPr>
          <a:xfrm>
            <a:off x="8104064" y="97254"/>
            <a:ext cx="3775723" cy="265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7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8259" y="1613089"/>
            <a:ext cx="6857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Em lựa chọn cây nào để thể hiện?</a:t>
            </a:r>
            <a:endParaRPr lang="en-US" sz="2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8259" y="2273297"/>
            <a:ext cx="9117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2800" b="1" dirty="0" smtClean="0">
                <a:solidFill>
                  <a:srgbClr val="0066FF"/>
                </a:solidFill>
              </a:rPr>
              <a:t>2. Cây em đã lựa chọn gồm có </a:t>
            </a:r>
            <a:r>
              <a:rPr lang="en-US" sz="2800" b="1" dirty="0">
                <a:solidFill>
                  <a:srgbClr val="0066FF"/>
                </a:solidFill>
              </a:rPr>
              <a:t>những bộ </a:t>
            </a:r>
            <a:r>
              <a:rPr lang="en-US" sz="2800" b="1" dirty="0" smtClean="0">
                <a:solidFill>
                  <a:srgbClr val="0066FF"/>
                </a:solidFill>
              </a:rPr>
              <a:t>phận chính nào?</a:t>
            </a:r>
            <a:endParaRPr lang="en-US" sz="2800" b="1" dirty="0">
              <a:solidFill>
                <a:srgbClr val="00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8259" y="3043649"/>
            <a:ext cx="10580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2800" b="1" dirty="0" smtClean="0">
                <a:solidFill>
                  <a:srgbClr val="0066FF"/>
                </a:solidFill>
              </a:rPr>
              <a:t>3. Em lựa chọn chất liệu, màu sắc như thế nào để tạo mô hình cây?</a:t>
            </a:r>
            <a:endParaRPr lang="en-US" sz="2800" b="1" dirty="0">
              <a:solidFill>
                <a:srgbClr val="0066FF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3F087F9-66B4-4FE5-ACE1-DF720EF00F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275" y="1558744"/>
            <a:ext cx="1648984" cy="2373921"/>
          </a:xfrm>
          <a:prstGeom prst="rect">
            <a:avLst/>
          </a:prstGeom>
        </p:spPr>
      </p:pic>
      <p:pic>
        <p:nvPicPr>
          <p:cNvPr id="7" name="PA-图片 12">
            <a:extLst>
              <a:ext uri="{FF2B5EF4-FFF2-40B4-BE49-F238E27FC236}">
                <a16:creationId xmlns:a16="http://schemas.microsoft.com/office/drawing/2014/main" id="{1B74406C-54F8-405E-B007-AE86CE90CAC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31" t="46683" r="21708" b="3317"/>
          <a:stretch/>
        </p:blipFill>
        <p:spPr>
          <a:xfrm>
            <a:off x="10555985" y="406132"/>
            <a:ext cx="1068763" cy="15931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48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0423" y="59980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8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7">
            <a:extLst>
              <a:ext uri="{FF2B5EF4-FFF2-40B4-BE49-F238E27FC236}">
                <a16:creationId xmlns:a16="http://schemas.microsoft.com/office/drawing/2014/main" id="{5C575D00-1C58-4B15-84E7-3F38A0052520}"/>
              </a:ext>
            </a:extLst>
          </p:cNvPr>
          <p:cNvGrpSpPr/>
          <p:nvPr/>
        </p:nvGrpSpPr>
        <p:grpSpPr>
          <a:xfrm>
            <a:off x="1130863" y="627017"/>
            <a:ext cx="9139782" cy="5460274"/>
            <a:chOff x="1104901" y="1744692"/>
            <a:chExt cx="3752849" cy="2513701"/>
          </a:xfrm>
        </p:grpSpPr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7CA45B1D-8FFB-4113-A6B7-5662E7C672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4" t="11667" r="8334" b="9444"/>
            <a:stretch/>
          </p:blipFill>
          <p:spPr>
            <a:xfrm>
              <a:off x="1104901" y="1744692"/>
              <a:ext cx="3752849" cy="2513701"/>
            </a:xfrm>
            <a:prstGeom prst="rect">
              <a:avLst/>
            </a:prstGeom>
          </p:spPr>
        </p:pic>
        <p:sp>
          <p:nvSpPr>
            <p:cNvPr id="8" name="文本框 6">
              <a:extLst>
                <a:ext uri="{FF2B5EF4-FFF2-40B4-BE49-F238E27FC236}">
                  <a16:creationId xmlns:a16="http://schemas.microsoft.com/office/drawing/2014/main" id="{F2B31253-814C-408F-8358-F1A73E75AB39}"/>
                </a:ext>
              </a:extLst>
            </p:cNvPr>
            <p:cNvSpPr txBox="1"/>
            <p:nvPr/>
          </p:nvSpPr>
          <p:spPr>
            <a:xfrm>
              <a:off x="1708327" y="2703889"/>
              <a:ext cx="2545997" cy="354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TRƯNG BÀY-CHIA SẺ</a:t>
              </a:r>
              <a:endPara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44513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7">
            <a:extLst>
              <a:ext uri="{FF2B5EF4-FFF2-40B4-BE49-F238E27FC236}">
                <a16:creationId xmlns:a16="http://schemas.microsoft.com/office/drawing/2014/main" id="{5C575D00-1C58-4B15-84E7-3F38A0052520}"/>
              </a:ext>
            </a:extLst>
          </p:cNvPr>
          <p:cNvGrpSpPr/>
          <p:nvPr/>
        </p:nvGrpSpPr>
        <p:grpSpPr>
          <a:xfrm>
            <a:off x="1130863" y="627017"/>
            <a:ext cx="9139782" cy="5460274"/>
            <a:chOff x="1104901" y="1744692"/>
            <a:chExt cx="3752849" cy="2513701"/>
          </a:xfrm>
        </p:grpSpPr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7CA45B1D-8FFB-4113-A6B7-5662E7C672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4" t="11667" r="8334" b="9444"/>
            <a:stretch/>
          </p:blipFill>
          <p:spPr>
            <a:xfrm>
              <a:off x="1104901" y="1744692"/>
              <a:ext cx="3752849" cy="2513701"/>
            </a:xfrm>
            <a:prstGeom prst="rect">
              <a:avLst/>
            </a:prstGeom>
          </p:spPr>
        </p:pic>
        <p:sp>
          <p:nvSpPr>
            <p:cNvPr id="8" name="文本框 6">
              <a:extLst>
                <a:ext uri="{FF2B5EF4-FFF2-40B4-BE49-F238E27FC236}">
                  <a16:creationId xmlns:a16="http://schemas.microsoft.com/office/drawing/2014/main" id="{F2B31253-814C-408F-8358-F1A73E75AB39}"/>
                </a:ext>
              </a:extLst>
            </p:cNvPr>
            <p:cNvSpPr txBox="1"/>
            <p:nvPr/>
          </p:nvSpPr>
          <p:spPr>
            <a:xfrm>
              <a:off x="1708327" y="2703889"/>
              <a:ext cx="2545997" cy="297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VẬN DỤNG – PHÁT TRIỂN</a:t>
              </a:r>
              <a:endParaRPr lang="en-US" altLang="zh-C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5">
            <a:extLst>
              <a:ext uri="{FF2B5EF4-FFF2-40B4-BE49-F238E27FC236}">
                <a16:creationId xmlns:a16="http://schemas.microsoft.com/office/drawing/2014/main" id="{33F087F9-66B4-4FE5-ACE1-DF720EF00F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602" y="1992849"/>
            <a:ext cx="1895036" cy="272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63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53</Words>
  <Application>Microsoft Office PowerPoint</Application>
  <PresentationFormat>Widescreen</PresentationFormat>
  <Paragraphs>5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字魂27号-布丁体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10</cp:revision>
  <dcterms:created xsi:type="dcterms:W3CDTF">2024-02-27T13:07:06Z</dcterms:created>
  <dcterms:modified xsi:type="dcterms:W3CDTF">2024-02-27T14:22:14Z</dcterms:modified>
</cp:coreProperties>
</file>