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1983542"/>
            <a:ext cx="6815669" cy="312303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 THUẬT </a:t>
            </a:r>
            <a:r>
              <a:rPr lang="en-US" sz="6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6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SÁNG TẠO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1" y="631065"/>
            <a:ext cx="10511204" cy="5357611"/>
          </a:xfrm>
          <a:effectLst/>
        </p:spPr>
      </p:pic>
      <p:sp>
        <p:nvSpPr>
          <p:cNvPr id="5" name="TextBox 4"/>
          <p:cNvSpPr txBox="1"/>
          <p:nvPr/>
        </p:nvSpPr>
        <p:spPr>
          <a:xfrm>
            <a:off x="3109227" y="1453028"/>
            <a:ext cx="601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 !!!!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99" y="3857698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HÁT VUI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505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BỐN MÙA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 TÌM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HỌC SINH HOẠT ĐỘNG THEO NHÓM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9" y="3933564"/>
            <a:ext cx="10447020" cy="238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647114"/>
            <a:ext cx="10168595" cy="5430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THỰC HIỆN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266097"/>
            <a:ext cx="10896599" cy="229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5" y="841205"/>
            <a:ext cx="10310051" cy="5095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85" y="719024"/>
            <a:ext cx="9601196" cy="13038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9" y="1685266"/>
            <a:ext cx="10266133" cy="4335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HƯỚNG DẪN THỰC HÀNH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 HOẠT ĐỘNG CÁ NHÂN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VẼ CÁC ẢNH THEO SỰ PHÂN CÔNG CỦA NHÓM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MÀU VÀO CÁC HÌNH ẢNH VÀ CẮT RỜI ĐỂ TẠO KHO HÌNH ẢNH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55" y="10465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TỔ CHỨC TRƯNG BÀY, GIỚI THIỆU VÀ ĐÁNH GIÁ SẢN PHẨM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125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PowerPoint Presentation</vt:lpstr>
      <vt:lpstr>KHỞI ĐỘNG</vt:lpstr>
      <vt:lpstr>BÀI 6: BỐN MÙA</vt:lpstr>
      <vt:lpstr>PowerPoint Presentation</vt:lpstr>
      <vt:lpstr>2. HƯỚNG DẪN THỰC HIỆN</vt:lpstr>
      <vt:lpstr>PowerPoint Presentation</vt:lpstr>
      <vt:lpstr>YÊU CẦU HỌC SINH QUAN SÁT HÌNH 6.4</vt:lpstr>
      <vt:lpstr>3. HƯỚNG DẪN THỰC HÀNH</vt:lpstr>
      <vt:lpstr>4. TỔ CHỨC TRƯNG BÀY, GIỚI THIỆU VÀ ĐÁNH GIÁ SẢN PHẨM</vt:lpstr>
      <vt:lpstr>VẬN DỤNG – SÁNG TẠO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BÌNH THẠNH</dc:title>
  <dc:creator>Admin</dc:creator>
  <cp:lastModifiedBy>Admin</cp:lastModifiedBy>
  <cp:revision>11</cp:revision>
  <dcterms:created xsi:type="dcterms:W3CDTF">2021-09-27T13:45:00Z</dcterms:created>
  <dcterms:modified xsi:type="dcterms:W3CDTF">2025-05-10T14:25:53Z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5BB3EBCC86494CD6B61F5CA300B4640D</vt:lpwstr>
  </property>
  <property fmtid="{D5CDD505-2E9C-101B-9397-08002B2CF9AE}" pid="3" name="KSOProductBuildVer">
    <vt:lpwstr>1033-11.2.0.10311</vt:lpwstr>
  </property>
</Properties>
</file>