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05/10/2025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1983542"/>
            <a:ext cx="6815669" cy="312303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MỸ THUẬT LỚP 3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– SÁNG TẠO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41" y="631065"/>
            <a:ext cx="10511204" cy="5357611"/>
          </a:xfrm>
          <a:effectLst/>
        </p:spPr>
      </p:pic>
      <p:sp>
        <p:nvSpPr>
          <p:cNvPr id="5" name="TextBox 4"/>
          <p:cNvSpPr txBox="1"/>
          <p:nvPr/>
        </p:nvSpPr>
        <p:spPr>
          <a:xfrm>
            <a:off x="3109227" y="1453028"/>
            <a:ext cx="6014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 !!!!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399" y="3857698"/>
            <a:ext cx="9601196" cy="331893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HÁT VUI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35054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BỐN MÙA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 TÌM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CHỨC HỌC SINH HOẠT ĐỘNG THEO NHÓM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HỌC SINH QUAN SÁT HÌNH 6.1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89" y="3933564"/>
            <a:ext cx="10447020" cy="238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5" y="647114"/>
            <a:ext cx="10168595" cy="5430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HƯỚNG DẪN THỰC HIỆN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HỌC SINH QUAN SÁT HÌNH 6.3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3266097"/>
            <a:ext cx="10896599" cy="2295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05" y="841205"/>
            <a:ext cx="10310051" cy="50953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085" y="719024"/>
            <a:ext cx="9601196" cy="130386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HỌC SINH QUAN SÁT HÌNH 6.4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49" y="1685266"/>
            <a:ext cx="10266133" cy="43357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HƯỚNG DẪN THỰC HÀNH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3.1 HOẠT ĐỘNG CÁ NHÂN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SINH VẼ CÁC ẢNH THEO SỰ PHÂN CÔNG CỦA NHÓM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MÀU VÀO CÁC HÌNH ẢNH VÀ CẮT RỜI ĐỂ TẠO KHO HÌNH ẢNH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855" y="104652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TỔ CHỨC TRƯNG BÀY, GIỚI THIỆU VÀ ĐÁNH GIÁ SẢN PHẨM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125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Organic</vt:lpstr>
      <vt:lpstr>PowerPoint Presentation</vt:lpstr>
      <vt:lpstr>KHỞI ĐỘNG</vt:lpstr>
      <vt:lpstr>BÀI 6: BỐN MÙA</vt:lpstr>
      <vt:lpstr>PowerPoint Presentation</vt:lpstr>
      <vt:lpstr>2. HƯỚNG DẪN THỰC HIỆN</vt:lpstr>
      <vt:lpstr>PowerPoint Presentation</vt:lpstr>
      <vt:lpstr>YÊU CẦU HỌC SINH QUAN SÁT HÌNH 6.4</vt:lpstr>
      <vt:lpstr>3. HƯỚNG DẪN THỰC HÀNH</vt:lpstr>
      <vt:lpstr>4. TỔ CHỨC TRƯNG BÀY, GIỚI THIỆU VÀ ĐÁNH GIÁ SẢN PHẨM</vt:lpstr>
      <vt:lpstr>VẬN DỤNG – SÁNG TẠO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BÌNH THẠNH</dc:title>
  <dc:creator>Admin</dc:creator>
  <cp:lastModifiedBy>Admin</cp:lastModifiedBy>
  <cp:revision>10</cp:revision>
  <dcterms:created xsi:type="dcterms:W3CDTF">2021-09-27T13:45:00Z</dcterms:created>
  <dcterms:modified xsi:type="dcterms:W3CDTF">2025-05-10T09:55:33Z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5BB3EBCC86494CD6B61F5CA300B4640D</vt:lpwstr>
  </property>
  <property fmtid="{D5CDD505-2E9C-101B-9397-08002B2CF9AE}" pid="3" name="KSOProductBuildVer">
    <vt:lpwstr>1033-11.2.0.10311</vt:lpwstr>
  </property>
</Properties>
</file>