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603"/>
    <a:srgbClr val="2409C3"/>
    <a:srgbClr val="A50021"/>
    <a:srgbClr val="FFFFCC"/>
    <a:srgbClr val="FFFFFF"/>
    <a:srgbClr val="DAF43E"/>
    <a:srgbClr val="66FF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AF6F6-806B-4527-897C-F6099A800D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52A81-BF3F-4403-BEC3-FF6031814A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58FD0-3D44-4DFF-BDD8-C0B8457A1D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195DB-6A22-471B-B750-CF9BBB186F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0BD41-6EAB-4889-8BE8-1FE0FF201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E93FE-E74D-4440-BB2F-852DFCE2C8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6E91D-3D44-4221-9222-6F256115DD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4BA31-857F-4A5B-9723-028477BDB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6AC46-85E6-412D-8D01-324DD80EF6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28A90-DC10-4A18-8E87-C815F6C333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45D54-7AF6-4176-8699-D76F4B6A2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68B65C65-A98D-4E5C-B3B0-05FD055491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600200" y="2133600"/>
            <a:ext cx="5486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Môn: Mĩ thuật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3048000" y="3200400"/>
            <a:ext cx="2590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LỚP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/>
          <p:cNvSpPr txBox="1">
            <a:spLocks noChangeArrowheads="1"/>
          </p:cNvSpPr>
          <p:nvPr/>
        </p:nvSpPr>
        <p:spPr bwMode="auto">
          <a:xfrm>
            <a:off x="1219200" y="19812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i="1">
                <a:solidFill>
                  <a:srgbClr val="000066"/>
                </a:solidFill>
                <a:latin typeface="Arial" charset="0"/>
              </a:rPr>
              <a:t>Bài sau:</a:t>
            </a:r>
            <a:r>
              <a:rPr lang="en-US" sz="2400" b="1" i="1">
                <a:solidFill>
                  <a:srgbClr val="990000"/>
                </a:solidFill>
                <a:latin typeface="Arial" charset="0"/>
              </a:rPr>
              <a:t> Vẽ tranh đề tài </a:t>
            </a:r>
            <a:r>
              <a:rPr lang="en-US" sz="2400" b="1" i="1">
                <a:solidFill>
                  <a:srgbClr val="000066"/>
                </a:solidFill>
                <a:latin typeface="Arial" charset="0"/>
              </a:rPr>
              <a:t>Phong cảnh quê hương</a:t>
            </a:r>
          </a:p>
        </p:txBody>
      </p:sp>
      <p:pic>
        <p:nvPicPr>
          <p:cNvPr id="11267" name="Picture 18" descr="tranh-phong-thuy-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3962400"/>
            <a:ext cx="4343400" cy="28956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1268" name="Picture 19" descr="PhongCanh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1038" y="3962400"/>
            <a:ext cx="4572000" cy="28956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447800" y="8255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990000"/>
                </a:solidFill>
                <a:latin typeface="Arial" charset="0"/>
              </a:rPr>
              <a:t>Bài 6: </a:t>
            </a:r>
            <a:r>
              <a:rPr lang="en-US" sz="2400" b="1" i="1">
                <a:solidFill>
                  <a:srgbClr val="000066"/>
                </a:solidFill>
                <a:latin typeface="Arial" charset="0"/>
              </a:rPr>
              <a:t>Vẽ theo mẫu</a:t>
            </a:r>
          </a:p>
          <a:p>
            <a:pPr algn="ctr" eaLnBrk="1" hangingPunct="1"/>
            <a:r>
              <a:rPr lang="en-US" sz="2400" b="1">
                <a:solidFill>
                  <a:srgbClr val="990000"/>
                </a:solidFill>
                <a:latin typeface="Arial" charset="0"/>
              </a:rPr>
              <a:t>           VẼ QUẢ CÓ DẠNG HÌNH CẦU</a:t>
            </a:r>
          </a:p>
        </p:txBody>
      </p:sp>
      <p:sp>
        <p:nvSpPr>
          <p:cNvPr id="11270" name="Text Box 21"/>
          <p:cNvSpPr txBox="1">
            <a:spLocks noChangeArrowheads="1"/>
          </p:cNvSpPr>
          <p:nvPr/>
        </p:nvSpPr>
        <p:spPr bwMode="auto">
          <a:xfrm>
            <a:off x="152400" y="406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 u="sng">
                <a:solidFill>
                  <a:srgbClr val="006600"/>
                </a:solidFill>
                <a:latin typeface="Arial" charset="0"/>
              </a:rPr>
              <a:t>Mĩ thuật</a:t>
            </a:r>
            <a:endParaRPr lang="en-US" sz="2400" b="1" i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1271" name="Round Same Side Corner Rectangle 43"/>
          <p:cNvSpPr>
            <a:spLocks noChangeArrowheads="1"/>
          </p:cNvSpPr>
          <p:nvPr/>
        </p:nvSpPr>
        <p:spPr bwMode="auto">
          <a:xfrm>
            <a:off x="-7938" y="-7938"/>
            <a:ext cx="9144001" cy="541338"/>
          </a:xfrm>
          <a:custGeom>
            <a:avLst/>
            <a:gdLst>
              <a:gd name="T0" fmla="*/ 9144003 w 9144000"/>
              <a:gd name="T1" fmla="*/ 69697 h 1066800"/>
              <a:gd name="T2" fmla="*/ 4572003 w 9144000"/>
              <a:gd name="T3" fmla="*/ 139393 h 1066800"/>
              <a:gd name="T4" fmla="*/ 0 w 9144000"/>
              <a:gd name="T5" fmla="*/ 69697 h 1066800"/>
              <a:gd name="T6" fmla="*/ 4572003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tao"/>
          <p:cNvPicPr>
            <a:picLocks noChangeAspect="1" noChangeArrowheads="1"/>
          </p:cNvPicPr>
          <p:nvPr/>
        </p:nvPicPr>
        <p:blipFill>
          <a:blip r:embed="rId2"/>
          <a:srcRect l="8333" r="5556" b="9157"/>
          <a:stretch>
            <a:fillRect/>
          </a:stretch>
        </p:blipFill>
        <p:spPr bwMode="auto">
          <a:xfrm>
            <a:off x="228600" y="2568575"/>
            <a:ext cx="2590800" cy="20177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2056" name="Picture 8" descr="oi"/>
          <p:cNvPicPr>
            <a:picLocks noChangeAspect="1" noChangeArrowheads="1"/>
          </p:cNvPicPr>
          <p:nvPr/>
        </p:nvPicPr>
        <p:blipFill>
          <a:blip r:embed="rId3"/>
          <a:srcRect l="11250" t="6667" r="23564" b="14999"/>
          <a:stretch>
            <a:fillRect/>
          </a:stretch>
        </p:blipFill>
        <p:spPr bwMode="auto">
          <a:xfrm>
            <a:off x="2971800" y="2566988"/>
            <a:ext cx="3048000" cy="2017712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2058" name="Picture 10" descr="56487_ca_tim_tri_tang_huyet_ap_chua_sau_rang_4"/>
          <p:cNvPicPr>
            <a:picLocks noChangeAspect="1" noChangeArrowheads="1"/>
          </p:cNvPicPr>
          <p:nvPr/>
        </p:nvPicPr>
        <p:blipFill>
          <a:blip r:embed="rId4"/>
          <a:srcRect r="44667" b="11165"/>
          <a:stretch>
            <a:fillRect/>
          </a:stretch>
        </p:blipFill>
        <p:spPr bwMode="auto">
          <a:xfrm>
            <a:off x="6172200" y="4713288"/>
            <a:ext cx="2743200" cy="2017712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2060" name="Picture 12" descr="12187ca-chua--301109"/>
          <p:cNvPicPr>
            <a:picLocks noChangeAspect="1" noChangeArrowheads="1"/>
          </p:cNvPicPr>
          <p:nvPr/>
        </p:nvPicPr>
        <p:blipFill>
          <a:blip r:embed="rId5"/>
          <a:srcRect l="14000" t="17999" r="14000" b="10001"/>
          <a:stretch>
            <a:fillRect/>
          </a:stretch>
        </p:blipFill>
        <p:spPr bwMode="auto">
          <a:xfrm>
            <a:off x="2971800" y="4705350"/>
            <a:ext cx="3028950" cy="20177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2062" name="Picture 14" descr="21289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650" y="4705350"/>
            <a:ext cx="2571750" cy="20177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447800" y="825500"/>
            <a:ext cx="655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990000"/>
                </a:solidFill>
                <a:latin typeface="Arial" charset="0"/>
              </a:rPr>
              <a:t>Bài 6: </a:t>
            </a:r>
            <a:r>
              <a:rPr lang="en-US" sz="2800" b="1" i="1">
                <a:solidFill>
                  <a:srgbClr val="000066"/>
                </a:solidFill>
                <a:latin typeface="Arial" charset="0"/>
              </a:rPr>
              <a:t>Vẽ theo mẫu</a:t>
            </a:r>
          </a:p>
          <a:p>
            <a:pPr algn="ctr" eaLnBrk="1" hangingPunct="1"/>
            <a:r>
              <a:rPr lang="en-US" sz="2800" b="1">
                <a:solidFill>
                  <a:srgbClr val="990000"/>
                </a:solidFill>
                <a:latin typeface="Arial" charset="0"/>
              </a:rPr>
              <a:t>           VẼ QUẢ CÓ DẠNG HÌNH CẦU</a:t>
            </a:r>
          </a:p>
        </p:txBody>
      </p:sp>
      <p:sp>
        <p:nvSpPr>
          <p:cNvPr id="3080" name="Text Box 18"/>
          <p:cNvSpPr txBox="1">
            <a:spLocks noChangeArrowheads="1"/>
          </p:cNvSpPr>
          <p:nvPr/>
        </p:nvSpPr>
        <p:spPr bwMode="auto">
          <a:xfrm>
            <a:off x="152400" y="406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006600"/>
                </a:solidFill>
                <a:latin typeface="Arial" charset="0"/>
              </a:rPr>
              <a:t>Mĩ thuật</a:t>
            </a:r>
            <a:endParaRPr lang="en-US" sz="2800" b="1" i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3081" name="Round Same Side Corner Rectangle 43"/>
          <p:cNvSpPr>
            <a:spLocks noChangeArrowheads="1"/>
          </p:cNvSpPr>
          <p:nvPr/>
        </p:nvSpPr>
        <p:spPr bwMode="auto">
          <a:xfrm>
            <a:off x="-7938" y="-7938"/>
            <a:ext cx="9144001" cy="541338"/>
          </a:xfrm>
          <a:custGeom>
            <a:avLst/>
            <a:gdLst>
              <a:gd name="T0" fmla="*/ 9144003 w 9144000"/>
              <a:gd name="T1" fmla="*/ 69697 h 1066800"/>
              <a:gd name="T2" fmla="*/ 4572003 w 9144000"/>
              <a:gd name="T3" fmla="*/ 139393 h 1066800"/>
              <a:gd name="T4" fmla="*/ 0 w 9144000"/>
              <a:gd name="T5" fmla="*/ 69697 h 1066800"/>
              <a:gd name="T6" fmla="*/ 4572003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81000" y="1600200"/>
            <a:ext cx="3124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6600"/>
                </a:solidFill>
                <a:latin typeface="Arial" charset="0"/>
              </a:rPr>
              <a:t>Quan sát, nhận xét:</a:t>
            </a: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gray">
          <a:xfrm>
            <a:off x="3505200" y="1900238"/>
            <a:ext cx="36576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sz="2800" b="1">
                <a:solidFill>
                  <a:srgbClr val="A50021"/>
                </a:solidFill>
                <a:latin typeface="Arial" charset="0"/>
              </a:rPr>
              <a:t>Nêu tên các loại quả?</a:t>
            </a:r>
          </a:p>
        </p:txBody>
      </p:sp>
      <p:pic>
        <p:nvPicPr>
          <p:cNvPr id="2070" name="Picture 22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2590800"/>
            <a:ext cx="2667000" cy="19812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/>
      <p:bldP spid="2068" grpId="0"/>
      <p:bldP spid="20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tao"/>
          <p:cNvPicPr>
            <a:picLocks noChangeAspect="1" noChangeArrowheads="1"/>
          </p:cNvPicPr>
          <p:nvPr/>
        </p:nvPicPr>
        <p:blipFill>
          <a:blip r:embed="rId2"/>
          <a:srcRect l="8333" r="5556" b="9157"/>
          <a:stretch>
            <a:fillRect/>
          </a:stretch>
        </p:blipFill>
        <p:spPr bwMode="auto">
          <a:xfrm>
            <a:off x="228600" y="1839913"/>
            <a:ext cx="2087563" cy="16764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4099" name="Picture 6" descr="oi"/>
          <p:cNvPicPr>
            <a:picLocks noChangeAspect="1" noChangeArrowheads="1"/>
          </p:cNvPicPr>
          <p:nvPr/>
        </p:nvPicPr>
        <p:blipFill>
          <a:blip r:embed="rId3"/>
          <a:srcRect l="11250" t="6667" r="23564" b="14999"/>
          <a:stretch>
            <a:fillRect/>
          </a:stretch>
        </p:blipFill>
        <p:spPr bwMode="auto">
          <a:xfrm>
            <a:off x="2971800" y="1852613"/>
            <a:ext cx="2455863" cy="16764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4100" name="Picture 7" descr="56487_ca_tim_tri_tang_huyet_ap_chua_sau_rang_4"/>
          <p:cNvPicPr>
            <a:picLocks noChangeAspect="1" noChangeArrowheads="1"/>
          </p:cNvPicPr>
          <p:nvPr/>
        </p:nvPicPr>
        <p:blipFill>
          <a:blip r:embed="rId4"/>
          <a:srcRect r="44667" b="11165"/>
          <a:stretch>
            <a:fillRect/>
          </a:stretch>
        </p:blipFill>
        <p:spPr bwMode="auto">
          <a:xfrm>
            <a:off x="6172200" y="4262438"/>
            <a:ext cx="2209800" cy="16764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4101" name="Picture 8" descr="12187ca-chua--301109"/>
          <p:cNvPicPr>
            <a:picLocks noChangeAspect="1" noChangeArrowheads="1"/>
          </p:cNvPicPr>
          <p:nvPr/>
        </p:nvPicPr>
        <p:blipFill>
          <a:blip r:embed="rId5"/>
          <a:srcRect l="14000" t="17999" r="14000" b="10001"/>
          <a:stretch>
            <a:fillRect/>
          </a:stretch>
        </p:blipFill>
        <p:spPr bwMode="auto">
          <a:xfrm>
            <a:off x="2971800" y="4191000"/>
            <a:ext cx="2362200" cy="16764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4102" name="Picture 9" descr="21289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191000"/>
            <a:ext cx="2209800" cy="16764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457200" y="3600450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sz="2800" b="1">
                <a:solidFill>
                  <a:srgbClr val="A50021"/>
                </a:solidFill>
                <a:latin typeface="Arial" charset="0"/>
              </a:rPr>
              <a:t>Quả táo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gray">
          <a:xfrm>
            <a:off x="3581400" y="3600450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sz="2800" b="1">
                <a:solidFill>
                  <a:srgbClr val="A50021"/>
                </a:solidFill>
                <a:latin typeface="Arial" charset="0"/>
              </a:rPr>
              <a:t>Quả ổi</a:t>
            </a: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gray">
          <a:xfrm>
            <a:off x="6629400" y="3600450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sz="2800" b="1">
                <a:solidFill>
                  <a:srgbClr val="A50021"/>
                </a:solidFill>
                <a:latin typeface="Arial" charset="0"/>
              </a:rPr>
              <a:t>Quả cam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gray">
          <a:xfrm>
            <a:off x="3048000" y="6019800"/>
            <a:ext cx="22098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sz="2800" b="1">
                <a:solidFill>
                  <a:srgbClr val="A50021"/>
                </a:solidFill>
                <a:latin typeface="Arial" charset="0"/>
              </a:rPr>
              <a:t>Quả cà chua</a:t>
            </a: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gray">
          <a:xfrm>
            <a:off x="228600" y="6019800"/>
            <a:ext cx="22098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sz="2800" b="1">
                <a:solidFill>
                  <a:srgbClr val="A50021"/>
                </a:solidFill>
                <a:latin typeface="Arial" charset="0"/>
              </a:rPr>
              <a:t>   Quả bưởi</a:t>
            </a: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gray">
          <a:xfrm>
            <a:off x="6248400" y="6096000"/>
            <a:ext cx="22098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sz="2800" b="1">
                <a:solidFill>
                  <a:srgbClr val="A50021"/>
                </a:solidFill>
                <a:latin typeface="Arial" charset="0"/>
              </a:rPr>
              <a:t>  Quả cà tím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447800" y="838200"/>
            <a:ext cx="655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990000"/>
                </a:solidFill>
                <a:latin typeface="Arial" charset="0"/>
              </a:rPr>
              <a:t>Bài 6: </a:t>
            </a:r>
            <a:r>
              <a:rPr lang="en-US" sz="2800" b="1" i="1">
                <a:solidFill>
                  <a:srgbClr val="000066"/>
                </a:solidFill>
                <a:latin typeface="Arial" charset="0"/>
              </a:rPr>
              <a:t>Vẽ theo mẫu</a:t>
            </a:r>
          </a:p>
          <a:p>
            <a:pPr algn="ctr" eaLnBrk="1" hangingPunct="1"/>
            <a:r>
              <a:rPr lang="en-US" sz="2800" b="1">
                <a:solidFill>
                  <a:srgbClr val="990000"/>
                </a:solidFill>
                <a:latin typeface="Arial" charset="0"/>
              </a:rPr>
              <a:t>           VẼ QUẢ CÓ DẠNG HÌNH CẦU</a:t>
            </a:r>
          </a:p>
        </p:txBody>
      </p:sp>
      <p:sp>
        <p:nvSpPr>
          <p:cNvPr id="4110" name="Text Box 19"/>
          <p:cNvSpPr txBox="1">
            <a:spLocks noChangeArrowheads="1"/>
          </p:cNvSpPr>
          <p:nvPr/>
        </p:nvSpPr>
        <p:spPr bwMode="auto">
          <a:xfrm>
            <a:off x="152400" y="406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006600"/>
                </a:solidFill>
                <a:latin typeface="Arial" charset="0"/>
              </a:rPr>
              <a:t>Mĩ thuật</a:t>
            </a:r>
            <a:endParaRPr lang="en-US" sz="2800" b="1" i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4111" name="Round Same Side Corner Rectangle 43"/>
          <p:cNvSpPr>
            <a:spLocks noChangeArrowheads="1"/>
          </p:cNvSpPr>
          <p:nvPr/>
        </p:nvSpPr>
        <p:spPr bwMode="auto">
          <a:xfrm>
            <a:off x="-7938" y="-7938"/>
            <a:ext cx="9144001" cy="541338"/>
          </a:xfrm>
          <a:custGeom>
            <a:avLst/>
            <a:gdLst>
              <a:gd name="T0" fmla="*/ 9144003 w 9144000"/>
              <a:gd name="T1" fmla="*/ 69697 h 1066800"/>
              <a:gd name="T2" fmla="*/ 4572003 w 9144000"/>
              <a:gd name="T3" fmla="*/ 139393 h 1066800"/>
              <a:gd name="T4" fmla="*/ 0 w 9144000"/>
              <a:gd name="T5" fmla="*/ 69697 h 1066800"/>
              <a:gd name="T6" fmla="*/ 4572003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4112" name="Picture 27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771650"/>
            <a:ext cx="2286000" cy="1752600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  <p:bldP spid="30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ao"/>
          <p:cNvPicPr>
            <a:picLocks noChangeAspect="1" noChangeArrowheads="1"/>
          </p:cNvPicPr>
          <p:nvPr/>
        </p:nvPicPr>
        <p:blipFill>
          <a:blip r:embed="rId2"/>
          <a:srcRect l="8333" r="5556" b="9157"/>
          <a:stretch>
            <a:fillRect/>
          </a:stretch>
        </p:blipFill>
        <p:spPr bwMode="auto">
          <a:xfrm>
            <a:off x="228600" y="2058988"/>
            <a:ext cx="2590800" cy="2017712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5123" name="Picture 3" descr="oi"/>
          <p:cNvPicPr>
            <a:picLocks noChangeAspect="1" noChangeArrowheads="1"/>
          </p:cNvPicPr>
          <p:nvPr/>
        </p:nvPicPr>
        <p:blipFill>
          <a:blip r:embed="rId3"/>
          <a:srcRect l="11250" t="6667" r="23564" b="14999"/>
          <a:stretch>
            <a:fillRect/>
          </a:stretch>
        </p:blipFill>
        <p:spPr bwMode="auto">
          <a:xfrm>
            <a:off x="2971800" y="2057400"/>
            <a:ext cx="2971800" cy="20177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5124" name="Picture 4" descr="56487_ca_tim_tri_tang_huyet_ap_chua_sau_rang_4"/>
          <p:cNvPicPr>
            <a:picLocks noChangeAspect="1" noChangeArrowheads="1"/>
          </p:cNvPicPr>
          <p:nvPr/>
        </p:nvPicPr>
        <p:blipFill>
          <a:blip r:embed="rId4"/>
          <a:srcRect r="44667" b="11165"/>
          <a:stretch>
            <a:fillRect/>
          </a:stretch>
        </p:blipFill>
        <p:spPr bwMode="auto">
          <a:xfrm>
            <a:off x="6172200" y="4203700"/>
            <a:ext cx="2743200" cy="20177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5125" name="Picture 5" descr="12187ca-chua--301109"/>
          <p:cNvPicPr>
            <a:picLocks noChangeAspect="1" noChangeArrowheads="1"/>
          </p:cNvPicPr>
          <p:nvPr/>
        </p:nvPicPr>
        <p:blipFill>
          <a:blip r:embed="rId5"/>
          <a:srcRect l="14000" t="17999" r="14000" b="10001"/>
          <a:stretch>
            <a:fillRect/>
          </a:stretch>
        </p:blipFill>
        <p:spPr bwMode="auto">
          <a:xfrm>
            <a:off x="2971800" y="4191000"/>
            <a:ext cx="2971800" cy="20177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5126" name="Picture 6" descr="21289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191000"/>
            <a:ext cx="2590800" cy="20177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109538" y="1500188"/>
            <a:ext cx="3124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6600"/>
                </a:solidFill>
                <a:latin typeface="Arial" charset="0"/>
              </a:rPr>
              <a:t>Quan sát, nhận xét:</a:t>
            </a: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gray">
          <a:xfrm>
            <a:off x="300038" y="6291263"/>
            <a:ext cx="85344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sz="2800" b="1">
                <a:solidFill>
                  <a:srgbClr val="000066"/>
                </a:solidFill>
                <a:latin typeface="Arial" charset="0"/>
              </a:rPr>
              <a:t>Nêu hình dáng, đặc điểm, màu sắc của từng  loại quả?</a:t>
            </a: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gray">
          <a:xfrm>
            <a:off x="1524000" y="6305550"/>
            <a:ext cx="5715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sz="2800" b="1">
                <a:solidFill>
                  <a:srgbClr val="000066"/>
                </a:solidFill>
                <a:latin typeface="Arial" charset="0"/>
              </a:rPr>
              <a:t>Tìm thêm các loại quả mà em biết?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447800" y="825500"/>
            <a:ext cx="655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990000"/>
                </a:solidFill>
                <a:latin typeface="Arial" charset="0"/>
              </a:rPr>
              <a:t>Bài 6: </a:t>
            </a:r>
            <a:r>
              <a:rPr lang="en-US" sz="2800" b="1" i="1">
                <a:solidFill>
                  <a:srgbClr val="000066"/>
                </a:solidFill>
                <a:latin typeface="Arial" charset="0"/>
              </a:rPr>
              <a:t>Vẽ theo mẫu</a:t>
            </a:r>
          </a:p>
          <a:p>
            <a:pPr algn="ctr" eaLnBrk="1" hangingPunct="1"/>
            <a:r>
              <a:rPr lang="en-US" sz="2800" b="1">
                <a:solidFill>
                  <a:srgbClr val="990000"/>
                </a:solidFill>
                <a:latin typeface="Arial" charset="0"/>
              </a:rPr>
              <a:t>           VẼ QUẢ CÓ DẠNG HÌNH CẦU</a:t>
            </a:r>
          </a:p>
        </p:txBody>
      </p:sp>
      <p:sp>
        <p:nvSpPr>
          <p:cNvPr id="5131" name="Text Box 16"/>
          <p:cNvSpPr txBox="1">
            <a:spLocks noChangeArrowheads="1"/>
          </p:cNvSpPr>
          <p:nvPr/>
        </p:nvSpPr>
        <p:spPr bwMode="auto">
          <a:xfrm>
            <a:off x="152400" y="406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006600"/>
                </a:solidFill>
                <a:latin typeface="Arial" charset="0"/>
              </a:rPr>
              <a:t>Mĩ thuật</a:t>
            </a:r>
            <a:endParaRPr lang="en-US" sz="2800" b="1" i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5132" name="Round Same Side Corner Rectangle 43"/>
          <p:cNvSpPr>
            <a:spLocks noChangeArrowheads="1"/>
          </p:cNvSpPr>
          <p:nvPr/>
        </p:nvSpPr>
        <p:spPr bwMode="auto">
          <a:xfrm>
            <a:off x="-7938" y="-7938"/>
            <a:ext cx="9144001" cy="541338"/>
          </a:xfrm>
          <a:custGeom>
            <a:avLst/>
            <a:gdLst>
              <a:gd name="T0" fmla="*/ 9144003 w 9144000"/>
              <a:gd name="T1" fmla="*/ 69697 h 1066800"/>
              <a:gd name="T2" fmla="*/ 4572003 w 9144000"/>
              <a:gd name="T3" fmla="*/ 139393 h 1066800"/>
              <a:gd name="T4" fmla="*/ 0 w 9144000"/>
              <a:gd name="T5" fmla="*/ 69697 h 1066800"/>
              <a:gd name="T6" fmla="*/ 4572003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5133" name="Picture 19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2057400"/>
            <a:ext cx="2667000" cy="19812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4109" grpId="1" animBg="1"/>
      <p:bldP spid="4110" grpId="0" animBg="1"/>
      <p:bldP spid="4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38125" y="1500188"/>
            <a:ext cx="1971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006600"/>
                </a:solidFill>
                <a:latin typeface="Arial" charset="0"/>
              </a:rPr>
              <a:t>Cách vẽ:</a:t>
            </a:r>
          </a:p>
        </p:txBody>
      </p:sp>
      <p:pic>
        <p:nvPicPr>
          <p:cNvPr id="5128" name="Picture 8" descr="56487_ca_tim_tri_tang_huyet_ap_chua_sau_rang_4"/>
          <p:cNvPicPr>
            <a:picLocks noChangeAspect="1" noChangeArrowheads="1"/>
          </p:cNvPicPr>
          <p:nvPr/>
        </p:nvPicPr>
        <p:blipFill>
          <a:blip r:embed="rId2"/>
          <a:srcRect r="44667" b="11165"/>
          <a:stretch>
            <a:fillRect/>
          </a:stretch>
        </p:blipFill>
        <p:spPr bwMode="auto">
          <a:xfrm>
            <a:off x="228600" y="2057400"/>
            <a:ext cx="1981200" cy="14478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895600" y="2033588"/>
            <a:ext cx="2057400" cy="14478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3371850" y="2208213"/>
            <a:ext cx="1588" cy="947737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3371850" y="2189163"/>
            <a:ext cx="1143000" cy="1587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4514850" y="2214563"/>
            <a:ext cx="1588" cy="935037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3371850" y="3148013"/>
            <a:ext cx="1143000" cy="1587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949700" y="2092325"/>
            <a:ext cx="1588" cy="1157288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362200" y="3495675"/>
            <a:ext cx="3200400" cy="1570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66"/>
                </a:solidFill>
                <a:latin typeface="Arial" charset="0"/>
              </a:rPr>
              <a:t>- Vẽ khung hình chung</a:t>
            </a:r>
          </a:p>
          <a:p>
            <a:pPr eaLnBrk="1" hangingPunct="1"/>
            <a:r>
              <a:rPr lang="en-US" sz="2400" b="1">
                <a:solidFill>
                  <a:srgbClr val="000066"/>
                </a:solidFill>
                <a:latin typeface="Arial" charset="0"/>
              </a:rPr>
              <a:t>   và phác đường trục</a:t>
            </a:r>
            <a:r>
              <a:rPr lang="en-US" sz="2400">
                <a:solidFill>
                  <a:srgbClr val="000066"/>
                </a:solidFill>
                <a:latin typeface="Arial" charset="0"/>
              </a:rPr>
              <a:t>.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324600" y="1905000"/>
            <a:ext cx="2057400" cy="1524000"/>
            <a:chOff x="2676" y="1968"/>
            <a:chExt cx="1296" cy="960"/>
          </a:xfrm>
        </p:grpSpPr>
        <p:sp>
          <p:nvSpPr>
            <p:cNvPr id="6290" name="Rectangle 17"/>
            <p:cNvSpPr>
              <a:spLocks noChangeArrowheads="1"/>
            </p:cNvSpPr>
            <p:nvPr/>
          </p:nvSpPr>
          <p:spPr bwMode="auto">
            <a:xfrm>
              <a:off x="2676" y="1968"/>
              <a:ext cx="1296" cy="96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6291" name="Line 18"/>
            <p:cNvSpPr>
              <a:spLocks noChangeShapeType="1"/>
            </p:cNvSpPr>
            <p:nvPr/>
          </p:nvSpPr>
          <p:spPr bwMode="auto">
            <a:xfrm>
              <a:off x="2976" y="2156"/>
              <a:ext cx="0" cy="629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Line 19"/>
            <p:cNvSpPr>
              <a:spLocks noChangeShapeType="1"/>
            </p:cNvSpPr>
            <p:nvPr/>
          </p:nvSpPr>
          <p:spPr bwMode="auto">
            <a:xfrm>
              <a:off x="2976" y="2162"/>
              <a:ext cx="720" cy="1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Line 20"/>
            <p:cNvSpPr>
              <a:spLocks noChangeShapeType="1"/>
            </p:cNvSpPr>
            <p:nvPr/>
          </p:nvSpPr>
          <p:spPr bwMode="auto">
            <a:xfrm>
              <a:off x="3696" y="2169"/>
              <a:ext cx="0" cy="62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Line 21"/>
            <p:cNvSpPr>
              <a:spLocks noChangeShapeType="1"/>
            </p:cNvSpPr>
            <p:nvPr/>
          </p:nvSpPr>
          <p:spPr bwMode="auto">
            <a:xfrm flipV="1">
              <a:off x="2976" y="2784"/>
              <a:ext cx="720" cy="1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Line 22"/>
            <p:cNvSpPr>
              <a:spLocks noChangeShapeType="1"/>
            </p:cNvSpPr>
            <p:nvPr/>
          </p:nvSpPr>
          <p:spPr bwMode="auto">
            <a:xfrm>
              <a:off x="3340" y="2078"/>
              <a:ext cx="0" cy="768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3" name="Line 23"/>
          <p:cNvSpPr>
            <a:spLocks noChangeShapeType="1"/>
          </p:cNvSpPr>
          <p:nvPr/>
        </p:nvSpPr>
        <p:spPr bwMode="auto">
          <a:xfrm flipH="1">
            <a:off x="6724650" y="2133600"/>
            <a:ext cx="323850" cy="38100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7677150" y="2098675"/>
            <a:ext cx="381000" cy="415925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6648450" y="2857500"/>
            <a:ext cx="514350" cy="45085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H="1">
            <a:off x="7637463" y="2857500"/>
            <a:ext cx="420687" cy="477838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7296150" y="2105025"/>
            <a:ext cx="152400" cy="242888"/>
          </a:xfrm>
          <a:prstGeom prst="rect">
            <a:avLst/>
          </a:prstGeom>
          <a:noFill/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 rot="285818">
            <a:off x="6799263" y="2360613"/>
            <a:ext cx="1146175" cy="265112"/>
            <a:chOff x="2832" y="1920"/>
            <a:chExt cx="768" cy="144"/>
          </a:xfrm>
        </p:grpSpPr>
        <p:sp>
          <p:nvSpPr>
            <p:cNvPr id="6288" name="Line 29"/>
            <p:cNvSpPr>
              <a:spLocks noChangeShapeType="1"/>
            </p:cNvSpPr>
            <p:nvPr/>
          </p:nvSpPr>
          <p:spPr bwMode="auto">
            <a:xfrm>
              <a:off x="2832" y="1968"/>
              <a:ext cx="384" cy="96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Line 30"/>
            <p:cNvSpPr>
              <a:spLocks noChangeShapeType="1"/>
            </p:cNvSpPr>
            <p:nvPr/>
          </p:nvSpPr>
          <p:spPr bwMode="auto">
            <a:xfrm flipH="1">
              <a:off x="3216" y="1920"/>
              <a:ext cx="384" cy="144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781800" y="2324100"/>
            <a:ext cx="1162050" cy="228600"/>
            <a:chOff x="2832" y="1872"/>
            <a:chExt cx="768" cy="144"/>
          </a:xfrm>
        </p:grpSpPr>
        <p:sp>
          <p:nvSpPr>
            <p:cNvPr id="6282" name="Line 32"/>
            <p:cNvSpPr>
              <a:spLocks noChangeShapeType="1"/>
            </p:cNvSpPr>
            <p:nvPr/>
          </p:nvSpPr>
          <p:spPr bwMode="auto">
            <a:xfrm>
              <a:off x="2832" y="1920"/>
              <a:ext cx="192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Line 33"/>
            <p:cNvSpPr>
              <a:spLocks noChangeShapeType="1"/>
            </p:cNvSpPr>
            <p:nvPr/>
          </p:nvSpPr>
          <p:spPr bwMode="auto">
            <a:xfrm>
              <a:off x="3024" y="1920"/>
              <a:ext cx="48" cy="96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Line 34"/>
            <p:cNvSpPr>
              <a:spLocks noChangeShapeType="1"/>
            </p:cNvSpPr>
            <p:nvPr/>
          </p:nvSpPr>
          <p:spPr bwMode="auto">
            <a:xfrm flipV="1">
              <a:off x="3072" y="1920"/>
              <a:ext cx="144" cy="96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5" name="Line 35"/>
            <p:cNvSpPr>
              <a:spLocks noChangeShapeType="1"/>
            </p:cNvSpPr>
            <p:nvPr/>
          </p:nvSpPr>
          <p:spPr bwMode="auto">
            <a:xfrm>
              <a:off x="3216" y="1920"/>
              <a:ext cx="144" cy="48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6" name="Line 36"/>
            <p:cNvSpPr>
              <a:spLocks noChangeShapeType="1"/>
            </p:cNvSpPr>
            <p:nvPr/>
          </p:nvSpPr>
          <p:spPr bwMode="auto">
            <a:xfrm flipV="1">
              <a:off x="3360" y="1872"/>
              <a:ext cx="48" cy="96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Line 37"/>
            <p:cNvSpPr>
              <a:spLocks noChangeShapeType="1"/>
            </p:cNvSpPr>
            <p:nvPr/>
          </p:nvSpPr>
          <p:spPr bwMode="auto">
            <a:xfrm>
              <a:off x="3408" y="1872"/>
              <a:ext cx="192" cy="48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6877050" y="2284413"/>
            <a:ext cx="990600" cy="1587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28600" y="4419600"/>
            <a:ext cx="2057400" cy="1524000"/>
            <a:chOff x="4368" y="1968"/>
            <a:chExt cx="1296" cy="960"/>
          </a:xfrm>
        </p:grpSpPr>
        <p:grpSp>
          <p:nvGrpSpPr>
            <p:cNvPr id="6259" name="Group 40"/>
            <p:cNvGrpSpPr>
              <a:grpSpLocks/>
            </p:cNvGrpSpPr>
            <p:nvPr/>
          </p:nvGrpSpPr>
          <p:grpSpPr bwMode="auto">
            <a:xfrm>
              <a:off x="4368" y="1968"/>
              <a:ext cx="1296" cy="960"/>
              <a:chOff x="2676" y="1968"/>
              <a:chExt cx="1296" cy="960"/>
            </a:xfrm>
          </p:grpSpPr>
          <p:sp>
            <p:nvSpPr>
              <p:cNvPr id="6276" name="Rectangle 41"/>
              <p:cNvSpPr>
                <a:spLocks noChangeArrowheads="1"/>
              </p:cNvSpPr>
              <p:nvPr/>
            </p:nvSpPr>
            <p:spPr bwMode="auto">
              <a:xfrm>
                <a:off x="2676" y="1968"/>
                <a:ext cx="1296" cy="960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6277" name="Line 42"/>
              <p:cNvSpPr>
                <a:spLocks noChangeShapeType="1"/>
              </p:cNvSpPr>
              <p:nvPr/>
            </p:nvSpPr>
            <p:spPr bwMode="auto">
              <a:xfrm>
                <a:off x="2976" y="2156"/>
                <a:ext cx="0" cy="629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8" name="Line 43"/>
              <p:cNvSpPr>
                <a:spLocks noChangeShapeType="1"/>
              </p:cNvSpPr>
              <p:nvPr/>
            </p:nvSpPr>
            <p:spPr bwMode="auto">
              <a:xfrm>
                <a:off x="2976" y="2162"/>
                <a:ext cx="720" cy="1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9" name="Line 44"/>
              <p:cNvSpPr>
                <a:spLocks noChangeShapeType="1"/>
              </p:cNvSpPr>
              <p:nvPr/>
            </p:nvSpPr>
            <p:spPr bwMode="auto">
              <a:xfrm>
                <a:off x="3696" y="2169"/>
                <a:ext cx="0" cy="620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0" name="Line 45"/>
              <p:cNvSpPr>
                <a:spLocks noChangeShapeType="1"/>
              </p:cNvSpPr>
              <p:nvPr/>
            </p:nvSpPr>
            <p:spPr bwMode="auto">
              <a:xfrm flipV="1">
                <a:off x="2976" y="2784"/>
                <a:ext cx="720" cy="1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1" name="Line 46"/>
              <p:cNvSpPr>
                <a:spLocks noChangeShapeType="1"/>
              </p:cNvSpPr>
              <p:nvPr/>
            </p:nvSpPr>
            <p:spPr bwMode="auto">
              <a:xfrm>
                <a:off x="3340" y="2078"/>
                <a:ext cx="0" cy="768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0" name="Line 47"/>
            <p:cNvSpPr>
              <a:spLocks noChangeShapeType="1"/>
            </p:cNvSpPr>
            <p:nvPr/>
          </p:nvSpPr>
          <p:spPr bwMode="auto">
            <a:xfrm flipH="1">
              <a:off x="4620" y="2112"/>
              <a:ext cx="204" cy="24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Line 48"/>
            <p:cNvSpPr>
              <a:spLocks noChangeShapeType="1"/>
            </p:cNvSpPr>
            <p:nvPr/>
          </p:nvSpPr>
          <p:spPr bwMode="auto">
            <a:xfrm>
              <a:off x="5220" y="2090"/>
              <a:ext cx="240" cy="262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2" name="Line 49"/>
            <p:cNvSpPr>
              <a:spLocks noChangeShapeType="1"/>
            </p:cNvSpPr>
            <p:nvPr/>
          </p:nvSpPr>
          <p:spPr bwMode="auto">
            <a:xfrm>
              <a:off x="4572" y="2568"/>
              <a:ext cx="324" cy="284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3" name="Line 50"/>
            <p:cNvSpPr>
              <a:spLocks noChangeShapeType="1"/>
            </p:cNvSpPr>
            <p:nvPr/>
          </p:nvSpPr>
          <p:spPr bwMode="auto">
            <a:xfrm flipH="1">
              <a:off x="5195" y="2568"/>
              <a:ext cx="265" cy="301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4" name="Rectangle 51"/>
            <p:cNvSpPr>
              <a:spLocks noChangeArrowheads="1"/>
            </p:cNvSpPr>
            <p:nvPr/>
          </p:nvSpPr>
          <p:spPr bwMode="auto">
            <a:xfrm>
              <a:off x="4992" y="2094"/>
              <a:ext cx="96" cy="153"/>
            </a:xfrm>
            <a:prstGeom prst="rect">
              <a:avLst/>
            </a:prstGeom>
            <a:noFill/>
            <a:ln w="28575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grpSp>
          <p:nvGrpSpPr>
            <p:cNvPr id="6265" name="Group 52"/>
            <p:cNvGrpSpPr>
              <a:grpSpLocks/>
            </p:cNvGrpSpPr>
            <p:nvPr/>
          </p:nvGrpSpPr>
          <p:grpSpPr bwMode="auto">
            <a:xfrm rot="285818">
              <a:off x="4667" y="2255"/>
              <a:ext cx="722" cy="167"/>
              <a:chOff x="2832" y="1920"/>
              <a:chExt cx="768" cy="144"/>
            </a:xfrm>
          </p:grpSpPr>
          <p:sp>
            <p:nvSpPr>
              <p:cNvPr id="6274" name="Line 53"/>
              <p:cNvSpPr>
                <a:spLocks noChangeShapeType="1"/>
              </p:cNvSpPr>
              <p:nvPr/>
            </p:nvSpPr>
            <p:spPr bwMode="auto">
              <a:xfrm>
                <a:off x="2832" y="1968"/>
                <a:ext cx="384" cy="96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5" name="Line 54"/>
              <p:cNvSpPr>
                <a:spLocks noChangeShapeType="1"/>
              </p:cNvSpPr>
              <p:nvPr/>
            </p:nvSpPr>
            <p:spPr bwMode="auto">
              <a:xfrm flipH="1">
                <a:off x="3216" y="1920"/>
                <a:ext cx="384" cy="144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66" name="Group 55"/>
            <p:cNvGrpSpPr>
              <a:grpSpLocks/>
            </p:cNvGrpSpPr>
            <p:nvPr/>
          </p:nvGrpSpPr>
          <p:grpSpPr bwMode="auto">
            <a:xfrm>
              <a:off x="4656" y="2232"/>
              <a:ext cx="732" cy="144"/>
              <a:chOff x="2832" y="1872"/>
              <a:chExt cx="768" cy="144"/>
            </a:xfrm>
          </p:grpSpPr>
          <p:sp>
            <p:nvSpPr>
              <p:cNvPr id="6268" name="Line 56"/>
              <p:cNvSpPr>
                <a:spLocks noChangeShapeType="1"/>
              </p:cNvSpPr>
              <p:nvPr/>
            </p:nvSpPr>
            <p:spPr bwMode="auto">
              <a:xfrm>
                <a:off x="2832" y="1920"/>
                <a:ext cx="192" cy="0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" name="Line 57"/>
              <p:cNvSpPr>
                <a:spLocks noChangeShapeType="1"/>
              </p:cNvSpPr>
              <p:nvPr/>
            </p:nvSpPr>
            <p:spPr bwMode="auto">
              <a:xfrm>
                <a:off x="3024" y="1920"/>
                <a:ext cx="48" cy="96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0" name="Line 58"/>
              <p:cNvSpPr>
                <a:spLocks noChangeShapeType="1"/>
              </p:cNvSpPr>
              <p:nvPr/>
            </p:nvSpPr>
            <p:spPr bwMode="auto">
              <a:xfrm flipV="1">
                <a:off x="3072" y="1920"/>
                <a:ext cx="144" cy="96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1" name="Line 59"/>
              <p:cNvSpPr>
                <a:spLocks noChangeShapeType="1"/>
              </p:cNvSpPr>
              <p:nvPr/>
            </p:nvSpPr>
            <p:spPr bwMode="auto">
              <a:xfrm>
                <a:off x="3216" y="1920"/>
                <a:ext cx="144" cy="48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2" name="Line 60"/>
              <p:cNvSpPr>
                <a:spLocks noChangeShapeType="1"/>
              </p:cNvSpPr>
              <p:nvPr/>
            </p:nvSpPr>
            <p:spPr bwMode="auto">
              <a:xfrm flipV="1">
                <a:off x="3360" y="1872"/>
                <a:ext cx="48" cy="96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3" name="Line 61"/>
              <p:cNvSpPr>
                <a:spLocks noChangeShapeType="1"/>
              </p:cNvSpPr>
              <p:nvPr/>
            </p:nvSpPr>
            <p:spPr bwMode="auto">
              <a:xfrm>
                <a:off x="3408" y="1872"/>
                <a:ext cx="192" cy="48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7" name="Line 62"/>
            <p:cNvSpPr>
              <a:spLocks noChangeShapeType="1"/>
            </p:cNvSpPr>
            <p:nvPr/>
          </p:nvSpPr>
          <p:spPr bwMode="auto">
            <a:xfrm>
              <a:off x="4716" y="2207"/>
              <a:ext cx="624" cy="1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84" name="Freeform 64"/>
          <p:cNvSpPr>
            <a:spLocks/>
          </p:cNvSpPr>
          <p:nvPr/>
        </p:nvSpPr>
        <p:spPr bwMode="auto">
          <a:xfrm>
            <a:off x="704850" y="4762500"/>
            <a:ext cx="1143000" cy="990600"/>
          </a:xfrm>
          <a:custGeom>
            <a:avLst/>
            <a:gdLst>
              <a:gd name="T0" fmla="*/ 333687498 w 1752"/>
              <a:gd name="T1" fmla="*/ 14736996 h 1632"/>
              <a:gd name="T2" fmla="*/ 149819116 w 1752"/>
              <a:gd name="T3" fmla="*/ 50106636 h 1632"/>
              <a:gd name="T4" fmla="*/ 6809723 w 1752"/>
              <a:gd name="T5" fmla="*/ 262323263 h 1632"/>
              <a:gd name="T6" fmla="*/ 108959476 w 1752"/>
              <a:gd name="T7" fmla="*/ 527593439 h 1632"/>
              <a:gd name="T8" fmla="*/ 333687498 w 1752"/>
              <a:gd name="T9" fmla="*/ 598332112 h 1632"/>
              <a:gd name="T10" fmla="*/ 660565926 w 1752"/>
              <a:gd name="T11" fmla="*/ 545277955 h 1632"/>
              <a:gd name="T12" fmla="*/ 742285207 w 1752"/>
              <a:gd name="T13" fmla="*/ 350746452 h 1632"/>
              <a:gd name="T14" fmla="*/ 680995747 w 1752"/>
              <a:gd name="T15" fmla="*/ 120845309 h 1632"/>
              <a:gd name="T16" fmla="*/ 517556533 w 1752"/>
              <a:gd name="T17" fmla="*/ 14736996 h 1632"/>
              <a:gd name="T18" fmla="*/ 333687498 w 1752"/>
              <a:gd name="T19" fmla="*/ 14736996 h 16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52"/>
              <a:gd name="T31" fmla="*/ 0 h 1632"/>
              <a:gd name="T32" fmla="*/ 1752 w 1752"/>
              <a:gd name="T33" fmla="*/ 1632 h 16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52" h="1632">
                <a:moveTo>
                  <a:pt x="784" y="40"/>
                </a:moveTo>
                <a:cubicBezTo>
                  <a:pt x="640" y="56"/>
                  <a:pt x="480" y="24"/>
                  <a:pt x="352" y="136"/>
                </a:cubicBezTo>
                <a:cubicBezTo>
                  <a:pt x="224" y="248"/>
                  <a:pt x="32" y="496"/>
                  <a:pt x="16" y="712"/>
                </a:cubicBezTo>
                <a:cubicBezTo>
                  <a:pt x="0" y="928"/>
                  <a:pt x="128" y="1280"/>
                  <a:pt x="256" y="1432"/>
                </a:cubicBezTo>
                <a:cubicBezTo>
                  <a:pt x="384" y="1584"/>
                  <a:pt x="568" y="1616"/>
                  <a:pt x="784" y="1624"/>
                </a:cubicBezTo>
                <a:cubicBezTo>
                  <a:pt x="1000" y="1632"/>
                  <a:pt x="1392" y="1592"/>
                  <a:pt x="1552" y="1480"/>
                </a:cubicBezTo>
                <a:cubicBezTo>
                  <a:pt x="1712" y="1368"/>
                  <a:pt x="1736" y="1144"/>
                  <a:pt x="1744" y="952"/>
                </a:cubicBezTo>
                <a:cubicBezTo>
                  <a:pt x="1752" y="760"/>
                  <a:pt x="1688" y="480"/>
                  <a:pt x="1600" y="328"/>
                </a:cubicBezTo>
                <a:cubicBezTo>
                  <a:pt x="1512" y="176"/>
                  <a:pt x="1344" y="80"/>
                  <a:pt x="1216" y="40"/>
                </a:cubicBezTo>
                <a:cubicBezTo>
                  <a:pt x="1088" y="0"/>
                  <a:pt x="928" y="24"/>
                  <a:pt x="784" y="40"/>
                </a:cubicBezTo>
                <a:close/>
              </a:path>
            </a:pathLst>
          </a:custGeom>
          <a:noFill/>
          <a:ln w="28575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85" name="Freeform 65"/>
          <p:cNvSpPr>
            <a:spLocks/>
          </p:cNvSpPr>
          <p:nvPr/>
        </p:nvSpPr>
        <p:spPr bwMode="auto">
          <a:xfrm>
            <a:off x="762000" y="4876800"/>
            <a:ext cx="914400" cy="190500"/>
          </a:xfrm>
          <a:custGeom>
            <a:avLst/>
            <a:gdLst>
              <a:gd name="T0" fmla="*/ 0 w 624"/>
              <a:gd name="T1" fmla="*/ 161290000 h 120"/>
              <a:gd name="T2" fmla="*/ 206145912 w 624"/>
              <a:gd name="T3" fmla="*/ 40322500 h 120"/>
              <a:gd name="T4" fmla="*/ 309218135 w 624"/>
              <a:gd name="T5" fmla="*/ 40322500 h 120"/>
              <a:gd name="T6" fmla="*/ 412291823 w 624"/>
              <a:gd name="T7" fmla="*/ 282257500 h 120"/>
              <a:gd name="T8" fmla="*/ 515364046 w 624"/>
              <a:gd name="T9" fmla="*/ 161290000 h 120"/>
              <a:gd name="T10" fmla="*/ 721509958 w 624"/>
              <a:gd name="T11" fmla="*/ 40322500 h 120"/>
              <a:gd name="T12" fmla="*/ 1030729558 w 624"/>
              <a:gd name="T13" fmla="*/ 282257500 h 120"/>
              <a:gd name="T14" fmla="*/ 1030729558 w 624"/>
              <a:gd name="T15" fmla="*/ 161290000 h 120"/>
              <a:gd name="T16" fmla="*/ 1030729558 w 624"/>
              <a:gd name="T17" fmla="*/ 40322500 h 120"/>
              <a:gd name="T18" fmla="*/ 1339947692 w 624"/>
              <a:gd name="T19" fmla="*/ 40322500 h 1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24"/>
              <a:gd name="T31" fmla="*/ 0 h 120"/>
              <a:gd name="T32" fmla="*/ 624 w 624"/>
              <a:gd name="T33" fmla="*/ 120 h 1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24" h="120">
                <a:moveTo>
                  <a:pt x="0" y="64"/>
                </a:moveTo>
                <a:cubicBezTo>
                  <a:pt x="36" y="44"/>
                  <a:pt x="72" y="24"/>
                  <a:pt x="96" y="16"/>
                </a:cubicBezTo>
                <a:cubicBezTo>
                  <a:pt x="120" y="8"/>
                  <a:pt x="128" y="0"/>
                  <a:pt x="144" y="16"/>
                </a:cubicBezTo>
                <a:cubicBezTo>
                  <a:pt x="160" y="32"/>
                  <a:pt x="176" y="104"/>
                  <a:pt x="192" y="112"/>
                </a:cubicBezTo>
                <a:cubicBezTo>
                  <a:pt x="208" y="120"/>
                  <a:pt x="216" y="80"/>
                  <a:pt x="240" y="64"/>
                </a:cubicBezTo>
                <a:cubicBezTo>
                  <a:pt x="264" y="48"/>
                  <a:pt x="296" y="8"/>
                  <a:pt x="336" y="16"/>
                </a:cubicBezTo>
                <a:cubicBezTo>
                  <a:pt x="376" y="24"/>
                  <a:pt x="456" y="104"/>
                  <a:pt x="480" y="112"/>
                </a:cubicBezTo>
                <a:cubicBezTo>
                  <a:pt x="504" y="120"/>
                  <a:pt x="480" y="80"/>
                  <a:pt x="480" y="64"/>
                </a:cubicBezTo>
                <a:cubicBezTo>
                  <a:pt x="480" y="48"/>
                  <a:pt x="456" y="24"/>
                  <a:pt x="480" y="16"/>
                </a:cubicBezTo>
                <a:cubicBezTo>
                  <a:pt x="504" y="8"/>
                  <a:pt x="600" y="16"/>
                  <a:pt x="624" y="16"/>
                </a:cubicBezTo>
              </a:path>
            </a:pathLst>
          </a:custGeom>
          <a:noFill/>
          <a:ln w="28575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86" name="AutoShape 66"/>
          <p:cNvSpPr>
            <a:spLocks noChangeArrowheads="1"/>
          </p:cNvSpPr>
          <p:nvPr/>
        </p:nvSpPr>
        <p:spPr bwMode="auto">
          <a:xfrm>
            <a:off x="1200150" y="4648200"/>
            <a:ext cx="152400" cy="228600"/>
          </a:xfrm>
          <a:prstGeom prst="flowChartMagneticDisk">
            <a:avLst/>
          </a:prstGeom>
          <a:noFill/>
          <a:ln w="28575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5867400" y="3505200"/>
            <a:ext cx="3276600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Arial" charset="0"/>
              </a:rPr>
              <a:t>- Vẽ các nét chính bằng các nét thẳng mờ.</a:t>
            </a: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0" y="6096000"/>
            <a:ext cx="28194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Arial" charset="0"/>
              </a:rPr>
              <a:t>- Vẽ các nét chi tiết.</a:t>
            </a:r>
          </a:p>
        </p:txBody>
      </p: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2947988" y="4443413"/>
            <a:ext cx="2057400" cy="1524000"/>
            <a:chOff x="2688" y="3216"/>
            <a:chExt cx="1296" cy="960"/>
          </a:xfrm>
        </p:grpSpPr>
        <p:grpSp>
          <p:nvGrpSpPr>
            <p:cNvPr id="6232" name="Group 70"/>
            <p:cNvGrpSpPr>
              <a:grpSpLocks/>
            </p:cNvGrpSpPr>
            <p:nvPr/>
          </p:nvGrpSpPr>
          <p:grpSpPr bwMode="auto">
            <a:xfrm>
              <a:off x="2688" y="3216"/>
              <a:ext cx="1296" cy="960"/>
              <a:chOff x="4368" y="1968"/>
              <a:chExt cx="1296" cy="960"/>
            </a:xfrm>
          </p:grpSpPr>
          <p:grpSp>
            <p:nvGrpSpPr>
              <p:cNvPr id="6236" name="Group 71"/>
              <p:cNvGrpSpPr>
                <a:grpSpLocks/>
              </p:cNvGrpSpPr>
              <p:nvPr/>
            </p:nvGrpSpPr>
            <p:grpSpPr bwMode="auto">
              <a:xfrm>
                <a:off x="4368" y="1968"/>
                <a:ext cx="1296" cy="960"/>
                <a:chOff x="2676" y="1968"/>
                <a:chExt cx="1296" cy="960"/>
              </a:xfrm>
            </p:grpSpPr>
            <p:sp>
              <p:nvSpPr>
                <p:cNvPr id="6253" name="Rectangle 72"/>
                <p:cNvSpPr>
                  <a:spLocks noChangeArrowheads="1"/>
                </p:cNvSpPr>
                <p:nvPr/>
              </p:nvSpPr>
              <p:spPr bwMode="auto">
                <a:xfrm>
                  <a:off x="2676" y="1968"/>
                  <a:ext cx="1296" cy="960"/>
                </a:xfrm>
                <a:prstGeom prst="rect">
                  <a:avLst/>
                </a:prstGeom>
                <a:solidFill>
                  <a:schemeClr val="bg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254" name="Line 73"/>
                <p:cNvSpPr>
                  <a:spLocks noChangeShapeType="1"/>
                </p:cNvSpPr>
                <p:nvPr/>
              </p:nvSpPr>
              <p:spPr bwMode="auto">
                <a:xfrm>
                  <a:off x="2976" y="2156"/>
                  <a:ext cx="0" cy="629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5" name="Line 74"/>
                <p:cNvSpPr>
                  <a:spLocks noChangeShapeType="1"/>
                </p:cNvSpPr>
                <p:nvPr/>
              </p:nvSpPr>
              <p:spPr bwMode="auto">
                <a:xfrm>
                  <a:off x="2976" y="2162"/>
                  <a:ext cx="720" cy="1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6" name="Line 75"/>
                <p:cNvSpPr>
                  <a:spLocks noChangeShapeType="1"/>
                </p:cNvSpPr>
                <p:nvPr/>
              </p:nvSpPr>
              <p:spPr bwMode="auto">
                <a:xfrm>
                  <a:off x="3696" y="2169"/>
                  <a:ext cx="0" cy="620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7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976" y="2784"/>
                  <a:ext cx="720" cy="1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8" name="Line 77"/>
                <p:cNvSpPr>
                  <a:spLocks noChangeShapeType="1"/>
                </p:cNvSpPr>
                <p:nvPr/>
              </p:nvSpPr>
              <p:spPr bwMode="auto">
                <a:xfrm>
                  <a:off x="3340" y="2078"/>
                  <a:ext cx="0" cy="768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37" name="Line 78"/>
              <p:cNvSpPr>
                <a:spLocks noChangeShapeType="1"/>
              </p:cNvSpPr>
              <p:nvPr/>
            </p:nvSpPr>
            <p:spPr bwMode="auto">
              <a:xfrm flipH="1">
                <a:off x="4620" y="2112"/>
                <a:ext cx="204" cy="240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8" name="Line 79"/>
              <p:cNvSpPr>
                <a:spLocks noChangeShapeType="1"/>
              </p:cNvSpPr>
              <p:nvPr/>
            </p:nvSpPr>
            <p:spPr bwMode="auto">
              <a:xfrm>
                <a:off x="5220" y="2090"/>
                <a:ext cx="240" cy="262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9" name="Line 80"/>
              <p:cNvSpPr>
                <a:spLocks noChangeShapeType="1"/>
              </p:cNvSpPr>
              <p:nvPr/>
            </p:nvSpPr>
            <p:spPr bwMode="auto">
              <a:xfrm>
                <a:off x="4572" y="2568"/>
                <a:ext cx="324" cy="284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0" name="Line 81"/>
              <p:cNvSpPr>
                <a:spLocks noChangeShapeType="1"/>
              </p:cNvSpPr>
              <p:nvPr/>
            </p:nvSpPr>
            <p:spPr bwMode="auto">
              <a:xfrm flipH="1">
                <a:off x="5195" y="2568"/>
                <a:ext cx="265" cy="301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1" name="Rectangle 82"/>
              <p:cNvSpPr>
                <a:spLocks noChangeArrowheads="1"/>
              </p:cNvSpPr>
              <p:nvPr/>
            </p:nvSpPr>
            <p:spPr bwMode="auto">
              <a:xfrm>
                <a:off x="4992" y="2094"/>
                <a:ext cx="96" cy="153"/>
              </a:xfrm>
              <a:prstGeom prst="rect">
                <a:avLst/>
              </a:prstGeom>
              <a:noFill/>
              <a:ln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grpSp>
            <p:nvGrpSpPr>
              <p:cNvPr id="6242" name="Group 83"/>
              <p:cNvGrpSpPr>
                <a:grpSpLocks/>
              </p:cNvGrpSpPr>
              <p:nvPr/>
            </p:nvGrpSpPr>
            <p:grpSpPr bwMode="auto">
              <a:xfrm rot="285818">
                <a:off x="4667" y="2255"/>
                <a:ext cx="722" cy="167"/>
                <a:chOff x="2832" y="1920"/>
                <a:chExt cx="768" cy="144"/>
              </a:xfrm>
            </p:grpSpPr>
            <p:sp>
              <p:nvSpPr>
                <p:cNvPr id="6251" name="Line 84"/>
                <p:cNvSpPr>
                  <a:spLocks noChangeShapeType="1"/>
                </p:cNvSpPr>
                <p:nvPr/>
              </p:nvSpPr>
              <p:spPr bwMode="auto">
                <a:xfrm>
                  <a:off x="2832" y="1968"/>
                  <a:ext cx="384" cy="96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2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3216" y="1920"/>
                  <a:ext cx="384" cy="144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43" name="Group 86"/>
              <p:cNvGrpSpPr>
                <a:grpSpLocks/>
              </p:cNvGrpSpPr>
              <p:nvPr/>
            </p:nvGrpSpPr>
            <p:grpSpPr bwMode="auto">
              <a:xfrm>
                <a:off x="4656" y="2232"/>
                <a:ext cx="732" cy="144"/>
                <a:chOff x="2832" y="1872"/>
                <a:chExt cx="768" cy="144"/>
              </a:xfrm>
            </p:grpSpPr>
            <p:sp>
              <p:nvSpPr>
                <p:cNvPr id="6245" name="Line 87"/>
                <p:cNvSpPr>
                  <a:spLocks noChangeShapeType="1"/>
                </p:cNvSpPr>
                <p:nvPr/>
              </p:nvSpPr>
              <p:spPr bwMode="auto">
                <a:xfrm>
                  <a:off x="2832" y="1920"/>
                  <a:ext cx="192" cy="0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6" name="Line 88"/>
                <p:cNvSpPr>
                  <a:spLocks noChangeShapeType="1"/>
                </p:cNvSpPr>
                <p:nvPr/>
              </p:nvSpPr>
              <p:spPr bwMode="auto">
                <a:xfrm>
                  <a:off x="3024" y="1920"/>
                  <a:ext cx="48" cy="96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3072" y="1920"/>
                  <a:ext cx="144" cy="96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8" name="Line 90"/>
                <p:cNvSpPr>
                  <a:spLocks noChangeShapeType="1"/>
                </p:cNvSpPr>
                <p:nvPr/>
              </p:nvSpPr>
              <p:spPr bwMode="auto">
                <a:xfrm>
                  <a:off x="3216" y="1920"/>
                  <a:ext cx="144" cy="48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360" y="1872"/>
                  <a:ext cx="48" cy="96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0" name="Line 92"/>
                <p:cNvSpPr>
                  <a:spLocks noChangeShapeType="1"/>
                </p:cNvSpPr>
                <p:nvPr/>
              </p:nvSpPr>
              <p:spPr bwMode="auto">
                <a:xfrm>
                  <a:off x="3408" y="1872"/>
                  <a:ext cx="192" cy="48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44" name="Line 93"/>
              <p:cNvSpPr>
                <a:spLocks noChangeShapeType="1"/>
              </p:cNvSpPr>
              <p:nvPr/>
            </p:nvSpPr>
            <p:spPr bwMode="auto">
              <a:xfrm>
                <a:off x="4716" y="2207"/>
                <a:ext cx="624" cy="1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3" name="Freeform 94"/>
            <p:cNvSpPr>
              <a:spLocks/>
            </p:cNvSpPr>
            <p:nvPr/>
          </p:nvSpPr>
          <p:spPr bwMode="auto">
            <a:xfrm>
              <a:off x="2988" y="3432"/>
              <a:ext cx="720" cy="624"/>
            </a:xfrm>
            <a:custGeom>
              <a:avLst/>
              <a:gdLst>
                <a:gd name="T0" fmla="*/ 132 w 1752"/>
                <a:gd name="T1" fmla="*/ 6 h 1632"/>
                <a:gd name="T2" fmla="*/ 60 w 1752"/>
                <a:gd name="T3" fmla="*/ 20 h 1632"/>
                <a:gd name="T4" fmla="*/ 3 w 1752"/>
                <a:gd name="T5" fmla="*/ 104 h 1632"/>
                <a:gd name="T6" fmla="*/ 43 w 1752"/>
                <a:gd name="T7" fmla="*/ 210 h 1632"/>
                <a:gd name="T8" fmla="*/ 132 w 1752"/>
                <a:gd name="T9" fmla="*/ 237 h 1632"/>
                <a:gd name="T10" fmla="*/ 262 w 1752"/>
                <a:gd name="T11" fmla="*/ 216 h 1632"/>
                <a:gd name="T12" fmla="*/ 295 w 1752"/>
                <a:gd name="T13" fmla="*/ 139 h 1632"/>
                <a:gd name="T14" fmla="*/ 270 w 1752"/>
                <a:gd name="T15" fmla="*/ 48 h 1632"/>
                <a:gd name="T16" fmla="*/ 205 w 1752"/>
                <a:gd name="T17" fmla="*/ 6 h 1632"/>
                <a:gd name="T18" fmla="*/ 132 w 1752"/>
                <a:gd name="T19" fmla="*/ 6 h 16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2"/>
                <a:gd name="T31" fmla="*/ 0 h 1632"/>
                <a:gd name="T32" fmla="*/ 1752 w 1752"/>
                <a:gd name="T33" fmla="*/ 1632 h 16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2" h="1632">
                  <a:moveTo>
                    <a:pt x="784" y="40"/>
                  </a:moveTo>
                  <a:cubicBezTo>
                    <a:pt x="640" y="56"/>
                    <a:pt x="480" y="24"/>
                    <a:pt x="352" y="136"/>
                  </a:cubicBezTo>
                  <a:cubicBezTo>
                    <a:pt x="224" y="248"/>
                    <a:pt x="32" y="496"/>
                    <a:pt x="16" y="712"/>
                  </a:cubicBezTo>
                  <a:cubicBezTo>
                    <a:pt x="0" y="928"/>
                    <a:pt x="128" y="1280"/>
                    <a:pt x="256" y="1432"/>
                  </a:cubicBezTo>
                  <a:cubicBezTo>
                    <a:pt x="384" y="1584"/>
                    <a:pt x="568" y="1616"/>
                    <a:pt x="784" y="1624"/>
                  </a:cubicBezTo>
                  <a:cubicBezTo>
                    <a:pt x="1000" y="1632"/>
                    <a:pt x="1392" y="1592"/>
                    <a:pt x="1552" y="1480"/>
                  </a:cubicBezTo>
                  <a:cubicBezTo>
                    <a:pt x="1712" y="1368"/>
                    <a:pt x="1736" y="1144"/>
                    <a:pt x="1744" y="952"/>
                  </a:cubicBezTo>
                  <a:cubicBezTo>
                    <a:pt x="1752" y="760"/>
                    <a:pt x="1688" y="480"/>
                    <a:pt x="1600" y="328"/>
                  </a:cubicBezTo>
                  <a:cubicBezTo>
                    <a:pt x="1512" y="176"/>
                    <a:pt x="1344" y="80"/>
                    <a:pt x="1216" y="40"/>
                  </a:cubicBezTo>
                  <a:cubicBezTo>
                    <a:pt x="1088" y="0"/>
                    <a:pt x="928" y="24"/>
                    <a:pt x="784" y="40"/>
                  </a:cubicBezTo>
                  <a:close/>
                </a:path>
              </a:pathLst>
            </a:cu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Freeform 95"/>
            <p:cNvSpPr>
              <a:spLocks/>
            </p:cNvSpPr>
            <p:nvPr/>
          </p:nvSpPr>
          <p:spPr bwMode="auto">
            <a:xfrm>
              <a:off x="3024" y="3504"/>
              <a:ext cx="576" cy="120"/>
            </a:xfrm>
            <a:custGeom>
              <a:avLst/>
              <a:gdLst>
                <a:gd name="T0" fmla="*/ 0 w 624"/>
                <a:gd name="T1" fmla="*/ 64 h 120"/>
                <a:gd name="T2" fmla="*/ 82 w 624"/>
                <a:gd name="T3" fmla="*/ 16 h 120"/>
                <a:gd name="T4" fmla="*/ 123 w 624"/>
                <a:gd name="T5" fmla="*/ 16 h 120"/>
                <a:gd name="T6" fmla="*/ 163 w 624"/>
                <a:gd name="T7" fmla="*/ 112 h 120"/>
                <a:gd name="T8" fmla="*/ 205 w 624"/>
                <a:gd name="T9" fmla="*/ 64 h 120"/>
                <a:gd name="T10" fmla="*/ 286 w 624"/>
                <a:gd name="T11" fmla="*/ 16 h 120"/>
                <a:gd name="T12" fmla="*/ 409 w 624"/>
                <a:gd name="T13" fmla="*/ 112 h 120"/>
                <a:gd name="T14" fmla="*/ 409 w 624"/>
                <a:gd name="T15" fmla="*/ 64 h 120"/>
                <a:gd name="T16" fmla="*/ 409 w 624"/>
                <a:gd name="T17" fmla="*/ 16 h 120"/>
                <a:gd name="T18" fmla="*/ 532 w 624"/>
                <a:gd name="T19" fmla="*/ 16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4"/>
                <a:gd name="T31" fmla="*/ 0 h 120"/>
                <a:gd name="T32" fmla="*/ 624 w 624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4" h="120">
                  <a:moveTo>
                    <a:pt x="0" y="64"/>
                  </a:moveTo>
                  <a:cubicBezTo>
                    <a:pt x="36" y="44"/>
                    <a:pt x="72" y="24"/>
                    <a:pt x="96" y="16"/>
                  </a:cubicBezTo>
                  <a:cubicBezTo>
                    <a:pt x="120" y="8"/>
                    <a:pt x="128" y="0"/>
                    <a:pt x="144" y="16"/>
                  </a:cubicBezTo>
                  <a:cubicBezTo>
                    <a:pt x="160" y="32"/>
                    <a:pt x="176" y="104"/>
                    <a:pt x="192" y="112"/>
                  </a:cubicBezTo>
                  <a:cubicBezTo>
                    <a:pt x="208" y="120"/>
                    <a:pt x="216" y="80"/>
                    <a:pt x="240" y="64"/>
                  </a:cubicBezTo>
                  <a:cubicBezTo>
                    <a:pt x="264" y="48"/>
                    <a:pt x="296" y="8"/>
                    <a:pt x="336" y="16"/>
                  </a:cubicBezTo>
                  <a:cubicBezTo>
                    <a:pt x="376" y="24"/>
                    <a:pt x="456" y="104"/>
                    <a:pt x="480" y="112"/>
                  </a:cubicBezTo>
                  <a:cubicBezTo>
                    <a:pt x="504" y="120"/>
                    <a:pt x="480" y="80"/>
                    <a:pt x="480" y="64"/>
                  </a:cubicBezTo>
                  <a:cubicBezTo>
                    <a:pt x="480" y="48"/>
                    <a:pt x="456" y="24"/>
                    <a:pt x="480" y="16"/>
                  </a:cubicBezTo>
                  <a:cubicBezTo>
                    <a:pt x="504" y="8"/>
                    <a:pt x="600" y="16"/>
                    <a:pt x="624" y="16"/>
                  </a:cubicBezTo>
                </a:path>
              </a:pathLst>
            </a:cu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5" name="AutoShape 96"/>
            <p:cNvSpPr>
              <a:spLocks noChangeArrowheads="1"/>
            </p:cNvSpPr>
            <p:nvPr/>
          </p:nvSpPr>
          <p:spPr bwMode="auto">
            <a:xfrm>
              <a:off x="3300" y="3360"/>
              <a:ext cx="96" cy="144"/>
            </a:xfrm>
            <a:prstGeom prst="flowChartMagneticDisk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</p:grpSp>
      <p:grpSp>
        <p:nvGrpSpPr>
          <p:cNvPr id="14" name="Group 97"/>
          <p:cNvGrpSpPr>
            <a:grpSpLocks/>
          </p:cNvGrpSpPr>
          <p:nvPr/>
        </p:nvGrpSpPr>
        <p:grpSpPr bwMode="auto">
          <a:xfrm>
            <a:off x="3424238" y="4748213"/>
            <a:ext cx="1123950" cy="990600"/>
            <a:chOff x="4656" y="3404"/>
            <a:chExt cx="732" cy="633"/>
          </a:xfrm>
        </p:grpSpPr>
        <p:sp>
          <p:nvSpPr>
            <p:cNvPr id="6228" name="Line 98"/>
            <p:cNvSpPr>
              <a:spLocks noChangeShapeType="1"/>
            </p:cNvSpPr>
            <p:nvPr/>
          </p:nvSpPr>
          <p:spPr bwMode="auto">
            <a:xfrm>
              <a:off x="4656" y="3404"/>
              <a:ext cx="0" cy="629"/>
            </a:xfrm>
            <a:prstGeom prst="line">
              <a:avLst/>
            </a:prstGeom>
            <a:noFill/>
            <a:ln w="7620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Line 99"/>
            <p:cNvSpPr>
              <a:spLocks noChangeShapeType="1"/>
            </p:cNvSpPr>
            <p:nvPr/>
          </p:nvSpPr>
          <p:spPr bwMode="auto">
            <a:xfrm>
              <a:off x="4668" y="3410"/>
              <a:ext cx="720" cy="1"/>
            </a:xfrm>
            <a:prstGeom prst="line">
              <a:avLst/>
            </a:prstGeom>
            <a:noFill/>
            <a:ln w="7620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Line 100"/>
            <p:cNvSpPr>
              <a:spLocks noChangeShapeType="1"/>
            </p:cNvSpPr>
            <p:nvPr/>
          </p:nvSpPr>
          <p:spPr bwMode="auto">
            <a:xfrm>
              <a:off x="5388" y="3417"/>
              <a:ext cx="0" cy="620"/>
            </a:xfrm>
            <a:prstGeom prst="line">
              <a:avLst/>
            </a:prstGeom>
            <a:noFill/>
            <a:ln w="7620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Line 101"/>
            <p:cNvSpPr>
              <a:spLocks noChangeShapeType="1"/>
            </p:cNvSpPr>
            <p:nvPr/>
          </p:nvSpPr>
          <p:spPr bwMode="auto">
            <a:xfrm flipV="1">
              <a:off x="4656" y="4032"/>
              <a:ext cx="720" cy="1"/>
            </a:xfrm>
            <a:prstGeom prst="line">
              <a:avLst/>
            </a:prstGeom>
            <a:noFill/>
            <a:ln w="7620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" name="Line 102"/>
          <p:cNvSpPr>
            <a:spLocks noChangeShapeType="1"/>
          </p:cNvSpPr>
          <p:nvPr/>
        </p:nvSpPr>
        <p:spPr bwMode="auto">
          <a:xfrm>
            <a:off x="4014788" y="4618038"/>
            <a:ext cx="0" cy="1219200"/>
          </a:xfrm>
          <a:prstGeom prst="line">
            <a:avLst/>
          </a:prstGeom>
          <a:noFill/>
          <a:ln w="5715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223" name="Line 103"/>
          <p:cNvSpPr>
            <a:spLocks noChangeShapeType="1"/>
          </p:cNvSpPr>
          <p:nvPr/>
        </p:nvSpPr>
        <p:spPr bwMode="auto">
          <a:xfrm flipH="1">
            <a:off x="3348038" y="4633913"/>
            <a:ext cx="361950" cy="419100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224" name="Line 104"/>
          <p:cNvSpPr>
            <a:spLocks noChangeShapeType="1"/>
          </p:cNvSpPr>
          <p:nvPr/>
        </p:nvSpPr>
        <p:spPr bwMode="auto">
          <a:xfrm>
            <a:off x="4300538" y="4637088"/>
            <a:ext cx="381000" cy="415925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225" name="Line 105"/>
          <p:cNvSpPr>
            <a:spLocks noChangeShapeType="1"/>
          </p:cNvSpPr>
          <p:nvPr/>
        </p:nvSpPr>
        <p:spPr bwMode="auto">
          <a:xfrm>
            <a:off x="3271838" y="5395913"/>
            <a:ext cx="514350" cy="450850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226" name="Line 106"/>
          <p:cNvSpPr>
            <a:spLocks noChangeShapeType="1"/>
          </p:cNvSpPr>
          <p:nvPr/>
        </p:nvSpPr>
        <p:spPr bwMode="auto">
          <a:xfrm flipH="1">
            <a:off x="4262438" y="5395913"/>
            <a:ext cx="420687" cy="477837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227" name="Rectangle 107"/>
          <p:cNvSpPr>
            <a:spLocks noChangeArrowheads="1"/>
          </p:cNvSpPr>
          <p:nvPr/>
        </p:nvSpPr>
        <p:spPr bwMode="auto">
          <a:xfrm>
            <a:off x="3938588" y="4643438"/>
            <a:ext cx="152400" cy="242887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grpSp>
        <p:nvGrpSpPr>
          <p:cNvPr id="15" name="Group 108"/>
          <p:cNvGrpSpPr>
            <a:grpSpLocks/>
          </p:cNvGrpSpPr>
          <p:nvPr/>
        </p:nvGrpSpPr>
        <p:grpSpPr bwMode="auto">
          <a:xfrm rot="285818">
            <a:off x="3462338" y="4897438"/>
            <a:ext cx="1085850" cy="282575"/>
            <a:chOff x="2832" y="1920"/>
            <a:chExt cx="768" cy="144"/>
          </a:xfrm>
        </p:grpSpPr>
        <p:sp>
          <p:nvSpPr>
            <p:cNvPr id="6226" name="Line 109"/>
            <p:cNvSpPr>
              <a:spLocks noChangeShapeType="1"/>
            </p:cNvSpPr>
            <p:nvPr/>
          </p:nvSpPr>
          <p:spPr bwMode="auto">
            <a:xfrm>
              <a:off x="2832" y="1968"/>
              <a:ext cx="384" cy="96"/>
            </a:xfrm>
            <a:prstGeom prst="line">
              <a:avLst/>
            </a:prstGeom>
            <a:noFill/>
            <a:ln w="5715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7" name="Line 110"/>
            <p:cNvSpPr>
              <a:spLocks noChangeShapeType="1"/>
            </p:cNvSpPr>
            <p:nvPr/>
          </p:nvSpPr>
          <p:spPr bwMode="auto">
            <a:xfrm flipH="1">
              <a:off x="3216" y="1920"/>
              <a:ext cx="384" cy="144"/>
            </a:xfrm>
            <a:prstGeom prst="line">
              <a:avLst/>
            </a:prstGeom>
            <a:noFill/>
            <a:ln w="5715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11"/>
          <p:cNvGrpSpPr>
            <a:grpSpLocks/>
          </p:cNvGrpSpPr>
          <p:nvPr/>
        </p:nvGrpSpPr>
        <p:grpSpPr bwMode="auto">
          <a:xfrm>
            <a:off x="3443288" y="4862513"/>
            <a:ext cx="1162050" cy="228600"/>
            <a:chOff x="2832" y="1872"/>
            <a:chExt cx="768" cy="144"/>
          </a:xfrm>
        </p:grpSpPr>
        <p:sp>
          <p:nvSpPr>
            <p:cNvPr id="6220" name="Line 112"/>
            <p:cNvSpPr>
              <a:spLocks noChangeShapeType="1"/>
            </p:cNvSpPr>
            <p:nvPr/>
          </p:nvSpPr>
          <p:spPr bwMode="auto">
            <a:xfrm>
              <a:off x="2832" y="1920"/>
              <a:ext cx="192" cy="0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Line 113"/>
            <p:cNvSpPr>
              <a:spLocks noChangeShapeType="1"/>
            </p:cNvSpPr>
            <p:nvPr/>
          </p:nvSpPr>
          <p:spPr bwMode="auto">
            <a:xfrm>
              <a:off x="3024" y="1920"/>
              <a:ext cx="48" cy="96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Line 114"/>
            <p:cNvSpPr>
              <a:spLocks noChangeShapeType="1"/>
            </p:cNvSpPr>
            <p:nvPr/>
          </p:nvSpPr>
          <p:spPr bwMode="auto">
            <a:xfrm flipV="1">
              <a:off x="3072" y="1920"/>
              <a:ext cx="144" cy="96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Line 115"/>
            <p:cNvSpPr>
              <a:spLocks noChangeShapeType="1"/>
            </p:cNvSpPr>
            <p:nvPr/>
          </p:nvSpPr>
          <p:spPr bwMode="auto">
            <a:xfrm>
              <a:off x="3216" y="1920"/>
              <a:ext cx="144" cy="48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Line 116"/>
            <p:cNvSpPr>
              <a:spLocks noChangeShapeType="1"/>
            </p:cNvSpPr>
            <p:nvPr/>
          </p:nvSpPr>
          <p:spPr bwMode="auto">
            <a:xfrm flipV="1">
              <a:off x="3360" y="1872"/>
              <a:ext cx="48" cy="96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Line 117"/>
            <p:cNvSpPr>
              <a:spLocks noChangeShapeType="1"/>
            </p:cNvSpPr>
            <p:nvPr/>
          </p:nvSpPr>
          <p:spPr bwMode="auto">
            <a:xfrm>
              <a:off x="3408" y="1872"/>
              <a:ext cx="192" cy="48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38" name="Line 118"/>
          <p:cNvSpPr>
            <a:spLocks noChangeShapeType="1"/>
          </p:cNvSpPr>
          <p:nvPr/>
        </p:nvSpPr>
        <p:spPr bwMode="auto">
          <a:xfrm>
            <a:off x="3500438" y="4822825"/>
            <a:ext cx="990600" cy="1588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119"/>
          <p:cNvGrpSpPr>
            <a:grpSpLocks/>
          </p:cNvGrpSpPr>
          <p:nvPr/>
        </p:nvGrpSpPr>
        <p:grpSpPr bwMode="auto">
          <a:xfrm>
            <a:off x="2947988" y="4443413"/>
            <a:ext cx="2057400" cy="1524000"/>
            <a:chOff x="1344" y="3216"/>
            <a:chExt cx="1296" cy="960"/>
          </a:xfrm>
        </p:grpSpPr>
        <p:sp>
          <p:nvSpPr>
            <p:cNvPr id="6215" name="Rectangle 120"/>
            <p:cNvSpPr>
              <a:spLocks noChangeArrowheads="1"/>
            </p:cNvSpPr>
            <p:nvPr/>
          </p:nvSpPr>
          <p:spPr bwMode="auto">
            <a:xfrm>
              <a:off x="1344" y="3216"/>
              <a:ext cx="1296" cy="96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grpSp>
          <p:nvGrpSpPr>
            <p:cNvPr id="6216" name="Group 121"/>
            <p:cNvGrpSpPr>
              <a:grpSpLocks/>
            </p:cNvGrpSpPr>
            <p:nvPr/>
          </p:nvGrpSpPr>
          <p:grpSpPr bwMode="auto">
            <a:xfrm>
              <a:off x="1644" y="3348"/>
              <a:ext cx="720" cy="708"/>
              <a:chOff x="1680" y="3348"/>
              <a:chExt cx="720" cy="708"/>
            </a:xfrm>
          </p:grpSpPr>
          <p:sp>
            <p:nvSpPr>
              <p:cNvPr id="6217" name="Freeform 122"/>
              <p:cNvSpPr>
                <a:spLocks/>
              </p:cNvSpPr>
              <p:nvPr/>
            </p:nvSpPr>
            <p:spPr bwMode="auto">
              <a:xfrm>
                <a:off x="1680" y="3432"/>
                <a:ext cx="720" cy="624"/>
              </a:xfrm>
              <a:custGeom>
                <a:avLst/>
                <a:gdLst>
                  <a:gd name="T0" fmla="*/ 132 w 1752"/>
                  <a:gd name="T1" fmla="*/ 6 h 1632"/>
                  <a:gd name="T2" fmla="*/ 60 w 1752"/>
                  <a:gd name="T3" fmla="*/ 20 h 1632"/>
                  <a:gd name="T4" fmla="*/ 3 w 1752"/>
                  <a:gd name="T5" fmla="*/ 104 h 1632"/>
                  <a:gd name="T6" fmla="*/ 43 w 1752"/>
                  <a:gd name="T7" fmla="*/ 210 h 1632"/>
                  <a:gd name="T8" fmla="*/ 132 w 1752"/>
                  <a:gd name="T9" fmla="*/ 237 h 1632"/>
                  <a:gd name="T10" fmla="*/ 262 w 1752"/>
                  <a:gd name="T11" fmla="*/ 216 h 1632"/>
                  <a:gd name="T12" fmla="*/ 295 w 1752"/>
                  <a:gd name="T13" fmla="*/ 139 h 1632"/>
                  <a:gd name="T14" fmla="*/ 270 w 1752"/>
                  <a:gd name="T15" fmla="*/ 48 h 1632"/>
                  <a:gd name="T16" fmla="*/ 205 w 1752"/>
                  <a:gd name="T17" fmla="*/ 6 h 1632"/>
                  <a:gd name="T18" fmla="*/ 132 w 1752"/>
                  <a:gd name="T19" fmla="*/ 6 h 16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2"/>
                  <a:gd name="T31" fmla="*/ 0 h 1632"/>
                  <a:gd name="T32" fmla="*/ 1752 w 1752"/>
                  <a:gd name="T33" fmla="*/ 1632 h 16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2" h="1632">
                    <a:moveTo>
                      <a:pt x="784" y="40"/>
                    </a:moveTo>
                    <a:cubicBezTo>
                      <a:pt x="640" y="56"/>
                      <a:pt x="480" y="24"/>
                      <a:pt x="352" y="136"/>
                    </a:cubicBezTo>
                    <a:cubicBezTo>
                      <a:pt x="224" y="248"/>
                      <a:pt x="32" y="496"/>
                      <a:pt x="16" y="712"/>
                    </a:cubicBezTo>
                    <a:cubicBezTo>
                      <a:pt x="0" y="928"/>
                      <a:pt x="128" y="1280"/>
                      <a:pt x="256" y="1432"/>
                    </a:cubicBezTo>
                    <a:cubicBezTo>
                      <a:pt x="384" y="1584"/>
                      <a:pt x="568" y="1616"/>
                      <a:pt x="784" y="1624"/>
                    </a:cubicBezTo>
                    <a:cubicBezTo>
                      <a:pt x="1000" y="1632"/>
                      <a:pt x="1392" y="1592"/>
                      <a:pt x="1552" y="1480"/>
                    </a:cubicBezTo>
                    <a:cubicBezTo>
                      <a:pt x="1712" y="1368"/>
                      <a:pt x="1736" y="1144"/>
                      <a:pt x="1744" y="952"/>
                    </a:cubicBezTo>
                    <a:cubicBezTo>
                      <a:pt x="1752" y="760"/>
                      <a:pt x="1688" y="480"/>
                      <a:pt x="1600" y="328"/>
                    </a:cubicBezTo>
                    <a:cubicBezTo>
                      <a:pt x="1512" y="176"/>
                      <a:pt x="1344" y="80"/>
                      <a:pt x="1216" y="40"/>
                    </a:cubicBezTo>
                    <a:cubicBezTo>
                      <a:pt x="1088" y="0"/>
                      <a:pt x="928" y="24"/>
                      <a:pt x="784" y="40"/>
                    </a:cubicBezTo>
                    <a:close/>
                  </a:path>
                </a:pathLst>
              </a:cu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8" name="Freeform 123"/>
              <p:cNvSpPr>
                <a:spLocks/>
              </p:cNvSpPr>
              <p:nvPr/>
            </p:nvSpPr>
            <p:spPr bwMode="auto">
              <a:xfrm>
                <a:off x="1728" y="3528"/>
                <a:ext cx="576" cy="120"/>
              </a:xfrm>
              <a:custGeom>
                <a:avLst/>
                <a:gdLst>
                  <a:gd name="T0" fmla="*/ 0 w 624"/>
                  <a:gd name="T1" fmla="*/ 64 h 120"/>
                  <a:gd name="T2" fmla="*/ 82 w 624"/>
                  <a:gd name="T3" fmla="*/ 16 h 120"/>
                  <a:gd name="T4" fmla="*/ 123 w 624"/>
                  <a:gd name="T5" fmla="*/ 16 h 120"/>
                  <a:gd name="T6" fmla="*/ 163 w 624"/>
                  <a:gd name="T7" fmla="*/ 112 h 120"/>
                  <a:gd name="T8" fmla="*/ 205 w 624"/>
                  <a:gd name="T9" fmla="*/ 64 h 120"/>
                  <a:gd name="T10" fmla="*/ 286 w 624"/>
                  <a:gd name="T11" fmla="*/ 16 h 120"/>
                  <a:gd name="T12" fmla="*/ 409 w 624"/>
                  <a:gd name="T13" fmla="*/ 112 h 120"/>
                  <a:gd name="T14" fmla="*/ 409 w 624"/>
                  <a:gd name="T15" fmla="*/ 64 h 120"/>
                  <a:gd name="T16" fmla="*/ 409 w 624"/>
                  <a:gd name="T17" fmla="*/ 16 h 120"/>
                  <a:gd name="T18" fmla="*/ 532 w 624"/>
                  <a:gd name="T19" fmla="*/ 16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4"/>
                  <a:gd name="T31" fmla="*/ 0 h 120"/>
                  <a:gd name="T32" fmla="*/ 624 w 624"/>
                  <a:gd name="T33" fmla="*/ 120 h 1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4" h="120">
                    <a:moveTo>
                      <a:pt x="0" y="64"/>
                    </a:moveTo>
                    <a:cubicBezTo>
                      <a:pt x="36" y="44"/>
                      <a:pt x="72" y="24"/>
                      <a:pt x="96" y="16"/>
                    </a:cubicBezTo>
                    <a:cubicBezTo>
                      <a:pt x="120" y="8"/>
                      <a:pt x="128" y="0"/>
                      <a:pt x="144" y="16"/>
                    </a:cubicBezTo>
                    <a:cubicBezTo>
                      <a:pt x="160" y="32"/>
                      <a:pt x="176" y="104"/>
                      <a:pt x="192" y="112"/>
                    </a:cubicBezTo>
                    <a:cubicBezTo>
                      <a:pt x="208" y="120"/>
                      <a:pt x="216" y="80"/>
                      <a:pt x="240" y="64"/>
                    </a:cubicBezTo>
                    <a:cubicBezTo>
                      <a:pt x="264" y="48"/>
                      <a:pt x="296" y="8"/>
                      <a:pt x="336" y="16"/>
                    </a:cubicBezTo>
                    <a:cubicBezTo>
                      <a:pt x="376" y="24"/>
                      <a:pt x="456" y="104"/>
                      <a:pt x="480" y="112"/>
                    </a:cubicBezTo>
                    <a:cubicBezTo>
                      <a:pt x="504" y="120"/>
                      <a:pt x="480" y="80"/>
                      <a:pt x="480" y="64"/>
                    </a:cubicBezTo>
                    <a:cubicBezTo>
                      <a:pt x="480" y="48"/>
                      <a:pt x="456" y="24"/>
                      <a:pt x="480" y="16"/>
                    </a:cubicBezTo>
                    <a:cubicBezTo>
                      <a:pt x="504" y="8"/>
                      <a:pt x="600" y="16"/>
                      <a:pt x="624" y="16"/>
                    </a:cubicBezTo>
                  </a:path>
                </a:pathLst>
              </a:cu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9" name="AutoShape 124"/>
              <p:cNvSpPr>
                <a:spLocks noChangeArrowheads="1"/>
              </p:cNvSpPr>
              <p:nvPr/>
            </p:nvSpPr>
            <p:spPr bwMode="auto">
              <a:xfrm>
                <a:off x="1980" y="3348"/>
                <a:ext cx="96" cy="144"/>
              </a:xfrm>
              <a:prstGeom prst="flowChartMagneticDisk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5245" name="Text Box 125"/>
          <p:cNvSpPr txBox="1">
            <a:spLocks noChangeArrowheads="1"/>
          </p:cNvSpPr>
          <p:nvPr/>
        </p:nvSpPr>
        <p:spPr bwMode="auto">
          <a:xfrm>
            <a:off x="2743200" y="5911850"/>
            <a:ext cx="3505200" cy="1570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66"/>
                </a:solidFill>
                <a:latin typeface="Arial" charset="0"/>
              </a:rPr>
              <a:t>- Sửa và vẽ hoàn chỉnh </a:t>
            </a:r>
          </a:p>
          <a:p>
            <a:pPr eaLnBrk="1" hangingPunct="1"/>
            <a:r>
              <a:rPr lang="en-US" sz="2400" b="1">
                <a:solidFill>
                  <a:srgbClr val="000066"/>
                </a:solidFill>
                <a:latin typeface="Arial" charset="0"/>
              </a:rPr>
              <a:t>hình cho giống với mẫu.</a:t>
            </a:r>
          </a:p>
        </p:txBody>
      </p:sp>
      <p:grpSp>
        <p:nvGrpSpPr>
          <p:cNvPr id="19" name="Group 126"/>
          <p:cNvGrpSpPr>
            <a:grpSpLocks/>
          </p:cNvGrpSpPr>
          <p:nvPr/>
        </p:nvGrpSpPr>
        <p:grpSpPr bwMode="auto">
          <a:xfrm>
            <a:off x="6426200" y="4394200"/>
            <a:ext cx="2057400" cy="1524000"/>
            <a:chOff x="4368" y="3204"/>
            <a:chExt cx="1296" cy="960"/>
          </a:xfrm>
        </p:grpSpPr>
        <p:sp>
          <p:nvSpPr>
            <p:cNvPr id="6210" name="Rectangle 127"/>
            <p:cNvSpPr>
              <a:spLocks noChangeArrowheads="1"/>
            </p:cNvSpPr>
            <p:nvPr/>
          </p:nvSpPr>
          <p:spPr bwMode="auto">
            <a:xfrm>
              <a:off x="4368" y="3204"/>
              <a:ext cx="1296" cy="96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grpSp>
          <p:nvGrpSpPr>
            <p:cNvPr id="6211" name="Group 128"/>
            <p:cNvGrpSpPr>
              <a:grpSpLocks/>
            </p:cNvGrpSpPr>
            <p:nvPr/>
          </p:nvGrpSpPr>
          <p:grpSpPr bwMode="auto">
            <a:xfrm>
              <a:off x="4668" y="3336"/>
              <a:ext cx="720" cy="708"/>
              <a:chOff x="1680" y="3348"/>
              <a:chExt cx="720" cy="708"/>
            </a:xfrm>
          </p:grpSpPr>
          <p:sp>
            <p:nvSpPr>
              <p:cNvPr id="6212" name="Freeform 129"/>
              <p:cNvSpPr>
                <a:spLocks/>
              </p:cNvSpPr>
              <p:nvPr/>
            </p:nvSpPr>
            <p:spPr bwMode="auto">
              <a:xfrm>
                <a:off x="1680" y="3432"/>
                <a:ext cx="720" cy="624"/>
              </a:xfrm>
              <a:custGeom>
                <a:avLst/>
                <a:gdLst>
                  <a:gd name="T0" fmla="*/ 132 w 1752"/>
                  <a:gd name="T1" fmla="*/ 6 h 1632"/>
                  <a:gd name="T2" fmla="*/ 60 w 1752"/>
                  <a:gd name="T3" fmla="*/ 20 h 1632"/>
                  <a:gd name="T4" fmla="*/ 3 w 1752"/>
                  <a:gd name="T5" fmla="*/ 104 h 1632"/>
                  <a:gd name="T6" fmla="*/ 43 w 1752"/>
                  <a:gd name="T7" fmla="*/ 210 h 1632"/>
                  <a:gd name="T8" fmla="*/ 132 w 1752"/>
                  <a:gd name="T9" fmla="*/ 237 h 1632"/>
                  <a:gd name="T10" fmla="*/ 262 w 1752"/>
                  <a:gd name="T11" fmla="*/ 216 h 1632"/>
                  <a:gd name="T12" fmla="*/ 295 w 1752"/>
                  <a:gd name="T13" fmla="*/ 139 h 1632"/>
                  <a:gd name="T14" fmla="*/ 270 w 1752"/>
                  <a:gd name="T15" fmla="*/ 48 h 1632"/>
                  <a:gd name="T16" fmla="*/ 205 w 1752"/>
                  <a:gd name="T17" fmla="*/ 6 h 1632"/>
                  <a:gd name="T18" fmla="*/ 132 w 1752"/>
                  <a:gd name="T19" fmla="*/ 6 h 16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2"/>
                  <a:gd name="T31" fmla="*/ 0 h 1632"/>
                  <a:gd name="T32" fmla="*/ 1752 w 1752"/>
                  <a:gd name="T33" fmla="*/ 1632 h 16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2" h="1632">
                    <a:moveTo>
                      <a:pt x="784" y="40"/>
                    </a:moveTo>
                    <a:cubicBezTo>
                      <a:pt x="640" y="56"/>
                      <a:pt x="480" y="24"/>
                      <a:pt x="352" y="136"/>
                    </a:cubicBezTo>
                    <a:cubicBezTo>
                      <a:pt x="224" y="248"/>
                      <a:pt x="32" y="496"/>
                      <a:pt x="16" y="712"/>
                    </a:cubicBezTo>
                    <a:cubicBezTo>
                      <a:pt x="0" y="928"/>
                      <a:pt x="128" y="1280"/>
                      <a:pt x="256" y="1432"/>
                    </a:cubicBezTo>
                    <a:cubicBezTo>
                      <a:pt x="384" y="1584"/>
                      <a:pt x="568" y="1616"/>
                      <a:pt x="784" y="1624"/>
                    </a:cubicBezTo>
                    <a:cubicBezTo>
                      <a:pt x="1000" y="1632"/>
                      <a:pt x="1392" y="1592"/>
                      <a:pt x="1552" y="1480"/>
                    </a:cubicBezTo>
                    <a:cubicBezTo>
                      <a:pt x="1712" y="1368"/>
                      <a:pt x="1736" y="1144"/>
                      <a:pt x="1744" y="952"/>
                    </a:cubicBezTo>
                    <a:cubicBezTo>
                      <a:pt x="1752" y="760"/>
                      <a:pt x="1688" y="480"/>
                      <a:pt x="1600" y="328"/>
                    </a:cubicBezTo>
                    <a:cubicBezTo>
                      <a:pt x="1512" y="176"/>
                      <a:pt x="1344" y="80"/>
                      <a:pt x="1216" y="40"/>
                    </a:cubicBezTo>
                    <a:cubicBezTo>
                      <a:pt x="1088" y="0"/>
                      <a:pt x="928" y="24"/>
                      <a:pt x="784" y="40"/>
                    </a:cubicBezTo>
                    <a:close/>
                  </a:path>
                </a:pathLst>
              </a:cu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Freeform 130"/>
              <p:cNvSpPr>
                <a:spLocks/>
              </p:cNvSpPr>
              <p:nvPr/>
            </p:nvSpPr>
            <p:spPr bwMode="auto">
              <a:xfrm>
                <a:off x="1728" y="3528"/>
                <a:ext cx="576" cy="120"/>
              </a:xfrm>
              <a:custGeom>
                <a:avLst/>
                <a:gdLst>
                  <a:gd name="T0" fmla="*/ 0 w 624"/>
                  <a:gd name="T1" fmla="*/ 64 h 120"/>
                  <a:gd name="T2" fmla="*/ 82 w 624"/>
                  <a:gd name="T3" fmla="*/ 16 h 120"/>
                  <a:gd name="T4" fmla="*/ 123 w 624"/>
                  <a:gd name="T5" fmla="*/ 16 h 120"/>
                  <a:gd name="T6" fmla="*/ 163 w 624"/>
                  <a:gd name="T7" fmla="*/ 112 h 120"/>
                  <a:gd name="T8" fmla="*/ 205 w 624"/>
                  <a:gd name="T9" fmla="*/ 64 h 120"/>
                  <a:gd name="T10" fmla="*/ 286 w 624"/>
                  <a:gd name="T11" fmla="*/ 16 h 120"/>
                  <a:gd name="T12" fmla="*/ 409 w 624"/>
                  <a:gd name="T13" fmla="*/ 112 h 120"/>
                  <a:gd name="T14" fmla="*/ 409 w 624"/>
                  <a:gd name="T15" fmla="*/ 64 h 120"/>
                  <a:gd name="T16" fmla="*/ 409 w 624"/>
                  <a:gd name="T17" fmla="*/ 16 h 120"/>
                  <a:gd name="T18" fmla="*/ 532 w 624"/>
                  <a:gd name="T19" fmla="*/ 16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4"/>
                  <a:gd name="T31" fmla="*/ 0 h 120"/>
                  <a:gd name="T32" fmla="*/ 624 w 624"/>
                  <a:gd name="T33" fmla="*/ 120 h 1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4" h="120">
                    <a:moveTo>
                      <a:pt x="0" y="64"/>
                    </a:moveTo>
                    <a:cubicBezTo>
                      <a:pt x="36" y="44"/>
                      <a:pt x="72" y="24"/>
                      <a:pt x="96" y="16"/>
                    </a:cubicBezTo>
                    <a:cubicBezTo>
                      <a:pt x="120" y="8"/>
                      <a:pt x="128" y="0"/>
                      <a:pt x="144" y="16"/>
                    </a:cubicBezTo>
                    <a:cubicBezTo>
                      <a:pt x="160" y="32"/>
                      <a:pt x="176" y="104"/>
                      <a:pt x="192" y="112"/>
                    </a:cubicBezTo>
                    <a:cubicBezTo>
                      <a:pt x="208" y="120"/>
                      <a:pt x="216" y="80"/>
                      <a:pt x="240" y="64"/>
                    </a:cubicBezTo>
                    <a:cubicBezTo>
                      <a:pt x="264" y="48"/>
                      <a:pt x="296" y="8"/>
                      <a:pt x="336" y="16"/>
                    </a:cubicBezTo>
                    <a:cubicBezTo>
                      <a:pt x="376" y="24"/>
                      <a:pt x="456" y="104"/>
                      <a:pt x="480" y="112"/>
                    </a:cubicBezTo>
                    <a:cubicBezTo>
                      <a:pt x="504" y="120"/>
                      <a:pt x="480" y="80"/>
                      <a:pt x="480" y="64"/>
                    </a:cubicBezTo>
                    <a:cubicBezTo>
                      <a:pt x="480" y="48"/>
                      <a:pt x="456" y="24"/>
                      <a:pt x="480" y="16"/>
                    </a:cubicBezTo>
                    <a:cubicBezTo>
                      <a:pt x="504" y="8"/>
                      <a:pt x="600" y="16"/>
                      <a:pt x="624" y="16"/>
                    </a:cubicBezTo>
                  </a:path>
                </a:pathLst>
              </a:custGeom>
              <a:noFill/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AutoShape 131"/>
              <p:cNvSpPr>
                <a:spLocks noChangeArrowheads="1"/>
              </p:cNvSpPr>
              <p:nvPr/>
            </p:nvSpPr>
            <p:spPr bwMode="auto">
              <a:xfrm>
                <a:off x="1980" y="3348"/>
                <a:ext cx="96" cy="144"/>
              </a:xfrm>
              <a:prstGeom prst="flowChartMagneticDisk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21" name="Group 132"/>
          <p:cNvGrpSpPr>
            <a:grpSpLocks/>
          </p:cNvGrpSpPr>
          <p:nvPr/>
        </p:nvGrpSpPr>
        <p:grpSpPr bwMode="auto">
          <a:xfrm>
            <a:off x="6902450" y="4603750"/>
            <a:ext cx="1143000" cy="1123950"/>
            <a:chOff x="4032" y="2688"/>
            <a:chExt cx="720" cy="708"/>
          </a:xfrm>
        </p:grpSpPr>
        <p:grpSp>
          <p:nvGrpSpPr>
            <p:cNvPr id="6204" name="Group 133"/>
            <p:cNvGrpSpPr>
              <a:grpSpLocks/>
            </p:cNvGrpSpPr>
            <p:nvPr/>
          </p:nvGrpSpPr>
          <p:grpSpPr bwMode="auto">
            <a:xfrm>
              <a:off x="4032" y="2688"/>
              <a:ext cx="720" cy="708"/>
              <a:chOff x="1680" y="3348"/>
              <a:chExt cx="720" cy="708"/>
            </a:xfrm>
          </p:grpSpPr>
          <p:sp>
            <p:nvSpPr>
              <p:cNvPr id="6207" name="Freeform 134"/>
              <p:cNvSpPr>
                <a:spLocks/>
              </p:cNvSpPr>
              <p:nvPr/>
            </p:nvSpPr>
            <p:spPr bwMode="auto">
              <a:xfrm>
                <a:off x="1680" y="3432"/>
                <a:ext cx="720" cy="624"/>
              </a:xfrm>
              <a:custGeom>
                <a:avLst/>
                <a:gdLst>
                  <a:gd name="T0" fmla="*/ 132 w 1752"/>
                  <a:gd name="T1" fmla="*/ 6 h 1632"/>
                  <a:gd name="T2" fmla="*/ 60 w 1752"/>
                  <a:gd name="T3" fmla="*/ 20 h 1632"/>
                  <a:gd name="T4" fmla="*/ 3 w 1752"/>
                  <a:gd name="T5" fmla="*/ 104 h 1632"/>
                  <a:gd name="T6" fmla="*/ 43 w 1752"/>
                  <a:gd name="T7" fmla="*/ 210 h 1632"/>
                  <a:gd name="T8" fmla="*/ 132 w 1752"/>
                  <a:gd name="T9" fmla="*/ 237 h 1632"/>
                  <a:gd name="T10" fmla="*/ 262 w 1752"/>
                  <a:gd name="T11" fmla="*/ 216 h 1632"/>
                  <a:gd name="T12" fmla="*/ 295 w 1752"/>
                  <a:gd name="T13" fmla="*/ 139 h 1632"/>
                  <a:gd name="T14" fmla="*/ 270 w 1752"/>
                  <a:gd name="T15" fmla="*/ 48 h 1632"/>
                  <a:gd name="T16" fmla="*/ 205 w 1752"/>
                  <a:gd name="T17" fmla="*/ 6 h 1632"/>
                  <a:gd name="T18" fmla="*/ 132 w 1752"/>
                  <a:gd name="T19" fmla="*/ 6 h 16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2"/>
                  <a:gd name="T31" fmla="*/ 0 h 1632"/>
                  <a:gd name="T32" fmla="*/ 1752 w 1752"/>
                  <a:gd name="T33" fmla="*/ 1632 h 16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2" h="1632">
                    <a:moveTo>
                      <a:pt x="784" y="40"/>
                    </a:moveTo>
                    <a:cubicBezTo>
                      <a:pt x="640" y="56"/>
                      <a:pt x="480" y="24"/>
                      <a:pt x="352" y="136"/>
                    </a:cubicBezTo>
                    <a:cubicBezTo>
                      <a:pt x="224" y="248"/>
                      <a:pt x="32" y="496"/>
                      <a:pt x="16" y="712"/>
                    </a:cubicBezTo>
                    <a:cubicBezTo>
                      <a:pt x="0" y="928"/>
                      <a:pt x="128" y="1280"/>
                      <a:pt x="256" y="1432"/>
                    </a:cubicBezTo>
                    <a:cubicBezTo>
                      <a:pt x="384" y="1584"/>
                      <a:pt x="568" y="1616"/>
                      <a:pt x="784" y="1624"/>
                    </a:cubicBezTo>
                    <a:cubicBezTo>
                      <a:pt x="1000" y="1632"/>
                      <a:pt x="1392" y="1592"/>
                      <a:pt x="1552" y="1480"/>
                    </a:cubicBezTo>
                    <a:cubicBezTo>
                      <a:pt x="1712" y="1368"/>
                      <a:pt x="1736" y="1144"/>
                      <a:pt x="1744" y="952"/>
                    </a:cubicBezTo>
                    <a:cubicBezTo>
                      <a:pt x="1752" y="760"/>
                      <a:pt x="1688" y="480"/>
                      <a:pt x="1600" y="328"/>
                    </a:cubicBezTo>
                    <a:cubicBezTo>
                      <a:pt x="1512" y="176"/>
                      <a:pt x="1344" y="80"/>
                      <a:pt x="1216" y="40"/>
                    </a:cubicBezTo>
                    <a:cubicBezTo>
                      <a:pt x="1088" y="0"/>
                      <a:pt x="928" y="24"/>
                      <a:pt x="784" y="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FF"/>
                  </a:gs>
                  <a:gs pos="100000">
                    <a:srgbClr val="660033"/>
                  </a:gs>
                </a:gsLst>
                <a:lin ang="0" scaled="1"/>
              </a:gradFill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Freeform 135"/>
              <p:cNvSpPr>
                <a:spLocks/>
              </p:cNvSpPr>
              <p:nvPr/>
            </p:nvSpPr>
            <p:spPr bwMode="auto">
              <a:xfrm>
                <a:off x="1728" y="3528"/>
                <a:ext cx="576" cy="120"/>
              </a:xfrm>
              <a:custGeom>
                <a:avLst/>
                <a:gdLst>
                  <a:gd name="T0" fmla="*/ 0 w 624"/>
                  <a:gd name="T1" fmla="*/ 64 h 120"/>
                  <a:gd name="T2" fmla="*/ 82 w 624"/>
                  <a:gd name="T3" fmla="*/ 16 h 120"/>
                  <a:gd name="T4" fmla="*/ 123 w 624"/>
                  <a:gd name="T5" fmla="*/ 16 h 120"/>
                  <a:gd name="T6" fmla="*/ 163 w 624"/>
                  <a:gd name="T7" fmla="*/ 112 h 120"/>
                  <a:gd name="T8" fmla="*/ 205 w 624"/>
                  <a:gd name="T9" fmla="*/ 64 h 120"/>
                  <a:gd name="T10" fmla="*/ 286 w 624"/>
                  <a:gd name="T11" fmla="*/ 16 h 120"/>
                  <a:gd name="T12" fmla="*/ 409 w 624"/>
                  <a:gd name="T13" fmla="*/ 112 h 120"/>
                  <a:gd name="T14" fmla="*/ 409 w 624"/>
                  <a:gd name="T15" fmla="*/ 64 h 120"/>
                  <a:gd name="T16" fmla="*/ 409 w 624"/>
                  <a:gd name="T17" fmla="*/ 16 h 120"/>
                  <a:gd name="T18" fmla="*/ 532 w 624"/>
                  <a:gd name="T19" fmla="*/ 16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4"/>
                  <a:gd name="T31" fmla="*/ 0 h 120"/>
                  <a:gd name="T32" fmla="*/ 624 w 624"/>
                  <a:gd name="T33" fmla="*/ 120 h 1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4" h="120">
                    <a:moveTo>
                      <a:pt x="0" y="64"/>
                    </a:moveTo>
                    <a:cubicBezTo>
                      <a:pt x="36" y="44"/>
                      <a:pt x="72" y="24"/>
                      <a:pt x="96" y="16"/>
                    </a:cubicBezTo>
                    <a:cubicBezTo>
                      <a:pt x="120" y="8"/>
                      <a:pt x="128" y="0"/>
                      <a:pt x="144" y="16"/>
                    </a:cubicBezTo>
                    <a:cubicBezTo>
                      <a:pt x="160" y="32"/>
                      <a:pt x="176" y="104"/>
                      <a:pt x="192" y="112"/>
                    </a:cubicBezTo>
                    <a:cubicBezTo>
                      <a:pt x="208" y="120"/>
                      <a:pt x="216" y="80"/>
                      <a:pt x="240" y="64"/>
                    </a:cubicBezTo>
                    <a:cubicBezTo>
                      <a:pt x="264" y="48"/>
                      <a:pt x="296" y="8"/>
                      <a:pt x="336" y="16"/>
                    </a:cubicBezTo>
                    <a:cubicBezTo>
                      <a:pt x="376" y="24"/>
                      <a:pt x="456" y="104"/>
                      <a:pt x="480" y="112"/>
                    </a:cubicBezTo>
                    <a:cubicBezTo>
                      <a:pt x="504" y="120"/>
                      <a:pt x="480" y="80"/>
                      <a:pt x="480" y="64"/>
                    </a:cubicBezTo>
                    <a:cubicBezTo>
                      <a:pt x="480" y="48"/>
                      <a:pt x="456" y="24"/>
                      <a:pt x="480" y="16"/>
                    </a:cubicBezTo>
                    <a:cubicBezTo>
                      <a:pt x="504" y="8"/>
                      <a:pt x="600" y="16"/>
                      <a:pt x="624" y="16"/>
                    </a:cubicBezTo>
                  </a:path>
                </a:pathLst>
              </a:custGeom>
              <a:gradFill rotWithShape="1">
                <a:gsLst>
                  <a:gs pos="0">
                    <a:srgbClr val="FF99FF"/>
                  </a:gs>
                  <a:gs pos="100000">
                    <a:srgbClr val="660033"/>
                  </a:gs>
                </a:gsLst>
                <a:lin ang="0" scaled="1"/>
              </a:gradFill>
              <a:ln w="2857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AutoShape 136"/>
              <p:cNvSpPr>
                <a:spLocks noChangeArrowheads="1"/>
              </p:cNvSpPr>
              <p:nvPr/>
            </p:nvSpPr>
            <p:spPr bwMode="auto">
              <a:xfrm>
                <a:off x="1980" y="3348"/>
                <a:ext cx="96" cy="144"/>
              </a:xfrm>
              <a:prstGeom prst="flowChartMagneticDisk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660033"/>
                  </a:gs>
                </a:gsLst>
                <a:lin ang="0" scaled="1"/>
              </a:gradFill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6205" name="Freeform 137"/>
            <p:cNvSpPr>
              <a:spLocks/>
            </p:cNvSpPr>
            <p:nvPr/>
          </p:nvSpPr>
          <p:spPr bwMode="auto">
            <a:xfrm rot="246734">
              <a:off x="4074" y="2731"/>
              <a:ext cx="666" cy="305"/>
            </a:xfrm>
            <a:custGeom>
              <a:avLst/>
              <a:gdLst>
                <a:gd name="T0" fmla="*/ 264 w 666"/>
                <a:gd name="T1" fmla="*/ 64 h 246"/>
                <a:gd name="T2" fmla="*/ 120 w 666"/>
                <a:gd name="T3" fmla="*/ 120 h 246"/>
                <a:gd name="T4" fmla="*/ 96 w 666"/>
                <a:gd name="T5" fmla="*/ 175 h 246"/>
                <a:gd name="T6" fmla="*/ 24 w 666"/>
                <a:gd name="T7" fmla="*/ 249 h 246"/>
                <a:gd name="T8" fmla="*/ 12 w 666"/>
                <a:gd name="T9" fmla="*/ 304 h 246"/>
                <a:gd name="T10" fmla="*/ 60 w 666"/>
                <a:gd name="T11" fmla="*/ 268 h 246"/>
                <a:gd name="T12" fmla="*/ 132 w 666"/>
                <a:gd name="T13" fmla="*/ 231 h 246"/>
                <a:gd name="T14" fmla="*/ 228 w 666"/>
                <a:gd name="T15" fmla="*/ 341 h 246"/>
                <a:gd name="T16" fmla="*/ 336 w 666"/>
                <a:gd name="T17" fmla="*/ 249 h 246"/>
                <a:gd name="T18" fmla="*/ 504 w 666"/>
                <a:gd name="T19" fmla="*/ 378 h 246"/>
                <a:gd name="T20" fmla="*/ 480 w 666"/>
                <a:gd name="T21" fmla="*/ 322 h 246"/>
                <a:gd name="T22" fmla="*/ 468 w 666"/>
                <a:gd name="T23" fmla="*/ 268 h 246"/>
                <a:gd name="T24" fmla="*/ 504 w 666"/>
                <a:gd name="T25" fmla="*/ 231 h 246"/>
                <a:gd name="T26" fmla="*/ 576 w 666"/>
                <a:gd name="T27" fmla="*/ 175 h 246"/>
                <a:gd name="T28" fmla="*/ 540 w 666"/>
                <a:gd name="T29" fmla="*/ 156 h 246"/>
                <a:gd name="T30" fmla="*/ 288 w 666"/>
                <a:gd name="T31" fmla="*/ 83 h 246"/>
                <a:gd name="T32" fmla="*/ 192 w 666"/>
                <a:gd name="T33" fmla="*/ 83 h 2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6"/>
                <a:gd name="T52" fmla="*/ 0 h 246"/>
                <a:gd name="T53" fmla="*/ 666 w 666"/>
                <a:gd name="T54" fmla="*/ 246 h 2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6" h="246">
                  <a:moveTo>
                    <a:pt x="264" y="42"/>
                  </a:moveTo>
                  <a:cubicBezTo>
                    <a:pt x="215" y="52"/>
                    <a:pt x="169" y="66"/>
                    <a:pt x="120" y="78"/>
                  </a:cubicBezTo>
                  <a:cubicBezTo>
                    <a:pt x="112" y="90"/>
                    <a:pt x="107" y="105"/>
                    <a:pt x="96" y="114"/>
                  </a:cubicBezTo>
                  <a:cubicBezTo>
                    <a:pt x="74" y="133"/>
                    <a:pt x="24" y="162"/>
                    <a:pt x="24" y="162"/>
                  </a:cubicBezTo>
                  <a:cubicBezTo>
                    <a:pt x="20" y="174"/>
                    <a:pt x="0" y="194"/>
                    <a:pt x="12" y="198"/>
                  </a:cubicBezTo>
                  <a:cubicBezTo>
                    <a:pt x="29" y="204"/>
                    <a:pt x="43" y="181"/>
                    <a:pt x="60" y="174"/>
                  </a:cubicBezTo>
                  <a:cubicBezTo>
                    <a:pt x="83" y="165"/>
                    <a:pt x="132" y="150"/>
                    <a:pt x="132" y="150"/>
                  </a:cubicBezTo>
                  <a:cubicBezTo>
                    <a:pt x="160" y="192"/>
                    <a:pt x="180" y="206"/>
                    <a:pt x="228" y="222"/>
                  </a:cubicBezTo>
                  <a:cubicBezTo>
                    <a:pt x="264" y="198"/>
                    <a:pt x="300" y="186"/>
                    <a:pt x="336" y="162"/>
                  </a:cubicBezTo>
                  <a:cubicBezTo>
                    <a:pt x="397" y="177"/>
                    <a:pt x="451" y="211"/>
                    <a:pt x="504" y="246"/>
                  </a:cubicBezTo>
                  <a:cubicBezTo>
                    <a:pt x="504" y="246"/>
                    <a:pt x="485" y="224"/>
                    <a:pt x="480" y="210"/>
                  </a:cubicBezTo>
                  <a:cubicBezTo>
                    <a:pt x="476" y="198"/>
                    <a:pt x="472" y="186"/>
                    <a:pt x="468" y="174"/>
                  </a:cubicBezTo>
                  <a:cubicBezTo>
                    <a:pt x="480" y="166"/>
                    <a:pt x="490" y="153"/>
                    <a:pt x="504" y="150"/>
                  </a:cubicBezTo>
                  <a:cubicBezTo>
                    <a:pt x="567" y="134"/>
                    <a:pt x="666" y="159"/>
                    <a:pt x="576" y="114"/>
                  </a:cubicBezTo>
                  <a:cubicBezTo>
                    <a:pt x="565" y="108"/>
                    <a:pt x="552" y="106"/>
                    <a:pt x="540" y="102"/>
                  </a:cubicBezTo>
                  <a:cubicBezTo>
                    <a:pt x="472" y="0"/>
                    <a:pt x="437" y="48"/>
                    <a:pt x="288" y="54"/>
                  </a:cubicBezTo>
                  <a:cubicBezTo>
                    <a:pt x="256" y="55"/>
                    <a:pt x="224" y="54"/>
                    <a:pt x="192" y="54"/>
                  </a:cubicBezTo>
                </a:path>
              </a:pathLst>
            </a:custGeom>
            <a:solidFill>
              <a:schemeClr val="bg1"/>
            </a:solidFill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AutoShape 138"/>
            <p:cNvSpPr>
              <a:spLocks noChangeArrowheads="1"/>
            </p:cNvSpPr>
            <p:nvPr/>
          </p:nvSpPr>
          <p:spPr bwMode="auto">
            <a:xfrm>
              <a:off x="4320" y="2688"/>
              <a:ext cx="96" cy="144"/>
            </a:xfrm>
            <a:prstGeom prst="flowChartMagneticDisk">
              <a:avLst/>
            </a:prstGeom>
            <a:solidFill>
              <a:schemeClr val="bg1"/>
            </a:solidFill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</p:grpSp>
      <p:sp>
        <p:nvSpPr>
          <p:cNvPr id="5259" name="Freeform 139"/>
          <p:cNvSpPr>
            <a:spLocks/>
          </p:cNvSpPr>
          <p:nvPr/>
        </p:nvSpPr>
        <p:spPr bwMode="auto">
          <a:xfrm rot="335960">
            <a:off x="6959600" y="4672013"/>
            <a:ext cx="1057275" cy="484187"/>
          </a:xfrm>
          <a:custGeom>
            <a:avLst/>
            <a:gdLst>
              <a:gd name="T0" fmla="*/ 665321250 w 666"/>
              <a:gd name="T1" fmla="*/ 162706514 h 246"/>
              <a:gd name="T2" fmla="*/ 302418750 w 666"/>
              <a:gd name="T3" fmla="*/ 302170085 h 246"/>
              <a:gd name="T4" fmla="*/ 241935000 w 666"/>
              <a:gd name="T5" fmla="*/ 441631686 h 246"/>
              <a:gd name="T6" fmla="*/ 60483750 w 666"/>
              <a:gd name="T7" fmla="*/ 627583113 h 246"/>
              <a:gd name="T8" fmla="*/ 30241875 w 666"/>
              <a:gd name="T9" fmla="*/ 767044715 h 246"/>
              <a:gd name="T10" fmla="*/ 151209375 w 666"/>
              <a:gd name="T11" fmla="*/ 674070970 h 246"/>
              <a:gd name="T12" fmla="*/ 332660625 w 666"/>
              <a:gd name="T13" fmla="*/ 581095257 h 246"/>
              <a:gd name="T14" fmla="*/ 574595625 w 666"/>
              <a:gd name="T15" fmla="*/ 860020429 h 246"/>
              <a:gd name="T16" fmla="*/ 846772500 w 666"/>
              <a:gd name="T17" fmla="*/ 627583113 h 246"/>
              <a:gd name="T18" fmla="*/ 1270158750 w 666"/>
              <a:gd name="T19" fmla="*/ 952996142 h 246"/>
              <a:gd name="T20" fmla="*/ 1209675000 w 666"/>
              <a:gd name="T21" fmla="*/ 813532572 h 246"/>
              <a:gd name="T22" fmla="*/ 1179433125 w 666"/>
              <a:gd name="T23" fmla="*/ 674070970 h 246"/>
              <a:gd name="T24" fmla="*/ 1270158750 w 666"/>
              <a:gd name="T25" fmla="*/ 581095257 h 246"/>
              <a:gd name="T26" fmla="*/ 1451610000 w 666"/>
              <a:gd name="T27" fmla="*/ 441631686 h 246"/>
              <a:gd name="T28" fmla="*/ 1360884375 w 666"/>
              <a:gd name="T29" fmla="*/ 395143830 h 246"/>
              <a:gd name="T30" fmla="*/ 725805000 w 666"/>
              <a:gd name="T31" fmla="*/ 209194371 h 246"/>
              <a:gd name="T32" fmla="*/ 483870000 w 666"/>
              <a:gd name="T33" fmla="*/ 209194371 h 2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6"/>
              <a:gd name="T52" fmla="*/ 0 h 246"/>
              <a:gd name="T53" fmla="*/ 666 w 666"/>
              <a:gd name="T54" fmla="*/ 246 h 2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6" h="246">
                <a:moveTo>
                  <a:pt x="264" y="42"/>
                </a:moveTo>
                <a:cubicBezTo>
                  <a:pt x="215" y="52"/>
                  <a:pt x="169" y="66"/>
                  <a:pt x="120" y="78"/>
                </a:cubicBezTo>
                <a:cubicBezTo>
                  <a:pt x="112" y="90"/>
                  <a:pt x="107" y="105"/>
                  <a:pt x="96" y="114"/>
                </a:cubicBezTo>
                <a:cubicBezTo>
                  <a:pt x="74" y="133"/>
                  <a:pt x="24" y="162"/>
                  <a:pt x="24" y="162"/>
                </a:cubicBezTo>
                <a:cubicBezTo>
                  <a:pt x="20" y="174"/>
                  <a:pt x="0" y="194"/>
                  <a:pt x="12" y="198"/>
                </a:cubicBezTo>
                <a:cubicBezTo>
                  <a:pt x="29" y="204"/>
                  <a:pt x="43" y="181"/>
                  <a:pt x="60" y="174"/>
                </a:cubicBezTo>
                <a:cubicBezTo>
                  <a:pt x="83" y="165"/>
                  <a:pt x="132" y="150"/>
                  <a:pt x="132" y="150"/>
                </a:cubicBezTo>
                <a:cubicBezTo>
                  <a:pt x="160" y="192"/>
                  <a:pt x="180" y="206"/>
                  <a:pt x="228" y="222"/>
                </a:cubicBezTo>
                <a:cubicBezTo>
                  <a:pt x="264" y="198"/>
                  <a:pt x="300" y="186"/>
                  <a:pt x="336" y="162"/>
                </a:cubicBezTo>
                <a:cubicBezTo>
                  <a:pt x="397" y="177"/>
                  <a:pt x="451" y="211"/>
                  <a:pt x="504" y="246"/>
                </a:cubicBezTo>
                <a:cubicBezTo>
                  <a:pt x="504" y="246"/>
                  <a:pt x="485" y="224"/>
                  <a:pt x="480" y="210"/>
                </a:cubicBezTo>
                <a:cubicBezTo>
                  <a:pt x="476" y="198"/>
                  <a:pt x="472" y="186"/>
                  <a:pt x="468" y="174"/>
                </a:cubicBezTo>
                <a:cubicBezTo>
                  <a:pt x="480" y="166"/>
                  <a:pt x="490" y="153"/>
                  <a:pt x="504" y="150"/>
                </a:cubicBezTo>
                <a:cubicBezTo>
                  <a:pt x="567" y="134"/>
                  <a:pt x="666" y="159"/>
                  <a:pt x="576" y="114"/>
                </a:cubicBezTo>
                <a:cubicBezTo>
                  <a:pt x="565" y="108"/>
                  <a:pt x="552" y="106"/>
                  <a:pt x="540" y="102"/>
                </a:cubicBezTo>
                <a:cubicBezTo>
                  <a:pt x="472" y="0"/>
                  <a:pt x="437" y="48"/>
                  <a:pt x="288" y="54"/>
                </a:cubicBezTo>
                <a:cubicBezTo>
                  <a:pt x="256" y="55"/>
                  <a:pt x="224" y="54"/>
                  <a:pt x="192" y="54"/>
                </a:cubicBezTo>
              </a:path>
            </a:pathLst>
          </a:custGeom>
          <a:gradFill rotWithShape="1">
            <a:gsLst>
              <a:gs pos="0">
                <a:srgbClr val="00CC00"/>
              </a:gs>
              <a:gs pos="100000">
                <a:srgbClr val="006600"/>
              </a:gs>
            </a:gsLst>
            <a:lin ang="0" scaled="1"/>
          </a:gra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260" name="AutoShape 140"/>
          <p:cNvSpPr>
            <a:spLocks noChangeArrowheads="1"/>
          </p:cNvSpPr>
          <p:nvPr/>
        </p:nvSpPr>
        <p:spPr bwMode="auto">
          <a:xfrm>
            <a:off x="7359650" y="4603750"/>
            <a:ext cx="152400" cy="228600"/>
          </a:xfrm>
          <a:prstGeom prst="flowChartMagneticDisk">
            <a:avLst/>
          </a:prstGeom>
          <a:gradFill rotWithShape="1">
            <a:gsLst>
              <a:gs pos="0">
                <a:srgbClr val="00CC00"/>
              </a:gs>
              <a:gs pos="100000">
                <a:srgbClr val="006600"/>
              </a:gs>
            </a:gsLst>
            <a:lin ang="0" scaled="1"/>
          </a:gra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grpSp>
        <p:nvGrpSpPr>
          <p:cNvPr id="23" name="Group 141"/>
          <p:cNvGrpSpPr>
            <a:grpSpLocks/>
          </p:cNvGrpSpPr>
          <p:nvPr/>
        </p:nvGrpSpPr>
        <p:grpSpPr bwMode="auto">
          <a:xfrm>
            <a:off x="6426200" y="4394200"/>
            <a:ext cx="2057400" cy="1524000"/>
            <a:chOff x="4368" y="3204"/>
            <a:chExt cx="1296" cy="960"/>
          </a:xfrm>
        </p:grpSpPr>
        <p:sp>
          <p:nvSpPr>
            <p:cNvPr id="6193" name="Rectangle 142"/>
            <p:cNvSpPr>
              <a:spLocks noChangeArrowheads="1"/>
            </p:cNvSpPr>
            <p:nvPr/>
          </p:nvSpPr>
          <p:spPr bwMode="auto">
            <a:xfrm>
              <a:off x="4368" y="3204"/>
              <a:ext cx="1296" cy="960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FF00"/>
                </a:gs>
              </a:gsLst>
              <a:lin ang="5400000" scaled="1"/>
            </a:gradFill>
            <a:ln w="12700" cap="sq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grpSp>
          <p:nvGrpSpPr>
            <p:cNvPr id="6194" name="Group 143"/>
            <p:cNvGrpSpPr>
              <a:grpSpLocks/>
            </p:cNvGrpSpPr>
            <p:nvPr/>
          </p:nvGrpSpPr>
          <p:grpSpPr bwMode="auto">
            <a:xfrm>
              <a:off x="4668" y="3336"/>
              <a:ext cx="720" cy="708"/>
              <a:chOff x="1884" y="3348"/>
              <a:chExt cx="720" cy="708"/>
            </a:xfrm>
          </p:grpSpPr>
          <p:grpSp>
            <p:nvGrpSpPr>
              <p:cNvPr id="6195" name="Group 144"/>
              <p:cNvGrpSpPr>
                <a:grpSpLocks/>
              </p:cNvGrpSpPr>
              <p:nvPr/>
            </p:nvGrpSpPr>
            <p:grpSpPr bwMode="auto">
              <a:xfrm>
                <a:off x="1884" y="3348"/>
                <a:ext cx="720" cy="708"/>
                <a:chOff x="4032" y="2688"/>
                <a:chExt cx="720" cy="708"/>
              </a:xfrm>
            </p:grpSpPr>
            <p:grpSp>
              <p:nvGrpSpPr>
                <p:cNvPr id="6198" name="Group 145"/>
                <p:cNvGrpSpPr>
                  <a:grpSpLocks/>
                </p:cNvGrpSpPr>
                <p:nvPr/>
              </p:nvGrpSpPr>
              <p:grpSpPr bwMode="auto">
                <a:xfrm>
                  <a:off x="4032" y="2688"/>
                  <a:ext cx="720" cy="708"/>
                  <a:chOff x="1680" y="3348"/>
                  <a:chExt cx="720" cy="708"/>
                </a:xfrm>
              </p:grpSpPr>
              <p:sp>
                <p:nvSpPr>
                  <p:cNvPr id="6201" name="Freeform 146"/>
                  <p:cNvSpPr>
                    <a:spLocks/>
                  </p:cNvSpPr>
                  <p:nvPr/>
                </p:nvSpPr>
                <p:spPr bwMode="auto">
                  <a:xfrm>
                    <a:off x="1680" y="3432"/>
                    <a:ext cx="720" cy="624"/>
                  </a:xfrm>
                  <a:custGeom>
                    <a:avLst/>
                    <a:gdLst>
                      <a:gd name="T0" fmla="*/ 132 w 1752"/>
                      <a:gd name="T1" fmla="*/ 6 h 1632"/>
                      <a:gd name="T2" fmla="*/ 60 w 1752"/>
                      <a:gd name="T3" fmla="*/ 20 h 1632"/>
                      <a:gd name="T4" fmla="*/ 3 w 1752"/>
                      <a:gd name="T5" fmla="*/ 104 h 1632"/>
                      <a:gd name="T6" fmla="*/ 43 w 1752"/>
                      <a:gd name="T7" fmla="*/ 210 h 1632"/>
                      <a:gd name="T8" fmla="*/ 132 w 1752"/>
                      <a:gd name="T9" fmla="*/ 237 h 1632"/>
                      <a:gd name="T10" fmla="*/ 262 w 1752"/>
                      <a:gd name="T11" fmla="*/ 216 h 1632"/>
                      <a:gd name="T12" fmla="*/ 295 w 1752"/>
                      <a:gd name="T13" fmla="*/ 139 h 1632"/>
                      <a:gd name="T14" fmla="*/ 270 w 1752"/>
                      <a:gd name="T15" fmla="*/ 48 h 1632"/>
                      <a:gd name="T16" fmla="*/ 205 w 1752"/>
                      <a:gd name="T17" fmla="*/ 6 h 1632"/>
                      <a:gd name="T18" fmla="*/ 132 w 1752"/>
                      <a:gd name="T19" fmla="*/ 6 h 163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52"/>
                      <a:gd name="T31" fmla="*/ 0 h 1632"/>
                      <a:gd name="T32" fmla="*/ 1752 w 1752"/>
                      <a:gd name="T33" fmla="*/ 1632 h 163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52" h="1632">
                        <a:moveTo>
                          <a:pt x="784" y="40"/>
                        </a:moveTo>
                        <a:cubicBezTo>
                          <a:pt x="640" y="56"/>
                          <a:pt x="480" y="24"/>
                          <a:pt x="352" y="136"/>
                        </a:cubicBezTo>
                        <a:cubicBezTo>
                          <a:pt x="224" y="248"/>
                          <a:pt x="32" y="496"/>
                          <a:pt x="16" y="712"/>
                        </a:cubicBezTo>
                        <a:cubicBezTo>
                          <a:pt x="0" y="928"/>
                          <a:pt x="128" y="1280"/>
                          <a:pt x="256" y="1432"/>
                        </a:cubicBezTo>
                        <a:cubicBezTo>
                          <a:pt x="384" y="1584"/>
                          <a:pt x="568" y="1616"/>
                          <a:pt x="784" y="1624"/>
                        </a:cubicBezTo>
                        <a:cubicBezTo>
                          <a:pt x="1000" y="1632"/>
                          <a:pt x="1392" y="1592"/>
                          <a:pt x="1552" y="1480"/>
                        </a:cubicBezTo>
                        <a:cubicBezTo>
                          <a:pt x="1712" y="1368"/>
                          <a:pt x="1736" y="1144"/>
                          <a:pt x="1744" y="952"/>
                        </a:cubicBezTo>
                        <a:cubicBezTo>
                          <a:pt x="1752" y="760"/>
                          <a:pt x="1688" y="480"/>
                          <a:pt x="1600" y="328"/>
                        </a:cubicBezTo>
                        <a:cubicBezTo>
                          <a:pt x="1512" y="176"/>
                          <a:pt x="1344" y="80"/>
                          <a:pt x="1216" y="40"/>
                        </a:cubicBezTo>
                        <a:cubicBezTo>
                          <a:pt x="1088" y="0"/>
                          <a:pt x="928" y="24"/>
                          <a:pt x="784" y="4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660033"/>
                      </a:gs>
                    </a:gsLst>
                    <a:lin ang="0" scaled="1"/>
                  </a:gradFill>
                  <a:ln w="28575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2" name="Freeform 147"/>
                  <p:cNvSpPr>
                    <a:spLocks/>
                  </p:cNvSpPr>
                  <p:nvPr/>
                </p:nvSpPr>
                <p:spPr bwMode="auto">
                  <a:xfrm>
                    <a:off x="1728" y="3528"/>
                    <a:ext cx="576" cy="120"/>
                  </a:xfrm>
                  <a:custGeom>
                    <a:avLst/>
                    <a:gdLst>
                      <a:gd name="T0" fmla="*/ 0 w 624"/>
                      <a:gd name="T1" fmla="*/ 64 h 120"/>
                      <a:gd name="T2" fmla="*/ 82 w 624"/>
                      <a:gd name="T3" fmla="*/ 16 h 120"/>
                      <a:gd name="T4" fmla="*/ 123 w 624"/>
                      <a:gd name="T5" fmla="*/ 16 h 120"/>
                      <a:gd name="T6" fmla="*/ 163 w 624"/>
                      <a:gd name="T7" fmla="*/ 112 h 120"/>
                      <a:gd name="T8" fmla="*/ 205 w 624"/>
                      <a:gd name="T9" fmla="*/ 64 h 120"/>
                      <a:gd name="T10" fmla="*/ 286 w 624"/>
                      <a:gd name="T11" fmla="*/ 16 h 120"/>
                      <a:gd name="T12" fmla="*/ 409 w 624"/>
                      <a:gd name="T13" fmla="*/ 112 h 120"/>
                      <a:gd name="T14" fmla="*/ 409 w 624"/>
                      <a:gd name="T15" fmla="*/ 64 h 120"/>
                      <a:gd name="T16" fmla="*/ 409 w 624"/>
                      <a:gd name="T17" fmla="*/ 16 h 120"/>
                      <a:gd name="T18" fmla="*/ 532 w 624"/>
                      <a:gd name="T19" fmla="*/ 16 h 1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24"/>
                      <a:gd name="T31" fmla="*/ 0 h 120"/>
                      <a:gd name="T32" fmla="*/ 624 w 624"/>
                      <a:gd name="T33" fmla="*/ 120 h 1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24" h="120">
                        <a:moveTo>
                          <a:pt x="0" y="64"/>
                        </a:moveTo>
                        <a:cubicBezTo>
                          <a:pt x="36" y="44"/>
                          <a:pt x="72" y="24"/>
                          <a:pt x="96" y="16"/>
                        </a:cubicBezTo>
                        <a:cubicBezTo>
                          <a:pt x="120" y="8"/>
                          <a:pt x="128" y="0"/>
                          <a:pt x="144" y="16"/>
                        </a:cubicBezTo>
                        <a:cubicBezTo>
                          <a:pt x="160" y="32"/>
                          <a:pt x="176" y="104"/>
                          <a:pt x="192" y="112"/>
                        </a:cubicBezTo>
                        <a:cubicBezTo>
                          <a:pt x="208" y="120"/>
                          <a:pt x="216" y="80"/>
                          <a:pt x="240" y="64"/>
                        </a:cubicBezTo>
                        <a:cubicBezTo>
                          <a:pt x="264" y="48"/>
                          <a:pt x="296" y="8"/>
                          <a:pt x="336" y="16"/>
                        </a:cubicBezTo>
                        <a:cubicBezTo>
                          <a:pt x="376" y="24"/>
                          <a:pt x="456" y="104"/>
                          <a:pt x="480" y="112"/>
                        </a:cubicBezTo>
                        <a:cubicBezTo>
                          <a:pt x="504" y="120"/>
                          <a:pt x="480" y="80"/>
                          <a:pt x="480" y="64"/>
                        </a:cubicBezTo>
                        <a:cubicBezTo>
                          <a:pt x="480" y="48"/>
                          <a:pt x="456" y="24"/>
                          <a:pt x="480" y="16"/>
                        </a:cubicBezTo>
                        <a:cubicBezTo>
                          <a:pt x="504" y="8"/>
                          <a:pt x="600" y="16"/>
                          <a:pt x="624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660033"/>
                      </a:gs>
                    </a:gsLst>
                    <a:lin ang="0" scaled="1"/>
                  </a:gradFill>
                  <a:ln w="28575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3" name="AutoShape 148"/>
                  <p:cNvSpPr>
                    <a:spLocks noChangeArrowheads="1"/>
                  </p:cNvSpPr>
                  <p:nvPr/>
                </p:nvSpPr>
                <p:spPr bwMode="auto">
                  <a:xfrm>
                    <a:off x="1980" y="3348"/>
                    <a:ext cx="96" cy="144"/>
                  </a:xfrm>
                  <a:prstGeom prst="flowChartMagneticDisk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660033"/>
                      </a:gs>
                    </a:gsLst>
                    <a:lin ang="0" scaled="1"/>
                  </a:gradFill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6199" name="Freeform 149"/>
                <p:cNvSpPr>
                  <a:spLocks/>
                </p:cNvSpPr>
                <p:nvPr/>
              </p:nvSpPr>
              <p:spPr bwMode="auto">
                <a:xfrm rot="246734">
                  <a:off x="4074" y="2731"/>
                  <a:ext cx="666" cy="305"/>
                </a:xfrm>
                <a:custGeom>
                  <a:avLst/>
                  <a:gdLst>
                    <a:gd name="T0" fmla="*/ 264 w 666"/>
                    <a:gd name="T1" fmla="*/ 64 h 246"/>
                    <a:gd name="T2" fmla="*/ 120 w 666"/>
                    <a:gd name="T3" fmla="*/ 120 h 246"/>
                    <a:gd name="T4" fmla="*/ 96 w 666"/>
                    <a:gd name="T5" fmla="*/ 175 h 246"/>
                    <a:gd name="T6" fmla="*/ 24 w 666"/>
                    <a:gd name="T7" fmla="*/ 249 h 246"/>
                    <a:gd name="T8" fmla="*/ 12 w 666"/>
                    <a:gd name="T9" fmla="*/ 304 h 246"/>
                    <a:gd name="T10" fmla="*/ 60 w 666"/>
                    <a:gd name="T11" fmla="*/ 268 h 246"/>
                    <a:gd name="T12" fmla="*/ 132 w 666"/>
                    <a:gd name="T13" fmla="*/ 231 h 246"/>
                    <a:gd name="T14" fmla="*/ 228 w 666"/>
                    <a:gd name="T15" fmla="*/ 341 h 246"/>
                    <a:gd name="T16" fmla="*/ 336 w 666"/>
                    <a:gd name="T17" fmla="*/ 249 h 246"/>
                    <a:gd name="T18" fmla="*/ 504 w 666"/>
                    <a:gd name="T19" fmla="*/ 378 h 246"/>
                    <a:gd name="T20" fmla="*/ 480 w 666"/>
                    <a:gd name="T21" fmla="*/ 322 h 246"/>
                    <a:gd name="T22" fmla="*/ 468 w 666"/>
                    <a:gd name="T23" fmla="*/ 268 h 246"/>
                    <a:gd name="T24" fmla="*/ 504 w 666"/>
                    <a:gd name="T25" fmla="*/ 231 h 246"/>
                    <a:gd name="T26" fmla="*/ 576 w 666"/>
                    <a:gd name="T27" fmla="*/ 175 h 246"/>
                    <a:gd name="T28" fmla="*/ 540 w 666"/>
                    <a:gd name="T29" fmla="*/ 156 h 246"/>
                    <a:gd name="T30" fmla="*/ 288 w 666"/>
                    <a:gd name="T31" fmla="*/ 83 h 246"/>
                    <a:gd name="T32" fmla="*/ 192 w 666"/>
                    <a:gd name="T33" fmla="*/ 83 h 2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66"/>
                    <a:gd name="T52" fmla="*/ 0 h 246"/>
                    <a:gd name="T53" fmla="*/ 666 w 666"/>
                    <a:gd name="T54" fmla="*/ 246 h 2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66" h="246">
                      <a:moveTo>
                        <a:pt x="264" y="42"/>
                      </a:moveTo>
                      <a:cubicBezTo>
                        <a:pt x="215" y="52"/>
                        <a:pt x="169" y="66"/>
                        <a:pt x="120" y="78"/>
                      </a:cubicBezTo>
                      <a:cubicBezTo>
                        <a:pt x="112" y="90"/>
                        <a:pt x="107" y="105"/>
                        <a:pt x="96" y="114"/>
                      </a:cubicBezTo>
                      <a:cubicBezTo>
                        <a:pt x="74" y="133"/>
                        <a:pt x="24" y="162"/>
                        <a:pt x="24" y="162"/>
                      </a:cubicBezTo>
                      <a:cubicBezTo>
                        <a:pt x="20" y="174"/>
                        <a:pt x="0" y="194"/>
                        <a:pt x="12" y="198"/>
                      </a:cubicBezTo>
                      <a:cubicBezTo>
                        <a:pt x="29" y="204"/>
                        <a:pt x="43" y="181"/>
                        <a:pt x="60" y="174"/>
                      </a:cubicBezTo>
                      <a:cubicBezTo>
                        <a:pt x="83" y="165"/>
                        <a:pt x="132" y="150"/>
                        <a:pt x="132" y="150"/>
                      </a:cubicBezTo>
                      <a:cubicBezTo>
                        <a:pt x="160" y="192"/>
                        <a:pt x="180" y="206"/>
                        <a:pt x="228" y="222"/>
                      </a:cubicBezTo>
                      <a:cubicBezTo>
                        <a:pt x="264" y="198"/>
                        <a:pt x="300" y="186"/>
                        <a:pt x="336" y="162"/>
                      </a:cubicBezTo>
                      <a:cubicBezTo>
                        <a:pt x="397" y="177"/>
                        <a:pt x="451" y="211"/>
                        <a:pt x="504" y="246"/>
                      </a:cubicBezTo>
                      <a:cubicBezTo>
                        <a:pt x="504" y="246"/>
                        <a:pt x="485" y="224"/>
                        <a:pt x="480" y="210"/>
                      </a:cubicBezTo>
                      <a:cubicBezTo>
                        <a:pt x="476" y="198"/>
                        <a:pt x="472" y="186"/>
                        <a:pt x="468" y="174"/>
                      </a:cubicBezTo>
                      <a:cubicBezTo>
                        <a:pt x="480" y="166"/>
                        <a:pt x="490" y="153"/>
                        <a:pt x="504" y="150"/>
                      </a:cubicBezTo>
                      <a:cubicBezTo>
                        <a:pt x="567" y="134"/>
                        <a:pt x="666" y="159"/>
                        <a:pt x="576" y="114"/>
                      </a:cubicBezTo>
                      <a:cubicBezTo>
                        <a:pt x="565" y="108"/>
                        <a:pt x="552" y="106"/>
                        <a:pt x="540" y="102"/>
                      </a:cubicBezTo>
                      <a:cubicBezTo>
                        <a:pt x="472" y="0"/>
                        <a:pt x="437" y="48"/>
                        <a:pt x="288" y="54"/>
                      </a:cubicBezTo>
                      <a:cubicBezTo>
                        <a:pt x="256" y="55"/>
                        <a:pt x="224" y="54"/>
                        <a:pt x="192" y="54"/>
                      </a:cubicBezTo>
                    </a:path>
                  </a:pathLst>
                </a:custGeom>
                <a:solidFill>
                  <a:schemeClr val="bg1"/>
                </a:solidFill>
                <a:ln w="2857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0" name="AutoShape 150"/>
                <p:cNvSpPr>
                  <a:spLocks noChangeArrowheads="1"/>
                </p:cNvSpPr>
                <p:nvPr/>
              </p:nvSpPr>
              <p:spPr bwMode="auto">
                <a:xfrm>
                  <a:off x="4320" y="2688"/>
                  <a:ext cx="96" cy="144"/>
                </a:xfrm>
                <a:prstGeom prst="flowChartMagneticDisk">
                  <a:avLst/>
                </a:prstGeom>
                <a:solidFill>
                  <a:schemeClr val="bg1"/>
                </a:solidFill>
                <a:ln w="2857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6196" name="Freeform 151"/>
              <p:cNvSpPr>
                <a:spLocks/>
              </p:cNvSpPr>
              <p:nvPr/>
            </p:nvSpPr>
            <p:spPr bwMode="auto">
              <a:xfrm rot="335960">
                <a:off x="1920" y="3391"/>
                <a:ext cx="666" cy="305"/>
              </a:xfrm>
              <a:custGeom>
                <a:avLst/>
                <a:gdLst>
                  <a:gd name="T0" fmla="*/ 264 w 666"/>
                  <a:gd name="T1" fmla="*/ 64 h 246"/>
                  <a:gd name="T2" fmla="*/ 120 w 666"/>
                  <a:gd name="T3" fmla="*/ 120 h 246"/>
                  <a:gd name="T4" fmla="*/ 96 w 666"/>
                  <a:gd name="T5" fmla="*/ 175 h 246"/>
                  <a:gd name="T6" fmla="*/ 24 w 666"/>
                  <a:gd name="T7" fmla="*/ 249 h 246"/>
                  <a:gd name="T8" fmla="*/ 12 w 666"/>
                  <a:gd name="T9" fmla="*/ 304 h 246"/>
                  <a:gd name="T10" fmla="*/ 60 w 666"/>
                  <a:gd name="T11" fmla="*/ 268 h 246"/>
                  <a:gd name="T12" fmla="*/ 132 w 666"/>
                  <a:gd name="T13" fmla="*/ 231 h 246"/>
                  <a:gd name="T14" fmla="*/ 228 w 666"/>
                  <a:gd name="T15" fmla="*/ 341 h 246"/>
                  <a:gd name="T16" fmla="*/ 336 w 666"/>
                  <a:gd name="T17" fmla="*/ 249 h 246"/>
                  <a:gd name="T18" fmla="*/ 504 w 666"/>
                  <a:gd name="T19" fmla="*/ 378 h 246"/>
                  <a:gd name="T20" fmla="*/ 480 w 666"/>
                  <a:gd name="T21" fmla="*/ 322 h 246"/>
                  <a:gd name="T22" fmla="*/ 468 w 666"/>
                  <a:gd name="T23" fmla="*/ 268 h 246"/>
                  <a:gd name="T24" fmla="*/ 504 w 666"/>
                  <a:gd name="T25" fmla="*/ 231 h 246"/>
                  <a:gd name="T26" fmla="*/ 576 w 666"/>
                  <a:gd name="T27" fmla="*/ 175 h 246"/>
                  <a:gd name="T28" fmla="*/ 540 w 666"/>
                  <a:gd name="T29" fmla="*/ 156 h 246"/>
                  <a:gd name="T30" fmla="*/ 288 w 666"/>
                  <a:gd name="T31" fmla="*/ 83 h 246"/>
                  <a:gd name="T32" fmla="*/ 192 w 666"/>
                  <a:gd name="T33" fmla="*/ 83 h 2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6"/>
                  <a:gd name="T52" fmla="*/ 0 h 246"/>
                  <a:gd name="T53" fmla="*/ 666 w 666"/>
                  <a:gd name="T54" fmla="*/ 246 h 2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6" h="246">
                    <a:moveTo>
                      <a:pt x="264" y="42"/>
                    </a:moveTo>
                    <a:cubicBezTo>
                      <a:pt x="215" y="52"/>
                      <a:pt x="169" y="66"/>
                      <a:pt x="120" y="78"/>
                    </a:cubicBezTo>
                    <a:cubicBezTo>
                      <a:pt x="112" y="90"/>
                      <a:pt x="107" y="105"/>
                      <a:pt x="96" y="114"/>
                    </a:cubicBezTo>
                    <a:cubicBezTo>
                      <a:pt x="74" y="133"/>
                      <a:pt x="24" y="162"/>
                      <a:pt x="24" y="162"/>
                    </a:cubicBezTo>
                    <a:cubicBezTo>
                      <a:pt x="20" y="174"/>
                      <a:pt x="0" y="194"/>
                      <a:pt x="12" y="198"/>
                    </a:cubicBezTo>
                    <a:cubicBezTo>
                      <a:pt x="29" y="204"/>
                      <a:pt x="43" y="181"/>
                      <a:pt x="60" y="174"/>
                    </a:cubicBezTo>
                    <a:cubicBezTo>
                      <a:pt x="83" y="165"/>
                      <a:pt x="132" y="150"/>
                      <a:pt x="132" y="150"/>
                    </a:cubicBezTo>
                    <a:cubicBezTo>
                      <a:pt x="160" y="192"/>
                      <a:pt x="180" y="206"/>
                      <a:pt x="228" y="222"/>
                    </a:cubicBezTo>
                    <a:cubicBezTo>
                      <a:pt x="264" y="198"/>
                      <a:pt x="300" y="186"/>
                      <a:pt x="336" y="162"/>
                    </a:cubicBezTo>
                    <a:cubicBezTo>
                      <a:pt x="397" y="177"/>
                      <a:pt x="451" y="211"/>
                      <a:pt x="504" y="246"/>
                    </a:cubicBezTo>
                    <a:cubicBezTo>
                      <a:pt x="504" y="246"/>
                      <a:pt x="485" y="224"/>
                      <a:pt x="480" y="210"/>
                    </a:cubicBezTo>
                    <a:cubicBezTo>
                      <a:pt x="476" y="198"/>
                      <a:pt x="472" y="186"/>
                      <a:pt x="468" y="174"/>
                    </a:cubicBezTo>
                    <a:cubicBezTo>
                      <a:pt x="480" y="166"/>
                      <a:pt x="490" y="153"/>
                      <a:pt x="504" y="150"/>
                    </a:cubicBezTo>
                    <a:cubicBezTo>
                      <a:pt x="567" y="134"/>
                      <a:pt x="666" y="159"/>
                      <a:pt x="576" y="114"/>
                    </a:cubicBezTo>
                    <a:cubicBezTo>
                      <a:pt x="565" y="108"/>
                      <a:pt x="552" y="106"/>
                      <a:pt x="540" y="102"/>
                    </a:cubicBezTo>
                    <a:cubicBezTo>
                      <a:pt x="472" y="0"/>
                      <a:pt x="437" y="48"/>
                      <a:pt x="288" y="54"/>
                    </a:cubicBezTo>
                    <a:cubicBezTo>
                      <a:pt x="256" y="55"/>
                      <a:pt x="224" y="54"/>
                      <a:pt x="192" y="54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100000">
                    <a:srgbClr val="006600"/>
                  </a:gs>
                </a:gsLst>
                <a:lin ang="0" scaled="1"/>
              </a:gradFill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AutoShape 152"/>
              <p:cNvSpPr>
                <a:spLocks noChangeArrowheads="1"/>
              </p:cNvSpPr>
              <p:nvPr/>
            </p:nvSpPr>
            <p:spPr bwMode="auto">
              <a:xfrm>
                <a:off x="2172" y="3348"/>
                <a:ext cx="96" cy="144"/>
              </a:xfrm>
              <a:prstGeom prst="flowChartMagneticDisk">
                <a:avLst/>
              </a:prstGeom>
              <a:gradFill rotWithShape="1">
                <a:gsLst>
                  <a:gs pos="0">
                    <a:srgbClr val="00CC00"/>
                  </a:gs>
                  <a:gs pos="100000">
                    <a:srgbClr val="006600"/>
                  </a:gs>
                </a:gsLst>
                <a:lin ang="0" scaled="1"/>
              </a:gradFill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5273" name="Text Box 153"/>
          <p:cNvSpPr txBox="1">
            <a:spLocks noChangeArrowheads="1"/>
          </p:cNvSpPr>
          <p:nvPr/>
        </p:nvSpPr>
        <p:spPr bwMode="auto">
          <a:xfrm>
            <a:off x="6162675" y="5867400"/>
            <a:ext cx="3048000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66"/>
                </a:solidFill>
                <a:latin typeface="Arial" charset="0"/>
              </a:rPr>
              <a:t>- Vẽ màu theo ý thích </a:t>
            </a:r>
          </a:p>
          <a:p>
            <a:pPr eaLnBrk="1" hangingPunct="1"/>
            <a:r>
              <a:rPr lang="en-US" sz="2400" b="1">
                <a:solidFill>
                  <a:srgbClr val="000066"/>
                </a:solidFill>
                <a:latin typeface="Arial" charset="0"/>
              </a:rPr>
              <a:t>   (có đậm, có nhạt) </a:t>
            </a:r>
          </a:p>
        </p:txBody>
      </p:sp>
      <p:sp>
        <p:nvSpPr>
          <p:cNvPr id="5274" name="Text Box 154"/>
          <p:cNvSpPr txBox="1">
            <a:spLocks noChangeArrowheads="1"/>
          </p:cNvSpPr>
          <p:nvPr/>
        </p:nvSpPr>
        <p:spPr bwMode="auto">
          <a:xfrm>
            <a:off x="652463" y="3543300"/>
            <a:ext cx="1066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CC0000"/>
                </a:solidFill>
                <a:latin typeface="Arial" charset="0"/>
              </a:rPr>
              <a:t>Mẫu</a:t>
            </a:r>
          </a:p>
        </p:txBody>
      </p:sp>
      <p:sp>
        <p:nvSpPr>
          <p:cNvPr id="5275" name="Text Box 155"/>
          <p:cNvSpPr txBox="1">
            <a:spLocks noChangeArrowheads="1"/>
          </p:cNvSpPr>
          <p:nvPr/>
        </p:nvSpPr>
        <p:spPr bwMode="auto">
          <a:xfrm>
            <a:off x="1447800" y="825500"/>
            <a:ext cx="655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990000"/>
                </a:solidFill>
                <a:latin typeface="Arial" charset="0"/>
              </a:rPr>
              <a:t>Bài 6: </a:t>
            </a:r>
            <a:r>
              <a:rPr lang="en-US" sz="2800" b="1" i="1">
                <a:solidFill>
                  <a:srgbClr val="000066"/>
                </a:solidFill>
                <a:latin typeface="Arial" charset="0"/>
              </a:rPr>
              <a:t>Vẽ theo mẫu</a:t>
            </a:r>
          </a:p>
          <a:p>
            <a:pPr algn="ctr" eaLnBrk="1" hangingPunct="1"/>
            <a:r>
              <a:rPr lang="en-US" sz="2800" b="1">
                <a:solidFill>
                  <a:srgbClr val="990000"/>
                </a:solidFill>
                <a:latin typeface="Arial" charset="0"/>
              </a:rPr>
              <a:t>           VẼ QUẢ CÓ DẠNG HÌNH CẦU</a:t>
            </a:r>
          </a:p>
        </p:txBody>
      </p:sp>
      <p:sp>
        <p:nvSpPr>
          <p:cNvPr id="6191" name="Text Box 156"/>
          <p:cNvSpPr txBox="1">
            <a:spLocks noChangeArrowheads="1"/>
          </p:cNvSpPr>
          <p:nvPr/>
        </p:nvSpPr>
        <p:spPr bwMode="auto">
          <a:xfrm>
            <a:off x="152400" y="406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006600"/>
                </a:solidFill>
                <a:latin typeface="Arial" charset="0"/>
              </a:rPr>
              <a:t>Mĩ thuật</a:t>
            </a:r>
            <a:endParaRPr lang="en-US" sz="2800" b="1" i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192" name="Round Same Side Corner Rectangle 43"/>
          <p:cNvSpPr>
            <a:spLocks noChangeArrowheads="1"/>
          </p:cNvSpPr>
          <p:nvPr/>
        </p:nvSpPr>
        <p:spPr bwMode="auto">
          <a:xfrm>
            <a:off x="-7938" y="-7938"/>
            <a:ext cx="9144001" cy="541338"/>
          </a:xfrm>
          <a:custGeom>
            <a:avLst/>
            <a:gdLst>
              <a:gd name="T0" fmla="*/ 9144003 w 9144000"/>
              <a:gd name="T1" fmla="*/ 69697 h 1066800"/>
              <a:gd name="T2" fmla="*/ 4572003 w 9144000"/>
              <a:gd name="T3" fmla="*/ 139393 h 1066800"/>
              <a:gd name="T4" fmla="*/ 0 w 9144000"/>
              <a:gd name="T5" fmla="*/ 69697 h 1066800"/>
              <a:gd name="T6" fmla="*/ 4572003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3" dur="20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3" dur="2000"/>
                                        <p:tgtEl>
                                          <p:spTgt spid="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7" dur="2000"/>
                                        <p:tgtEl>
                                          <p:spTgt spid="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2" dur="2000"/>
                                        <p:tgtEl>
                                          <p:spTgt spid="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2" dur="500"/>
                                        <p:tgtEl>
                                          <p:spTgt spid="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/>
      <p:bldP spid="5143" grpId="0" animBg="1"/>
      <p:bldP spid="5144" grpId="0" animBg="1"/>
      <p:bldP spid="5145" grpId="0" animBg="1"/>
      <p:bldP spid="5146" grpId="0" animBg="1"/>
      <p:bldP spid="5147" grpId="0" animBg="1"/>
      <p:bldP spid="5158" grpId="0" animBg="1"/>
      <p:bldP spid="5184" grpId="0" animBg="1"/>
      <p:bldP spid="5185" grpId="0" animBg="1"/>
      <p:bldP spid="5186" grpId="0" animBg="1"/>
      <p:bldP spid="5187" grpId="0"/>
      <p:bldP spid="5188" grpId="0"/>
      <p:bldP spid="5222" grpId="0" animBg="1"/>
      <p:bldP spid="5223" grpId="0" animBg="1"/>
      <p:bldP spid="5224" grpId="0" animBg="1"/>
      <p:bldP spid="5225" grpId="0" animBg="1"/>
      <p:bldP spid="5226" grpId="0" animBg="1"/>
      <p:bldP spid="5227" grpId="0" animBg="1"/>
      <p:bldP spid="5238" grpId="0" animBg="1"/>
      <p:bldP spid="5245" grpId="0"/>
      <p:bldP spid="5259" grpId="0" animBg="1"/>
      <p:bldP spid="5260" grpId="0" animBg="1"/>
      <p:bldP spid="5273" grpId="0"/>
      <p:bldP spid="5274" grpId="0"/>
      <p:bldP spid="52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gray">
          <a:xfrm>
            <a:off x="638175" y="1828800"/>
            <a:ext cx="7924800" cy="51911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sz="2400" b="1">
                <a:solidFill>
                  <a:srgbClr val="2B166E"/>
                </a:solidFill>
                <a:latin typeface="Arial" charset="0"/>
              </a:rPr>
              <a:t>Cách sắp xếp bố cục hình vẽ nào dưới đây hợp lý? Vì sao?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43013" y="2547938"/>
            <a:ext cx="2514600" cy="1428750"/>
            <a:chOff x="1056" y="1488"/>
            <a:chExt cx="1440" cy="960"/>
          </a:xfrm>
        </p:grpSpPr>
        <p:sp>
          <p:nvSpPr>
            <p:cNvPr id="7224" name="Rectangle 7"/>
            <p:cNvSpPr>
              <a:spLocks noChangeArrowheads="1"/>
            </p:cNvSpPr>
            <p:nvPr/>
          </p:nvSpPr>
          <p:spPr bwMode="auto">
            <a:xfrm>
              <a:off x="1056" y="1488"/>
              <a:ext cx="1440" cy="960"/>
            </a:xfrm>
            <a:prstGeom prst="rect">
              <a:avLst/>
            </a:prstGeom>
            <a:solidFill>
              <a:schemeClr val="bg1"/>
            </a:solidFill>
            <a:ln w="28575" cap="sq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grpSp>
          <p:nvGrpSpPr>
            <p:cNvPr id="7225" name="Group 8"/>
            <p:cNvGrpSpPr>
              <a:grpSpLocks/>
            </p:cNvGrpSpPr>
            <p:nvPr/>
          </p:nvGrpSpPr>
          <p:grpSpPr bwMode="auto">
            <a:xfrm>
              <a:off x="1128" y="1560"/>
              <a:ext cx="1323" cy="848"/>
              <a:chOff x="2288" y="2112"/>
              <a:chExt cx="1752" cy="1736"/>
            </a:xfrm>
          </p:grpSpPr>
          <p:sp>
            <p:nvSpPr>
              <p:cNvPr id="7226" name="Rectangle 9"/>
              <p:cNvSpPr>
                <a:spLocks noChangeArrowheads="1"/>
              </p:cNvSpPr>
              <p:nvPr/>
            </p:nvSpPr>
            <p:spPr bwMode="auto">
              <a:xfrm>
                <a:off x="3072" y="2112"/>
                <a:ext cx="192" cy="192"/>
              </a:xfrm>
              <a:prstGeom prst="rect">
                <a:avLst/>
              </a:prstGeom>
              <a:noFill/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7227" name="Freeform 10"/>
              <p:cNvSpPr>
                <a:spLocks/>
              </p:cNvSpPr>
              <p:nvPr/>
            </p:nvSpPr>
            <p:spPr bwMode="auto">
              <a:xfrm>
                <a:off x="2288" y="2216"/>
                <a:ext cx="1752" cy="1632"/>
              </a:xfrm>
              <a:custGeom>
                <a:avLst/>
                <a:gdLst>
                  <a:gd name="T0" fmla="*/ 784 w 1752"/>
                  <a:gd name="T1" fmla="*/ 40 h 1632"/>
                  <a:gd name="T2" fmla="*/ 352 w 1752"/>
                  <a:gd name="T3" fmla="*/ 136 h 1632"/>
                  <a:gd name="T4" fmla="*/ 16 w 1752"/>
                  <a:gd name="T5" fmla="*/ 712 h 1632"/>
                  <a:gd name="T6" fmla="*/ 256 w 1752"/>
                  <a:gd name="T7" fmla="*/ 1432 h 1632"/>
                  <a:gd name="T8" fmla="*/ 784 w 1752"/>
                  <a:gd name="T9" fmla="*/ 1624 h 1632"/>
                  <a:gd name="T10" fmla="*/ 1552 w 1752"/>
                  <a:gd name="T11" fmla="*/ 1480 h 1632"/>
                  <a:gd name="T12" fmla="*/ 1744 w 1752"/>
                  <a:gd name="T13" fmla="*/ 952 h 1632"/>
                  <a:gd name="T14" fmla="*/ 1600 w 1752"/>
                  <a:gd name="T15" fmla="*/ 328 h 1632"/>
                  <a:gd name="T16" fmla="*/ 1216 w 1752"/>
                  <a:gd name="T17" fmla="*/ 40 h 1632"/>
                  <a:gd name="T18" fmla="*/ 784 w 1752"/>
                  <a:gd name="T19" fmla="*/ 40 h 16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2"/>
                  <a:gd name="T31" fmla="*/ 0 h 1632"/>
                  <a:gd name="T32" fmla="*/ 1752 w 1752"/>
                  <a:gd name="T33" fmla="*/ 1632 h 16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2" h="1632">
                    <a:moveTo>
                      <a:pt x="784" y="40"/>
                    </a:moveTo>
                    <a:cubicBezTo>
                      <a:pt x="640" y="56"/>
                      <a:pt x="480" y="24"/>
                      <a:pt x="352" y="136"/>
                    </a:cubicBezTo>
                    <a:cubicBezTo>
                      <a:pt x="224" y="248"/>
                      <a:pt x="32" y="496"/>
                      <a:pt x="16" y="712"/>
                    </a:cubicBezTo>
                    <a:cubicBezTo>
                      <a:pt x="0" y="928"/>
                      <a:pt x="128" y="1280"/>
                      <a:pt x="256" y="1432"/>
                    </a:cubicBezTo>
                    <a:cubicBezTo>
                      <a:pt x="384" y="1584"/>
                      <a:pt x="568" y="1616"/>
                      <a:pt x="784" y="1624"/>
                    </a:cubicBezTo>
                    <a:cubicBezTo>
                      <a:pt x="1000" y="1632"/>
                      <a:pt x="1392" y="1592"/>
                      <a:pt x="1552" y="1480"/>
                    </a:cubicBezTo>
                    <a:cubicBezTo>
                      <a:pt x="1712" y="1368"/>
                      <a:pt x="1736" y="1144"/>
                      <a:pt x="1744" y="952"/>
                    </a:cubicBezTo>
                    <a:cubicBezTo>
                      <a:pt x="1752" y="760"/>
                      <a:pt x="1688" y="480"/>
                      <a:pt x="1600" y="328"/>
                    </a:cubicBezTo>
                    <a:cubicBezTo>
                      <a:pt x="1512" y="176"/>
                      <a:pt x="1344" y="80"/>
                      <a:pt x="1216" y="40"/>
                    </a:cubicBezTo>
                    <a:cubicBezTo>
                      <a:pt x="1088" y="0"/>
                      <a:pt x="928" y="24"/>
                      <a:pt x="784" y="40"/>
                    </a:cubicBez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Freeform 11"/>
              <p:cNvSpPr>
                <a:spLocks/>
              </p:cNvSpPr>
              <p:nvPr/>
            </p:nvSpPr>
            <p:spPr bwMode="auto">
              <a:xfrm>
                <a:off x="2720" y="2256"/>
                <a:ext cx="792" cy="384"/>
              </a:xfrm>
              <a:custGeom>
                <a:avLst/>
                <a:gdLst>
                  <a:gd name="T0" fmla="*/ 352 w 792"/>
                  <a:gd name="T1" fmla="*/ 0 h 384"/>
                  <a:gd name="T2" fmla="*/ 16 w 792"/>
                  <a:gd name="T3" fmla="*/ 144 h 384"/>
                  <a:gd name="T4" fmla="*/ 256 w 792"/>
                  <a:gd name="T5" fmla="*/ 144 h 384"/>
                  <a:gd name="T6" fmla="*/ 304 w 792"/>
                  <a:gd name="T7" fmla="*/ 384 h 384"/>
                  <a:gd name="T8" fmla="*/ 448 w 792"/>
                  <a:gd name="T9" fmla="*/ 144 h 384"/>
                  <a:gd name="T10" fmla="*/ 544 w 792"/>
                  <a:gd name="T11" fmla="*/ 288 h 384"/>
                  <a:gd name="T12" fmla="*/ 592 w 792"/>
                  <a:gd name="T13" fmla="*/ 96 h 384"/>
                  <a:gd name="T14" fmla="*/ 784 w 792"/>
                  <a:gd name="T15" fmla="*/ 240 h 384"/>
                  <a:gd name="T16" fmla="*/ 640 w 792"/>
                  <a:gd name="T17" fmla="*/ 0 h 3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2"/>
                  <a:gd name="T28" fmla="*/ 0 h 384"/>
                  <a:gd name="T29" fmla="*/ 792 w 792"/>
                  <a:gd name="T30" fmla="*/ 384 h 3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2" h="384">
                    <a:moveTo>
                      <a:pt x="352" y="0"/>
                    </a:moveTo>
                    <a:cubicBezTo>
                      <a:pt x="192" y="60"/>
                      <a:pt x="32" y="120"/>
                      <a:pt x="16" y="144"/>
                    </a:cubicBezTo>
                    <a:cubicBezTo>
                      <a:pt x="0" y="168"/>
                      <a:pt x="208" y="104"/>
                      <a:pt x="256" y="144"/>
                    </a:cubicBezTo>
                    <a:cubicBezTo>
                      <a:pt x="304" y="184"/>
                      <a:pt x="272" y="384"/>
                      <a:pt x="304" y="384"/>
                    </a:cubicBezTo>
                    <a:cubicBezTo>
                      <a:pt x="336" y="384"/>
                      <a:pt x="408" y="160"/>
                      <a:pt x="448" y="144"/>
                    </a:cubicBezTo>
                    <a:cubicBezTo>
                      <a:pt x="488" y="128"/>
                      <a:pt x="520" y="296"/>
                      <a:pt x="544" y="288"/>
                    </a:cubicBezTo>
                    <a:cubicBezTo>
                      <a:pt x="568" y="280"/>
                      <a:pt x="552" y="104"/>
                      <a:pt x="592" y="96"/>
                    </a:cubicBezTo>
                    <a:cubicBezTo>
                      <a:pt x="632" y="88"/>
                      <a:pt x="776" y="256"/>
                      <a:pt x="784" y="240"/>
                    </a:cubicBezTo>
                    <a:cubicBezTo>
                      <a:pt x="792" y="224"/>
                      <a:pt x="672" y="40"/>
                      <a:pt x="640" y="0"/>
                    </a:cubicBezTo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9" name="Arc 12"/>
              <p:cNvSpPr>
                <a:spLocks/>
              </p:cNvSpPr>
              <p:nvPr/>
            </p:nvSpPr>
            <p:spPr bwMode="auto">
              <a:xfrm flipH="1">
                <a:off x="2544" y="2352"/>
                <a:ext cx="432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0" name="Arc 13"/>
              <p:cNvSpPr>
                <a:spLocks/>
              </p:cNvSpPr>
              <p:nvPr/>
            </p:nvSpPr>
            <p:spPr bwMode="auto">
              <a:xfrm>
                <a:off x="3360" y="2352"/>
                <a:ext cx="432" cy="8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1" name="Arc 14"/>
              <p:cNvSpPr>
                <a:spLocks/>
              </p:cNvSpPr>
              <p:nvPr/>
            </p:nvSpPr>
            <p:spPr bwMode="auto">
              <a:xfrm>
                <a:off x="3120" y="2448"/>
                <a:ext cx="144" cy="9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2" name="Arc 15"/>
              <p:cNvSpPr>
                <a:spLocks/>
              </p:cNvSpPr>
              <p:nvPr/>
            </p:nvSpPr>
            <p:spPr bwMode="auto">
              <a:xfrm>
                <a:off x="3312" y="2400"/>
                <a:ext cx="192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3" name="Arc 16"/>
              <p:cNvSpPr>
                <a:spLocks/>
              </p:cNvSpPr>
              <p:nvPr/>
            </p:nvSpPr>
            <p:spPr bwMode="auto">
              <a:xfrm flipH="1">
                <a:off x="2784" y="2496"/>
                <a:ext cx="192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243013" y="4743450"/>
            <a:ext cx="2514600" cy="1428750"/>
            <a:chOff x="1056" y="2880"/>
            <a:chExt cx="1440" cy="960"/>
          </a:xfrm>
        </p:grpSpPr>
        <p:sp>
          <p:nvSpPr>
            <p:cNvPr id="7214" name="Rectangle 18"/>
            <p:cNvSpPr>
              <a:spLocks noChangeArrowheads="1"/>
            </p:cNvSpPr>
            <p:nvPr/>
          </p:nvSpPr>
          <p:spPr bwMode="auto">
            <a:xfrm>
              <a:off x="1056" y="2880"/>
              <a:ext cx="1440" cy="960"/>
            </a:xfrm>
            <a:prstGeom prst="rect">
              <a:avLst/>
            </a:prstGeom>
            <a:solidFill>
              <a:schemeClr val="bg1"/>
            </a:solidFill>
            <a:ln w="28575" cap="sq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grpSp>
          <p:nvGrpSpPr>
            <p:cNvPr id="7215" name="Group 19"/>
            <p:cNvGrpSpPr>
              <a:grpSpLocks/>
            </p:cNvGrpSpPr>
            <p:nvPr/>
          </p:nvGrpSpPr>
          <p:grpSpPr bwMode="auto">
            <a:xfrm>
              <a:off x="1188" y="3072"/>
              <a:ext cx="820" cy="614"/>
              <a:chOff x="2288" y="2112"/>
              <a:chExt cx="1752" cy="1736"/>
            </a:xfrm>
          </p:grpSpPr>
          <p:sp>
            <p:nvSpPr>
              <p:cNvPr id="7216" name="Rectangle 20"/>
              <p:cNvSpPr>
                <a:spLocks noChangeArrowheads="1"/>
              </p:cNvSpPr>
              <p:nvPr/>
            </p:nvSpPr>
            <p:spPr bwMode="auto">
              <a:xfrm>
                <a:off x="3072" y="2112"/>
                <a:ext cx="192" cy="192"/>
              </a:xfrm>
              <a:prstGeom prst="rect">
                <a:avLst/>
              </a:prstGeom>
              <a:noFill/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7217" name="Freeform 21"/>
              <p:cNvSpPr>
                <a:spLocks/>
              </p:cNvSpPr>
              <p:nvPr/>
            </p:nvSpPr>
            <p:spPr bwMode="auto">
              <a:xfrm>
                <a:off x="2288" y="2216"/>
                <a:ext cx="1752" cy="1632"/>
              </a:xfrm>
              <a:custGeom>
                <a:avLst/>
                <a:gdLst>
                  <a:gd name="T0" fmla="*/ 784 w 1752"/>
                  <a:gd name="T1" fmla="*/ 40 h 1632"/>
                  <a:gd name="T2" fmla="*/ 352 w 1752"/>
                  <a:gd name="T3" fmla="*/ 136 h 1632"/>
                  <a:gd name="T4" fmla="*/ 16 w 1752"/>
                  <a:gd name="T5" fmla="*/ 712 h 1632"/>
                  <a:gd name="T6" fmla="*/ 256 w 1752"/>
                  <a:gd name="T7" fmla="*/ 1432 h 1632"/>
                  <a:gd name="T8" fmla="*/ 784 w 1752"/>
                  <a:gd name="T9" fmla="*/ 1624 h 1632"/>
                  <a:gd name="T10" fmla="*/ 1552 w 1752"/>
                  <a:gd name="T11" fmla="*/ 1480 h 1632"/>
                  <a:gd name="T12" fmla="*/ 1744 w 1752"/>
                  <a:gd name="T13" fmla="*/ 952 h 1632"/>
                  <a:gd name="T14" fmla="*/ 1600 w 1752"/>
                  <a:gd name="T15" fmla="*/ 328 h 1632"/>
                  <a:gd name="T16" fmla="*/ 1216 w 1752"/>
                  <a:gd name="T17" fmla="*/ 40 h 1632"/>
                  <a:gd name="T18" fmla="*/ 784 w 1752"/>
                  <a:gd name="T19" fmla="*/ 40 h 16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2"/>
                  <a:gd name="T31" fmla="*/ 0 h 1632"/>
                  <a:gd name="T32" fmla="*/ 1752 w 1752"/>
                  <a:gd name="T33" fmla="*/ 1632 h 16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2" h="1632">
                    <a:moveTo>
                      <a:pt x="784" y="40"/>
                    </a:moveTo>
                    <a:cubicBezTo>
                      <a:pt x="640" y="56"/>
                      <a:pt x="480" y="24"/>
                      <a:pt x="352" y="136"/>
                    </a:cubicBezTo>
                    <a:cubicBezTo>
                      <a:pt x="224" y="248"/>
                      <a:pt x="32" y="496"/>
                      <a:pt x="16" y="712"/>
                    </a:cubicBezTo>
                    <a:cubicBezTo>
                      <a:pt x="0" y="928"/>
                      <a:pt x="128" y="1280"/>
                      <a:pt x="256" y="1432"/>
                    </a:cubicBezTo>
                    <a:cubicBezTo>
                      <a:pt x="384" y="1584"/>
                      <a:pt x="568" y="1616"/>
                      <a:pt x="784" y="1624"/>
                    </a:cubicBezTo>
                    <a:cubicBezTo>
                      <a:pt x="1000" y="1632"/>
                      <a:pt x="1392" y="1592"/>
                      <a:pt x="1552" y="1480"/>
                    </a:cubicBezTo>
                    <a:cubicBezTo>
                      <a:pt x="1712" y="1368"/>
                      <a:pt x="1736" y="1144"/>
                      <a:pt x="1744" y="952"/>
                    </a:cubicBezTo>
                    <a:cubicBezTo>
                      <a:pt x="1752" y="760"/>
                      <a:pt x="1688" y="480"/>
                      <a:pt x="1600" y="328"/>
                    </a:cubicBezTo>
                    <a:cubicBezTo>
                      <a:pt x="1512" y="176"/>
                      <a:pt x="1344" y="80"/>
                      <a:pt x="1216" y="40"/>
                    </a:cubicBezTo>
                    <a:cubicBezTo>
                      <a:pt x="1088" y="0"/>
                      <a:pt x="928" y="24"/>
                      <a:pt x="784" y="40"/>
                    </a:cubicBez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Freeform 22"/>
              <p:cNvSpPr>
                <a:spLocks/>
              </p:cNvSpPr>
              <p:nvPr/>
            </p:nvSpPr>
            <p:spPr bwMode="auto">
              <a:xfrm>
                <a:off x="2720" y="2256"/>
                <a:ext cx="792" cy="384"/>
              </a:xfrm>
              <a:custGeom>
                <a:avLst/>
                <a:gdLst>
                  <a:gd name="T0" fmla="*/ 352 w 792"/>
                  <a:gd name="T1" fmla="*/ 0 h 384"/>
                  <a:gd name="T2" fmla="*/ 16 w 792"/>
                  <a:gd name="T3" fmla="*/ 144 h 384"/>
                  <a:gd name="T4" fmla="*/ 256 w 792"/>
                  <a:gd name="T5" fmla="*/ 144 h 384"/>
                  <a:gd name="T6" fmla="*/ 304 w 792"/>
                  <a:gd name="T7" fmla="*/ 384 h 384"/>
                  <a:gd name="T8" fmla="*/ 448 w 792"/>
                  <a:gd name="T9" fmla="*/ 144 h 384"/>
                  <a:gd name="T10" fmla="*/ 544 w 792"/>
                  <a:gd name="T11" fmla="*/ 288 h 384"/>
                  <a:gd name="T12" fmla="*/ 592 w 792"/>
                  <a:gd name="T13" fmla="*/ 96 h 384"/>
                  <a:gd name="T14" fmla="*/ 784 w 792"/>
                  <a:gd name="T15" fmla="*/ 240 h 384"/>
                  <a:gd name="T16" fmla="*/ 640 w 792"/>
                  <a:gd name="T17" fmla="*/ 0 h 3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2"/>
                  <a:gd name="T28" fmla="*/ 0 h 384"/>
                  <a:gd name="T29" fmla="*/ 792 w 792"/>
                  <a:gd name="T30" fmla="*/ 384 h 3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2" h="384">
                    <a:moveTo>
                      <a:pt x="352" y="0"/>
                    </a:moveTo>
                    <a:cubicBezTo>
                      <a:pt x="192" y="60"/>
                      <a:pt x="32" y="120"/>
                      <a:pt x="16" y="144"/>
                    </a:cubicBezTo>
                    <a:cubicBezTo>
                      <a:pt x="0" y="168"/>
                      <a:pt x="208" y="104"/>
                      <a:pt x="256" y="144"/>
                    </a:cubicBezTo>
                    <a:cubicBezTo>
                      <a:pt x="304" y="184"/>
                      <a:pt x="272" y="384"/>
                      <a:pt x="304" y="384"/>
                    </a:cubicBezTo>
                    <a:cubicBezTo>
                      <a:pt x="336" y="384"/>
                      <a:pt x="408" y="160"/>
                      <a:pt x="448" y="144"/>
                    </a:cubicBezTo>
                    <a:cubicBezTo>
                      <a:pt x="488" y="128"/>
                      <a:pt x="520" y="296"/>
                      <a:pt x="544" y="288"/>
                    </a:cubicBezTo>
                    <a:cubicBezTo>
                      <a:pt x="568" y="280"/>
                      <a:pt x="552" y="104"/>
                      <a:pt x="592" y="96"/>
                    </a:cubicBezTo>
                    <a:cubicBezTo>
                      <a:pt x="632" y="88"/>
                      <a:pt x="776" y="256"/>
                      <a:pt x="784" y="240"/>
                    </a:cubicBezTo>
                    <a:cubicBezTo>
                      <a:pt x="792" y="224"/>
                      <a:pt x="672" y="40"/>
                      <a:pt x="640" y="0"/>
                    </a:cubicBezTo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Arc 23"/>
              <p:cNvSpPr>
                <a:spLocks/>
              </p:cNvSpPr>
              <p:nvPr/>
            </p:nvSpPr>
            <p:spPr bwMode="auto">
              <a:xfrm flipH="1">
                <a:off x="2544" y="2352"/>
                <a:ext cx="432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0" name="Arc 24"/>
              <p:cNvSpPr>
                <a:spLocks/>
              </p:cNvSpPr>
              <p:nvPr/>
            </p:nvSpPr>
            <p:spPr bwMode="auto">
              <a:xfrm>
                <a:off x="3360" y="2352"/>
                <a:ext cx="432" cy="8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1" name="Arc 25"/>
              <p:cNvSpPr>
                <a:spLocks/>
              </p:cNvSpPr>
              <p:nvPr/>
            </p:nvSpPr>
            <p:spPr bwMode="auto">
              <a:xfrm>
                <a:off x="3120" y="2448"/>
                <a:ext cx="144" cy="9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2" name="Arc 26"/>
              <p:cNvSpPr>
                <a:spLocks/>
              </p:cNvSpPr>
              <p:nvPr/>
            </p:nvSpPr>
            <p:spPr bwMode="auto">
              <a:xfrm>
                <a:off x="3312" y="2400"/>
                <a:ext cx="192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3" name="Arc 27"/>
              <p:cNvSpPr>
                <a:spLocks/>
              </p:cNvSpPr>
              <p:nvPr/>
            </p:nvSpPr>
            <p:spPr bwMode="auto">
              <a:xfrm flipH="1">
                <a:off x="2784" y="2496"/>
                <a:ext cx="192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181600" y="2571750"/>
            <a:ext cx="2514600" cy="1371600"/>
            <a:chOff x="3504" y="1488"/>
            <a:chExt cx="1440" cy="960"/>
          </a:xfrm>
        </p:grpSpPr>
        <p:sp>
          <p:nvSpPr>
            <p:cNvPr id="7204" name="Rectangle 29"/>
            <p:cNvSpPr>
              <a:spLocks noChangeArrowheads="1"/>
            </p:cNvSpPr>
            <p:nvPr/>
          </p:nvSpPr>
          <p:spPr bwMode="auto">
            <a:xfrm>
              <a:off x="3504" y="1488"/>
              <a:ext cx="1440" cy="960"/>
            </a:xfrm>
            <a:prstGeom prst="rect">
              <a:avLst/>
            </a:prstGeom>
            <a:solidFill>
              <a:schemeClr val="bg1"/>
            </a:solidFill>
            <a:ln w="28575" cap="sq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grpSp>
          <p:nvGrpSpPr>
            <p:cNvPr id="7205" name="Group 30"/>
            <p:cNvGrpSpPr>
              <a:grpSpLocks/>
            </p:cNvGrpSpPr>
            <p:nvPr/>
          </p:nvGrpSpPr>
          <p:grpSpPr bwMode="auto">
            <a:xfrm>
              <a:off x="4080" y="1920"/>
              <a:ext cx="440" cy="307"/>
              <a:chOff x="2288" y="2112"/>
              <a:chExt cx="1752" cy="1736"/>
            </a:xfrm>
          </p:grpSpPr>
          <p:sp>
            <p:nvSpPr>
              <p:cNvPr id="7206" name="Rectangle 31"/>
              <p:cNvSpPr>
                <a:spLocks noChangeArrowheads="1"/>
              </p:cNvSpPr>
              <p:nvPr/>
            </p:nvSpPr>
            <p:spPr bwMode="auto">
              <a:xfrm>
                <a:off x="3072" y="2112"/>
                <a:ext cx="192" cy="192"/>
              </a:xfrm>
              <a:prstGeom prst="rect">
                <a:avLst/>
              </a:prstGeom>
              <a:noFill/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7207" name="Freeform 32"/>
              <p:cNvSpPr>
                <a:spLocks/>
              </p:cNvSpPr>
              <p:nvPr/>
            </p:nvSpPr>
            <p:spPr bwMode="auto">
              <a:xfrm>
                <a:off x="2288" y="2216"/>
                <a:ext cx="1752" cy="1632"/>
              </a:xfrm>
              <a:custGeom>
                <a:avLst/>
                <a:gdLst>
                  <a:gd name="T0" fmla="*/ 784 w 1752"/>
                  <a:gd name="T1" fmla="*/ 40 h 1632"/>
                  <a:gd name="T2" fmla="*/ 352 w 1752"/>
                  <a:gd name="T3" fmla="*/ 136 h 1632"/>
                  <a:gd name="T4" fmla="*/ 16 w 1752"/>
                  <a:gd name="T5" fmla="*/ 712 h 1632"/>
                  <a:gd name="T6" fmla="*/ 256 w 1752"/>
                  <a:gd name="T7" fmla="*/ 1432 h 1632"/>
                  <a:gd name="T8" fmla="*/ 784 w 1752"/>
                  <a:gd name="T9" fmla="*/ 1624 h 1632"/>
                  <a:gd name="T10" fmla="*/ 1552 w 1752"/>
                  <a:gd name="T11" fmla="*/ 1480 h 1632"/>
                  <a:gd name="T12" fmla="*/ 1744 w 1752"/>
                  <a:gd name="T13" fmla="*/ 952 h 1632"/>
                  <a:gd name="T14" fmla="*/ 1600 w 1752"/>
                  <a:gd name="T15" fmla="*/ 328 h 1632"/>
                  <a:gd name="T16" fmla="*/ 1216 w 1752"/>
                  <a:gd name="T17" fmla="*/ 40 h 1632"/>
                  <a:gd name="T18" fmla="*/ 784 w 1752"/>
                  <a:gd name="T19" fmla="*/ 40 h 16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2"/>
                  <a:gd name="T31" fmla="*/ 0 h 1632"/>
                  <a:gd name="T32" fmla="*/ 1752 w 1752"/>
                  <a:gd name="T33" fmla="*/ 1632 h 16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2" h="1632">
                    <a:moveTo>
                      <a:pt x="784" y="40"/>
                    </a:moveTo>
                    <a:cubicBezTo>
                      <a:pt x="640" y="56"/>
                      <a:pt x="480" y="24"/>
                      <a:pt x="352" y="136"/>
                    </a:cubicBezTo>
                    <a:cubicBezTo>
                      <a:pt x="224" y="248"/>
                      <a:pt x="32" y="496"/>
                      <a:pt x="16" y="712"/>
                    </a:cubicBezTo>
                    <a:cubicBezTo>
                      <a:pt x="0" y="928"/>
                      <a:pt x="128" y="1280"/>
                      <a:pt x="256" y="1432"/>
                    </a:cubicBezTo>
                    <a:cubicBezTo>
                      <a:pt x="384" y="1584"/>
                      <a:pt x="568" y="1616"/>
                      <a:pt x="784" y="1624"/>
                    </a:cubicBezTo>
                    <a:cubicBezTo>
                      <a:pt x="1000" y="1632"/>
                      <a:pt x="1392" y="1592"/>
                      <a:pt x="1552" y="1480"/>
                    </a:cubicBezTo>
                    <a:cubicBezTo>
                      <a:pt x="1712" y="1368"/>
                      <a:pt x="1736" y="1144"/>
                      <a:pt x="1744" y="952"/>
                    </a:cubicBezTo>
                    <a:cubicBezTo>
                      <a:pt x="1752" y="760"/>
                      <a:pt x="1688" y="480"/>
                      <a:pt x="1600" y="328"/>
                    </a:cubicBezTo>
                    <a:cubicBezTo>
                      <a:pt x="1512" y="176"/>
                      <a:pt x="1344" y="80"/>
                      <a:pt x="1216" y="40"/>
                    </a:cubicBezTo>
                    <a:cubicBezTo>
                      <a:pt x="1088" y="0"/>
                      <a:pt x="928" y="24"/>
                      <a:pt x="784" y="40"/>
                    </a:cubicBez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Freeform 33"/>
              <p:cNvSpPr>
                <a:spLocks/>
              </p:cNvSpPr>
              <p:nvPr/>
            </p:nvSpPr>
            <p:spPr bwMode="auto">
              <a:xfrm>
                <a:off x="2720" y="2256"/>
                <a:ext cx="792" cy="384"/>
              </a:xfrm>
              <a:custGeom>
                <a:avLst/>
                <a:gdLst>
                  <a:gd name="T0" fmla="*/ 352 w 792"/>
                  <a:gd name="T1" fmla="*/ 0 h 384"/>
                  <a:gd name="T2" fmla="*/ 16 w 792"/>
                  <a:gd name="T3" fmla="*/ 144 h 384"/>
                  <a:gd name="T4" fmla="*/ 256 w 792"/>
                  <a:gd name="T5" fmla="*/ 144 h 384"/>
                  <a:gd name="T6" fmla="*/ 304 w 792"/>
                  <a:gd name="T7" fmla="*/ 384 h 384"/>
                  <a:gd name="T8" fmla="*/ 448 w 792"/>
                  <a:gd name="T9" fmla="*/ 144 h 384"/>
                  <a:gd name="T10" fmla="*/ 544 w 792"/>
                  <a:gd name="T11" fmla="*/ 288 h 384"/>
                  <a:gd name="T12" fmla="*/ 592 w 792"/>
                  <a:gd name="T13" fmla="*/ 96 h 384"/>
                  <a:gd name="T14" fmla="*/ 784 w 792"/>
                  <a:gd name="T15" fmla="*/ 240 h 384"/>
                  <a:gd name="T16" fmla="*/ 640 w 792"/>
                  <a:gd name="T17" fmla="*/ 0 h 3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2"/>
                  <a:gd name="T28" fmla="*/ 0 h 384"/>
                  <a:gd name="T29" fmla="*/ 792 w 792"/>
                  <a:gd name="T30" fmla="*/ 384 h 3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2" h="384">
                    <a:moveTo>
                      <a:pt x="352" y="0"/>
                    </a:moveTo>
                    <a:cubicBezTo>
                      <a:pt x="192" y="60"/>
                      <a:pt x="32" y="120"/>
                      <a:pt x="16" y="144"/>
                    </a:cubicBezTo>
                    <a:cubicBezTo>
                      <a:pt x="0" y="168"/>
                      <a:pt x="208" y="104"/>
                      <a:pt x="256" y="144"/>
                    </a:cubicBezTo>
                    <a:cubicBezTo>
                      <a:pt x="304" y="184"/>
                      <a:pt x="272" y="384"/>
                      <a:pt x="304" y="384"/>
                    </a:cubicBezTo>
                    <a:cubicBezTo>
                      <a:pt x="336" y="384"/>
                      <a:pt x="408" y="160"/>
                      <a:pt x="448" y="144"/>
                    </a:cubicBezTo>
                    <a:cubicBezTo>
                      <a:pt x="488" y="128"/>
                      <a:pt x="520" y="296"/>
                      <a:pt x="544" y="288"/>
                    </a:cubicBezTo>
                    <a:cubicBezTo>
                      <a:pt x="568" y="280"/>
                      <a:pt x="552" y="104"/>
                      <a:pt x="592" y="96"/>
                    </a:cubicBezTo>
                    <a:cubicBezTo>
                      <a:pt x="632" y="88"/>
                      <a:pt x="776" y="256"/>
                      <a:pt x="784" y="240"/>
                    </a:cubicBezTo>
                    <a:cubicBezTo>
                      <a:pt x="792" y="224"/>
                      <a:pt x="672" y="40"/>
                      <a:pt x="640" y="0"/>
                    </a:cubicBezTo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Arc 34"/>
              <p:cNvSpPr>
                <a:spLocks/>
              </p:cNvSpPr>
              <p:nvPr/>
            </p:nvSpPr>
            <p:spPr bwMode="auto">
              <a:xfrm flipH="1">
                <a:off x="2544" y="2352"/>
                <a:ext cx="432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0" name="Arc 35"/>
              <p:cNvSpPr>
                <a:spLocks/>
              </p:cNvSpPr>
              <p:nvPr/>
            </p:nvSpPr>
            <p:spPr bwMode="auto">
              <a:xfrm>
                <a:off x="3360" y="2352"/>
                <a:ext cx="432" cy="8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1" name="Arc 36"/>
              <p:cNvSpPr>
                <a:spLocks/>
              </p:cNvSpPr>
              <p:nvPr/>
            </p:nvSpPr>
            <p:spPr bwMode="auto">
              <a:xfrm>
                <a:off x="3120" y="2448"/>
                <a:ext cx="144" cy="9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2" name="Arc 37"/>
              <p:cNvSpPr>
                <a:spLocks/>
              </p:cNvSpPr>
              <p:nvPr/>
            </p:nvSpPr>
            <p:spPr bwMode="auto">
              <a:xfrm>
                <a:off x="3312" y="2400"/>
                <a:ext cx="192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3" name="Arc 38"/>
              <p:cNvSpPr>
                <a:spLocks/>
              </p:cNvSpPr>
              <p:nvPr/>
            </p:nvSpPr>
            <p:spPr bwMode="auto">
              <a:xfrm flipH="1">
                <a:off x="2784" y="2496"/>
                <a:ext cx="192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5262563" y="4743450"/>
            <a:ext cx="2646362" cy="1457325"/>
            <a:chOff x="3504" y="2904"/>
            <a:chExt cx="1440" cy="960"/>
          </a:xfrm>
        </p:grpSpPr>
        <p:sp>
          <p:nvSpPr>
            <p:cNvPr id="7194" name="Rectangle 40"/>
            <p:cNvSpPr>
              <a:spLocks noChangeArrowheads="1"/>
            </p:cNvSpPr>
            <p:nvPr/>
          </p:nvSpPr>
          <p:spPr bwMode="auto">
            <a:xfrm>
              <a:off x="3504" y="2904"/>
              <a:ext cx="1440" cy="960"/>
            </a:xfrm>
            <a:prstGeom prst="rect">
              <a:avLst/>
            </a:prstGeom>
            <a:solidFill>
              <a:schemeClr val="bg1"/>
            </a:solidFill>
            <a:ln w="28575" cap="sq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grpSp>
          <p:nvGrpSpPr>
            <p:cNvPr id="7195" name="Group 41"/>
            <p:cNvGrpSpPr>
              <a:grpSpLocks/>
            </p:cNvGrpSpPr>
            <p:nvPr/>
          </p:nvGrpSpPr>
          <p:grpSpPr bwMode="auto">
            <a:xfrm>
              <a:off x="3816" y="3120"/>
              <a:ext cx="820" cy="614"/>
              <a:chOff x="2288" y="2112"/>
              <a:chExt cx="1752" cy="1736"/>
            </a:xfrm>
          </p:grpSpPr>
          <p:sp>
            <p:nvSpPr>
              <p:cNvPr id="7196" name="Rectangle 42"/>
              <p:cNvSpPr>
                <a:spLocks noChangeArrowheads="1"/>
              </p:cNvSpPr>
              <p:nvPr/>
            </p:nvSpPr>
            <p:spPr bwMode="auto">
              <a:xfrm>
                <a:off x="3072" y="2112"/>
                <a:ext cx="192" cy="192"/>
              </a:xfrm>
              <a:prstGeom prst="rect">
                <a:avLst/>
              </a:prstGeom>
              <a:noFill/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7197" name="Freeform 43"/>
              <p:cNvSpPr>
                <a:spLocks/>
              </p:cNvSpPr>
              <p:nvPr/>
            </p:nvSpPr>
            <p:spPr bwMode="auto">
              <a:xfrm>
                <a:off x="2288" y="2216"/>
                <a:ext cx="1752" cy="1632"/>
              </a:xfrm>
              <a:custGeom>
                <a:avLst/>
                <a:gdLst>
                  <a:gd name="T0" fmla="*/ 784 w 1752"/>
                  <a:gd name="T1" fmla="*/ 40 h 1632"/>
                  <a:gd name="T2" fmla="*/ 352 w 1752"/>
                  <a:gd name="T3" fmla="*/ 136 h 1632"/>
                  <a:gd name="T4" fmla="*/ 16 w 1752"/>
                  <a:gd name="T5" fmla="*/ 712 h 1632"/>
                  <a:gd name="T6" fmla="*/ 256 w 1752"/>
                  <a:gd name="T7" fmla="*/ 1432 h 1632"/>
                  <a:gd name="T8" fmla="*/ 784 w 1752"/>
                  <a:gd name="T9" fmla="*/ 1624 h 1632"/>
                  <a:gd name="T10" fmla="*/ 1552 w 1752"/>
                  <a:gd name="T11" fmla="*/ 1480 h 1632"/>
                  <a:gd name="T12" fmla="*/ 1744 w 1752"/>
                  <a:gd name="T13" fmla="*/ 952 h 1632"/>
                  <a:gd name="T14" fmla="*/ 1600 w 1752"/>
                  <a:gd name="T15" fmla="*/ 328 h 1632"/>
                  <a:gd name="T16" fmla="*/ 1216 w 1752"/>
                  <a:gd name="T17" fmla="*/ 40 h 1632"/>
                  <a:gd name="T18" fmla="*/ 784 w 1752"/>
                  <a:gd name="T19" fmla="*/ 40 h 16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2"/>
                  <a:gd name="T31" fmla="*/ 0 h 1632"/>
                  <a:gd name="T32" fmla="*/ 1752 w 1752"/>
                  <a:gd name="T33" fmla="*/ 1632 h 16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2" h="1632">
                    <a:moveTo>
                      <a:pt x="784" y="40"/>
                    </a:moveTo>
                    <a:cubicBezTo>
                      <a:pt x="640" y="56"/>
                      <a:pt x="480" y="24"/>
                      <a:pt x="352" y="136"/>
                    </a:cubicBezTo>
                    <a:cubicBezTo>
                      <a:pt x="224" y="248"/>
                      <a:pt x="32" y="496"/>
                      <a:pt x="16" y="712"/>
                    </a:cubicBezTo>
                    <a:cubicBezTo>
                      <a:pt x="0" y="928"/>
                      <a:pt x="128" y="1280"/>
                      <a:pt x="256" y="1432"/>
                    </a:cubicBezTo>
                    <a:cubicBezTo>
                      <a:pt x="384" y="1584"/>
                      <a:pt x="568" y="1616"/>
                      <a:pt x="784" y="1624"/>
                    </a:cubicBezTo>
                    <a:cubicBezTo>
                      <a:pt x="1000" y="1632"/>
                      <a:pt x="1392" y="1592"/>
                      <a:pt x="1552" y="1480"/>
                    </a:cubicBezTo>
                    <a:cubicBezTo>
                      <a:pt x="1712" y="1368"/>
                      <a:pt x="1736" y="1144"/>
                      <a:pt x="1744" y="952"/>
                    </a:cubicBezTo>
                    <a:cubicBezTo>
                      <a:pt x="1752" y="760"/>
                      <a:pt x="1688" y="480"/>
                      <a:pt x="1600" y="328"/>
                    </a:cubicBezTo>
                    <a:cubicBezTo>
                      <a:pt x="1512" y="176"/>
                      <a:pt x="1344" y="80"/>
                      <a:pt x="1216" y="40"/>
                    </a:cubicBezTo>
                    <a:cubicBezTo>
                      <a:pt x="1088" y="0"/>
                      <a:pt x="928" y="24"/>
                      <a:pt x="784" y="40"/>
                    </a:cubicBez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8" name="Freeform 44"/>
              <p:cNvSpPr>
                <a:spLocks/>
              </p:cNvSpPr>
              <p:nvPr/>
            </p:nvSpPr>
            <p:spPr bwMode="auto">
              <a:xfrm>
                <a:off x="2720" y="2256"/>
                <a:ext cx="792" cy="384"/>
              </a:xfrm>
              <a:custGeom>
                <a:avLst/>
                <a:gdLst>
                  <a:gd name="T0" fmla="*/ 352 w 792"/>
                  <a:gd name="T1" fmla="*/ 0 h 384"/>
                  <a:gd name="T2" fmla="*/ 16 w 792"/>
                  <a:gd name="T3" fmla="*/ 144 h 384"/>
                  <a:gd name="T4" fmla="*/ 256 w 792"/>
                  <a:gd name="T5" fmla="*/ 144 h 384"/>
                  <a:gd name="T6" fmla="*/ 304 w 792"/>
                  <a:gd name="T7" fmla="*/ 384 h 384"/>
                  <a:gd name="T8" fmla="*/ 448 w 792"/>
                  <a:gd name="T9" fmla="*/ 144 h 384"/>
                  <a:gd name="T10" fmla="*/ 544 w 792"/>
                  <a:gd name="T11" fmla="*/ 288 h 384"/>
                  <a:gd name="T12" fmla="*/ 592 w 792"/>
                  <a:gd name="T13" fmla="*/ 96 h 384"/>
                  <a:gd name="T14" fmla="*/ 784 w 792"/>
                  <a:gd name="T15" fmla="*/ 240 h 384"/>
                  <a:gd name="T16" fmla="*/ 640 w 792"/>
                  <a:gd name="T17" fmla="*/ 0 h 3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2"/>
                  <a:gd name="T28" fmla="*/ 0 h 384"/>
                  <a:gd name="T29" fmla="*/ 792 w 792"/>
                  <a:gd name="T30" fmla="*/ 384 h 3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2" h="384">
                    <a:moveTo>
                      <a:pt x="352" y="0"/>
                    </a:moveTo>
                    <a:cubicBezTo>
                      <a:pt x="192" y="60"/>
                      <a:pt x="32" y="120"/>
                      <a:pt x="16" y="144"/>
                    </a:cubicBezTo>
                    <a:cubicBezTo>
                      <a:pt x="0" y="168"/>
                      <a:pt x="208" y="104"/>
                      <a:pt x="256" y="144"/>
                    </a:cubicBezTo>
                    <a:cubicBezTo>
                      <a:pt x="304" y="184"/>
                      <a:pt x="272" y="384"/>
                      <a:pt x="304" y="384"/>
                    </a:cubicBezTo>
                    <a:cubicBezTo>
                      <a:pt x="336" y="384"/>
                      <a:pt x="408" y="160"/>
                      <a:pt x="448" y="144"/>
                    </a:cubicBezTo>
                    <a:cubicBezTo>
                      <a:pt x="488" y="128"/>
                      <a:pt x="520" y="296"/>
                      <a:pt x="544" y="288"/>
                    </a:cubicBezTo>
                    <a:cubicBezTo>
                      <a:pt x="568" y="280"/>
                      <a:pt x="552" y="104"/>
                      <a:pt x="592" y="96"/>
                    </a:cubicBezTo>
                    <a:cubicBezTo>
                      <a:pt x="632" y="88"/>
                      <a:pt x="776" y="256"/>
                      <a:pt x="784" y="240"/>
                    </a:cubicBezTo>
                    <a:cubicBezTo>
                      <a:pt x="792" y="224"/>
                      <a:pt x="672" y="40"/>
                      <a:pt x="640" y="0"/>
                    </a:cubicBezTo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Arc 45"/>
              <p:cNvSpPr>
                <a:spLocks/>
              </p:cNvSpPr>
              <p:nvPr/>
            </p:nvSpPr>
            <p:spPr bwMode="auto">
              <a:xfrm flipH="1">
                <a:off x="2544" y="2352"/>
                <a:ext cx="432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0" name="Arc 46"/>
              <p:cNvSpPr>
                <a:spLocks/>
              </p:cNvSpPr>
              <p:nvPr/>
            </p:nvSpPr>
            <p:spPr bwMode="auto">
              <a:xfrm>
                <a:off x="3360" y="2352"/>
                <a:ext cx="432" cy="8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1" name="Arc 47"/>
              <p:cNvSpPr>
                <a:spLocks/>
              </p:cNvSpPr>
              <p:nvPr/>
            </p:nvSpPr>
            <p:spPr bwMode="auto">
              <a:xfrm>
                <a:off x="3120" y="2448"/>
                <a:ext cx="144" cy="9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2" name="Arc 48"/>
              <p:cNvSpPr>
                <a:spLocks/>
              </p:cNvSpPr>
              <p:nvPr/>
            </p:nvSpPr>
            <p:spPr bwMode="auto">
              <a:xfrm>
                <a:off x="3312" y="2400"/>
                <a:ext cx="192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3" name="Arc 49"/>
              <p:cNvSpPr>
                <a:spLocks/>
              </p:cNvSpPr>
              <p:nvPr/>
            </p:nvSpPr>
            <p:spPr bwMode="auto">
              <a:xfrm flipH="1">
                <a:off x="2784" y="2496"/>
                <a:ext cx="192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1185863" y="2438400"/>
            <a:ext cx="533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33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660033"/>
                </a:solidFill>
                <a:latin typeface="Arial" charset="0"/>
              </a:rPr>
              <a:t>a</a:t>
            </a:r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5067300" y="2490788"/>
            <a:ext cx="5334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33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660033"/>
                </a:solidFill>
                <a:latin typeface="Arial" charset="0"/>
              </a:rPr>
              <a:t>b</a:t>
            </a:r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5257800" y="4724400"/>
            <a:ext cx="457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660033"/>
                </a:solidFill>
                <a:latin typeface="Arial" charset="0"/>
              </a:rPr>
              <a:t>d</a:t>
            </a:r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1228725" y="4667250"/>
            <a:ext cx="3619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660033"/>
                </a:solidFill>
                <a:latin typeface="Arial" charset="0"/>
              </a:rPr>
              <a:t>c</a:t>
            </a:r>
          </a:p>
        </p:txBody>
      </p: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1395413" y="4114800"/>
            <a:ext cx="2078037" cy="471488"/>
            <a:chOff x="480" y="2640"/>
            <a:chExt cx="1309" cy="297"/>
          </a:xfrm>
        </p:grpSpPr>
        <p:sp>
          <p:nvSpPr>
            <p:cNvPr id="7192" name="AutoShape 141"/>
            <p:cNvSpPr>
              <a:spLocks noChangeArrowheads="1"/>
            </p:cNvSpPr>
            <p:nvPr/>
          </p:nvSpPr>
          <p:spPr bwMode="gray">
            <a:xfrm>
              <a:off x="480" y="2640"/>
              <a:ext cx="1296" cy="29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7193" name="Text Box 62"/>
            <p:cNvSpPr txBox="1">
              <a:spLocks noChangeArrowheads="1"/>
            </p:cNvSpPr>
            <p:nvPr/>
          </p:nvSpPr>
          <p:spPr bwMode="auto">
            <a:xfrm>
              <a:off x="562" y="2640"/>
              <a:ext cx="1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2B166E"/>
                  </a:solidFill>
                  <a:latin typeface="Arial" charset="0"/>
                </a:rPr>
                <a:t>Hình vẽ to quá</a:t>
              </a:r>
            </a:p>
          </p:txBody>
        </p:sp>
      </p:grp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5310188" y="6248400"/>
            <a:ext cx="2767012" cy="787400"/>
            <a:chOff x="3888" y="3975"/>
            <a:chExt cx="1872" cy="479"/>
          </a:xfrm>
        </p:grpSpPr>
        <p:sp>
          <p:nvSpPr>
            <p:cNvPr id="7190" name="AutoShape 141"/>
            <p:cNvSpPr>
              <a:spLocks noChangeArrowheads="1"/>
            </p:cNvSpPr>
            <p:nvPr/>
          </p:nvSpPr>
          <p:spPr bwMode="gray">
            <a:xfrm>
              <a:off x="3888" y="3975"/>
              <a:ext cx="182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7191" name="Text Box 80"/>
            <p:cNvSpPr txBox="1">
              <a:spLocks noChangeArrowheads="1"/>
            </p:cNvSpPr>
            <p:nvPr/>
          </p:nvSpPr>
          <p:spPr bwMode="auto">
            <a:xfrm>
              <a:off x="3984" y="4023"/>
              <a:ext cx="1776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latin typeface="Arial" charset="0"/>
                </a:rPr>
                <a:t>Bố cục cân đối hợp lý</a:t>
              </a:r>
            </a:p>
          </p:txBody>
        </p:sp>
      </p:grpSp>
      <p:grpSp>
        <p:nvGrpSpPr>
          <p:cNvPr id="12" name="Group 82"/>
          <p:cNvGrpSpPr>
            <a:grpSpLocks/>
          </p:cNvGrpSpPr>
          <p:nvPr/>
        </p:nvGrpSpPr>
        <p:grpSpPr bwMode="auto">
          <a:xfrm>
            <a:off x="5334000" y="4110038"/>
            <a:ext cx="2362200" cy="471487"/>
            <a:chOff x="480" y="2640"/>
            <a:chExt cx="1309" cy="297"/>
          </a:xfrm>
        </p:grpSpPr>
        <p:sp>
          <p:nvSpPr>
            <p:cNvPr id="7188" name="AutoShape 141"/>
            <p:cNvSpPr>
              <a:spLocks noChangeArrowheads="1"/>
            </p:cNvSpPr>
            <p:nvPr/>
          </p:nvSpPr>
          <p:spPr bwMode="gray">
            <a:xfrm>
              <a:off x="480" y="2640"/>
              <a:ext cx="1296" cy="29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7189" name="Text Box 84"/>
            <p:cNvSpPr txBox="1">
              <a:spLocks noChangeArrowheads="1"/>
            </p:cNvSpPr>
            <p:nvPr/>
          </p:nvSpPr>
          <p:spPr bwMode="auto">
            <a:xfrm>
              <a:off x="562" y="2640"/>
              <a:ext cx="1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2B166E"/>
                  </a:solidFill>
                  <a:latin typeface="Arial" charset="0"/>
                </a:rPr>
                <a:t>Hình vẽ nhỏ quá</a:t>
              </a:r>
            </a:p>
          </p:txBody>
        </p:sp>
      </p:grpSp>
      <p:grpSp>
        <p:nvGrpSpPr>
          <p:cNvPr id="13" name="Group 85"/>
          <p:cNvGrpSpPr>
            <a:grpSpLocks/>
          </p:cNvGrpSpPr>
          <p:nvPr/>
        </p:nvGrpSpPr>
        <p:grpSpPr bwMode="auto">
          <a:xfrm>
            <a:off x="1319213" y="6272213"/>
            <a:ext cx="2078037" cy="471487"/>
            <a:chOff x="480" y="2640"/>
            <a:chExt cx="1309" cy="297"/>
          </a:xfrm>
        </p:grpSpPr>
        <p:sp>
          <p:nvSpPr>
            <p:cNvPr id="7186" name="AutoShape 141"/>
            <p:cNvSpPr>
              <a:spLocks noChangeArrowheads="1"/>
            </p:cNvSpPr>
            <p:nvPr/>
          </p:nvSpPr>
          <p:spPr bwMode="gray">
            <a:xfrm>
              <a:off x="480" y="2640"/>
              <a:ext cx="1296" cy="29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7187" name="Text Box 87"/>
            <p:cNvSpPr txBox="1">
              <a:spLocks noChangeArrowheads="1"/>
            </p:cNvSpPr>
            <p:nvPr/>
          </p:nvSpPr>
          <p:spPr bwMode="auto">
            <a:xfrm>
              <a:off x="562" y="2640"/>
              <a:ext cx="1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2B166E"/>
                  </a:solidFill>
                  <a:latin typeface="Arial" charset="0"/>
                </a:rPr>
                <a:t>Hình vẽ lệch</a:t>
              </a:r>
            </a:p>
          </p:txBody>
        </p:sp>
      </p:grpSp>
      <p:sp>
        <p:nvSpPr>
          <p:cNvPr id="9304" name="Text Box 88"/>
          <p:cNvSpPr txBox="1">
            <a:spLocks noChangeArrowheads="1"/>
          </p:cNvSpPr>
          <p:nvPr/>
        </p:nvSpPr>
        <p:spPr bwMode="auto">
          <a:xfrm>
            <a:off x="1447800" y="825500"/>
            <a:ext cx="655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990000"/>
                </a:solidFill>
                <a:latin typeface="Arial" charset="0"/>
              </a:rPr>
              <a:t>Bài 6: </a:t>
            </a:r>
            <a:r>
              <a:rPr lang="en-US" sz="2800" b="1" i="1">
                <a:solidFill>
                  <a:srgbClr val="000066"/>
                </a:solidFill>
                <a:latin typeface="Arial" charset="0"/>
              </a:rPr>
              <a:t>Vẽ theo mẫu</a:t>
            </a:r>
          </a:p>
          <a:p>
            <a:pPr algn="ctr" eaLnBrk="1" hangingPunct="1"/>
            <a:r>
              <a:rPr lang="en-US" sz="2800" b="1">
                <a:solidFill>
                  <a:srgbClr val="990000"/>
                </a:solidFill>
                <a:latin typeface="Arial" charset="0"/>
              </a:rPr>
              <a:t>           VẼ QUẢ CÓ DẠNG HÌNH CẦU</a:t>
            </a:r>
          </a:p>
        </p:txBody>
      </p:sp>
      <p:sp>
        <p:nvSpPr>
          <p:cNvPr id="7184" name="Text Box 89"/>
          <p:cNvSpPr txBox="1">
            <a:spLocks noChangeArrowheads="1"/>
          </p:cNvSpPr>
          <p:nvPr/>
        </p:nvSpPr>
        <p:spPr bwMode="auto">
          <a:xfrm>
            <a:off x="152400" y="406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006600"/>
                </a:solidFill>
                <a:latin typeface="Arial" charset="0"/>
              </a:rPr>
              <a:t>Mĩ thuật</a:t>
            </a:r>
            <a:endParaRPr lang="en-US" sz="2800" b="1" i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7185" name="Round Same Side Corner Rectangle 43"/>
          <p:cNvSpPr>
            <a:spLocks noChangeArrowheads="1"/>
          </p:cNvSpPr>
          <p:nvPr/>
        </p:nvSpPr>
        <p:spPr bwMode="auto">
          <a:xfrm>
            <a:off x="-7938" y="-7938"/>
            <a:ext cx="9144001" cy="541338"/>
          </a:xfrm>
          <a:custGeom>
            <a:avLst/>
            <a:gdLst>
              <a:gd name="T0" fmla="*/ 9144003 w 9144000"/>
              <a:gd name="T1" fmla="*/ 69697 h 1066800"/>
              <a:gd name="T2" fmla="*/ 4572003 w 9144000"/>
              <a:gd name="T3" fmla="*/ 139393 h 1066800"/>
              <a:gd name="T4" fmla="*/ 0 w 9144000"/>
              <a:gd name="T5" fmla="*/ 69697 h 1066800"/>
              <a:gd name="T6" fmla="*/ 4572003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10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66" grpId="0"/>
      <p:bldP spid="9267" grpId="0"/>
      <p:bldP spid="9268" grpId="0"/>
      <p:bldP spid="9269" grpId="0"/>
      <p:bldP spid="93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2514600" cy="17621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0249" name="Picture 9" descr="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819400"/>
            <a:ext cx="2514600" cy="1752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0252" name="Picture 12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2843213"/>
            <a:ext cx="2667000" cy="17573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0255" name="Picture 15" descr="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4876800"/>
            <a:ext cx="2590800" cy="170815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0258" name="Picture 18" descr="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4876800"/>
            <a:ext cx="2438400" cy="171767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0261" name="Picture 21" descr="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876800"/>
            <a:ext cx="2514600" cy="174466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10263" name="AutoShape 23"/>
          <p:cNvSpPr>
            <a:spLocks noChangeArrowheads="1"/>
          </p:cNvSpPr>
          <p:nvPr/>
        </p:nvSpPr>
        <p:spPr bwMode="gray">
          <a:xfrm>
            <a:off x="533400" y="1876425"/>
            <a:ext cx="79248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sz="2800" b="1">
                <a:solidFill>
                  <a:srgbClr val="2B166E"/>
                </a:solidFill>
                <a:latin typeface="Arial" charset="0"/>
              </a:rPr>
              <a:t>Một số bài vẽ theo mẫu </a:t>
            </a:r>
            <a:r>
              <a:rPr lang="en-US" sz="2800" b="1">
                <a:solidFill>
                  <a:srgbClr val="A50021"/>
                </a:solidFill>
                <a:latin typeface="Arial" charset="0"/>
              </a:rPr>
              <a:t>Vẽ quả có dạng hình cầu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1447800" y="825500"/>
            <a:ext cx="655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990000"/>
                </a:solidFill>
                <a:latin typeface="Arial" charset="0"/>
              </a:rPr>
              <a:t>Bài 6: </a:t>
            </a:r>
            <a:r>
              <a:rPr lang="en-US" sz="2800" b="1" i="1">
                <a:solidFill>
                  <a:srgbClr val="000066"/>
                </a:solidFill>
                <a:latin typeface="Arial" charset="0"/>
              </a:rPr>
              <a:t>Vẽ theo mẫu</a:t>
            </a:r>
          </a:p>
          <a:p>
            <a:pPr algn="ctr" eaLnBrk="1" hangingPunct="1"/>
            <a:r>
              <a:rPr lang="en-US" sz="2800" b="1">
                <a:solidFill>
                  <a:srgbClr val="990000"/>
                </a:solidFill>
                <a:latin typeface="Arial" charset="0"/>
              </a:rPr>
              <a:t>           VẼ QUẢ CÓ DẠNG HÌNH CẦU</a:t>
            </a:r>
          </a:p>
        </p:txBody>
      </p:sp>
      <p:sp>
        <p:nvSpPr>
          <p:cNvPr id="8202" name="Text Box 28"/>
          <p:cNvSpPr txBox="1">
            <a:spLocks noChangeArrowheads="1"/>
          </p:cNvSpPr>
          <p:nvPr/>
        </p:nvSpPr>
        <p:spPr bwMode="auto">
          <a:xfrm>
            <a:off x="152400" y="406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006600"/>
                </a:solidFill>
                <a:latin typeface="Arial" charset="0"/>
              </a:rPr>
              <a:t>Mĩ thuật</a:t>
            </a:r>
            <a:endParaRPr lang="en-US" sz="2800" b="1" i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8203" name="Round Same Side Corner Rectangle 43"/>
          <p:cNvSpPr>
            <a:spLocks noChangeArrowheads="1"/>
          </p:cNvSpPr>
          <p:nvPr/>
        </p:nvSpPr>
        <p:spPr bwMode="auto">
          <a:xfrm>
            <a:off x="-7938" y="0"/>
            <a:ext cx="9144001" cy="541338"/>
          </a:xfrm>
          <a:custGeom>
            <a:avLst/>
            <a:gdLst>
              <a:gd name="T0" fmla="*/ 9144003 w 9144000"/>
              <a:gd name="T1" fmla="*/ 69697 h 1066800"/>
              <a:gd name="T2" fmla="*/ 4572003 w 9144000"/>
              <a:gd name="T3" fmla="*/ 139393 h 1066800"/>
              <a:gd name="T4" fmla="*/ 0 w 9144000"/>
              <a:gd name="T5" fmla="*/ 69697 h 1066800"/>
              <a:gd name="T6" fmla="*/ 4572003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 animBg="1"/>
      <p:bldP spid="102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AutoShape 7"/>
          <p:cNvSpPr>
            <a:spLocks noChangeArrowheads="1"/>
          </p:cNvSpPr>
          <p:nvPr/>
        </p:nvSpPr>
        <p:spPr bwMode="gray">
          <a:xfrm>
            <a:off x="3276600" y="1752600"/>
            <a:ext cx="2333625" cy="51911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sz="2800" b="1">
                <a:solidFill>
                  <a:srgbClr val="2B166E"/>
                </a:solidFill>
                <a:latin typeface="Arial" charset="0"/>
              </a:rPr>
              <a:t>Thực hành</a:t>
            </a:r>
          </a:p>
        </p:txBody>
      </p:sp>
      <p:pic>
        <p:nvPicPr>
          <p:cNvPr id="13320" name="Picture 8" descr="tao"/>
          <p:cNvPicPr>
            <a:picLocks noChangeAspect="1" noChangeArrowheads="1"/>
          </p:cNvPicPr>
          <p:nvPr/>
        </p:nvPicPr>
        <p:blipFill>
          <a:blip r:embed="rId2"/>
          <a:srcRect l="8333" r="5556" b="9157"/>
          <a:stretch>
            <a:fillRect/>
          </a:stretch>
        </p:blipFill>
        <p:spPr bwMode="auto">
          <a:xfrm>
            <a:off x="381000" y="2438400"/>
            <a:ext cx="2438400" cy="18145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3321" name="Picture 9" descr="oi"/>
          <p:cNvPicPr>
            <a:picLocks noChangeAspect="1" noChangeArrowheads="1"/>
          </p:cNvPicPr>
          <p:nvPr/>
        </p:nvPicPr>
        <p:blipFill>
          <a:blip r:embed="rId3"/>
          <a:srcRect l="11250" t="6667" r="23564" b="14999"/>
          <a:stretch>
            <a:fillRect/>
          </a:stretch>
        </p:blipFill>
        <p:spPr bwMode="auto">
          <a:xfrm>
            <a:off x="3276600" y="2438400"/>
            <a:ext cx="2438400" cy="18272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3322" name="Picture 10" descr="56487_ca_tim_tri_tang_huyet_ap_chua_sau_rang_4"/>
          <p:cNvPicPr>
            <a:picLocks noChangeAspect="1" noChangeArrowheads="1"/>
          </p:cNvPicPr>
          <p:nvPr/>
        </p:nvPicPr>
        <p:blipFill>
          <a:blip r:embed="rId4"/>
          <a:srcRect r="44667" b="11165"/>
          <a:stretch>
            <a:fillRect/>
          </a:stretch>
        </p:blipFill>
        <p:spPr bwMode="auto">
          <a:xfrm>
            <a:off x="6172200" y="4398963"/>
            <a:ext cx="2209800" cy="16764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3323" name="Picture 11" descr="12187ca-chua--301109"/>
          <p:cNvPicPr>
            <a:picLocks noChangeAspect="1" noChangeArrowheads="1"/>
          </p:cNvPicPr>
          <p:nvPr/>
        </p:nvPicPr>
        <p:blipFill>
          <a:blip r:embed="rId5"/>
          <a:srcRect l="14000" t="17999" r="14000" b="10001"/>
          <a:stretch>
            <a:fillRect/>
          </a:stretch>
        </p:blipFill>
        <p:spPr bwMode="auto">
          <a:xfrm>
            <a:off x="3281363" y="4429125"/>
            <a:ext cx="2433637" cy="16764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3324" name="Picture 12" descr="21289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813" y="4419600"/>
            <a:ext cx="2414587" cy="16764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066800" y="6238875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i="1">
                <a:solidFill>
                  <a:srgbClr val="990000"/>
                </a:solidFill>
                <a:latin typeface="Arial" charset="0"/>
              </a:rPr>
              <a:t>Vẽ quả theo mẫu </a:t>
            </a:r>
            <a:r>
              <a:rPr lang="en-US" sz="2400" b="1" i="1">
                <a:solidFill>
                  <a:srgbClr val="000066"/>
                </a:solidFill>
                <a:latin typeface="Arial" charset="0"/>
              </a:rPr>
              <a:t>(Có thể vẽ một hay nhiều quả).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447800" y="8255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990000"/>
                </a:solidFill>
                <a:latin typeface="Arial" charset="0"/>
              </a:rPr>
              <a:t>Bài 6: </a:t>
            </a:r>
            <a:r>
              <a:rPr lang="en-US" sz="2400" b="1" i="1">
                <a:solidFill>
                  <a:srgbClr val="000066"/>
                </a:solidFill>
                <a:latin typeface="Arial" charset="0"/>
              </a:rPr>
              <a:t>Vẽ theo mẫu</a:t>
            </a:r>
          </a:p>
          <a:p>
            <a:pPr algn="ctr" eaLnBrk="1" hangingPunct="1"/>
            <a:r>
              <a:rPr lang="en-US" sz="2400" b="1">
                <a:solidFill>
                  <a:srgbClr val="990000"/>
                </a:solidFill>
                <a:latin typeface="Arial" charset="0"/>
              </a:rPr>
              <a:t>           VẼ QUẢ CÓ DẠNG HÌNH CẦU</a:t>
            </a:r>
          </a:p>
        </p:txBody>
      </p:sp>
      <p:sp>
        <p:nvSpPr>
          <p:cNvPr id="9226" name="Text Box 16"/>
          <p:cNvSpPr txBox="1">
            <a:spLocks noChangeArrowheads="1"/>
          </p:cNvSpPr>
          <p:nvPr/>
        </p:nvSpPr>
        <p:spPr bwMode="auto">
          <a:xfrm>
            <a:off x="152400" y="406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 u="sng">
                <a:solidFill>
                  <a:srgbClr val="006600"/>
                </a:solidFill>
                <a:latin typeface="Arial" charset="0"/>
              </a:rPr>
              <a:t>Mĩ thuật</a:t>
            </a:r>
            <a:endParaRPr lang="en-US" sz="2400" b="1" i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9227" name="Round Same Side Corner Rectangle 43"/>
          <p:cNvSpPr>
            <a:spLocks noChangeArrowheads="1"/>
          </p:cNvSpPr>
          <p:nvPr/>
        </p:nvSpPr>
        <p:spPr bwMode="auto">
          <a:xfrm>
            <a:off x="-7938" y="-7938"/>
            <a:ext cx="9144001" cy="541338"/>
          </a:xfrm>
          <a:custGeom>
            <a:avLst/>
            <a:gdLst>
              <a:gd name="T0" fmla="*/ 9144003 w 9144000"/>
              <a:gd name="T1" fmla="*/ 69697 h 1066800"/>
              <a:gd name="T2" fmla="*/ 4572003 w 9144000"/>
              <a:gd name="T3" fmla="*/ 139393 h 1066800"/>
              <a:gd name="T4" fmla="*/ 0 w 9144000"/>
              <a:gd name="T5" fmla="*/ 69697 h 1066800"/>
              <a:gd name="T6" fmla="*/ 4572003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13331" name="Picture 19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2400300"/>
            <a:ext cx="2209800" cy="18288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6" grpId="0"/>
      <p:bldP spid="133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2362200" y="1905000"/>
            <a:ext cx="4038600" cy="609600"/>
            <a:chOff x="96" y="1008"/>
            <a:chExt cx="2544" cy="480"/>
          </a:xfrm>
        </p:grpSpPr>
        <p:sp>
          <p:nvSpPr>
            <p:cNvPr id="10271" name="AutoShape 42"/>
            <p:cNvSpPr>
              <a:spLocks noChangeArrowheads="1"/>
            </p:cNvSpPr>
            <p:nvPr/>
          </p:nvSpPr>
          <p:spPr bwMode="gray">
            <a:xfrm>
              <a:off x="96" y="1008"/>
              <a:ext cx="2448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10272" name="Text Box 49"/>
            <p:cNvSpPr txBox="1">
              <a:spLocks noChangeArrowheads="1"/>
            </p:cNvSpPr>
            <p:nvPr/>
          </p:nvSpPr>
          <p:spPr bwMode="auto">
            <a:xfrm>
              <a:off x="240" y="1056"/>
              <a:ext cx="2400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b="1">
                  <a:solidFill>
                    <a:srgbClr val="000066"/>
                  </a:solidFill>
                  <a:latin typeface="Arial" charset="0"/>
                </a:rPr>
                <a:t>Nhận xét, đánh giá: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590800" y="3344863"/>
            <a:ext cx="704850" cy="474662"/>
            <a:chOff x="2078" y="1647"/>
            <a:chExt cx="1615" cy="1683"/>
          </a:xfrm>
        </p:grpSpPr>
        <p:sp>
          <p:nvSpPr>
            <p:cNvPr id="10265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10266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10267" name="Oval 53"/>
            <p:cNvSpPr>
              <a:spLocks noChangeArrowheads="1"/>
            </p:cNvSpPr>
            <p:nvPr/>
          </p:nvSpPr>
          <p:spPr bwMode="gray">
            <a:xfrm>
              <a:off x="2254" y="1647"/>
              <a:ext cx="595" cy="16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66CC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10268" name="Oval 54"/>
            <p:cNvSpPr>
              <a:spLocks noChangeArrowheads="1"/>
            </p:cNvSpPr>
            <p:nvPr/>
          </p:nvSpPr>
          <p:spPr bwMode="gray">
            <a:xfrm>
              <a:off x="2254" y="1647"/>
              <a:ext cx="595" cy="168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10269" name="Oval 55"/>
            <p:cNvSpPr>
              <a:spLocks noChangeArrowheads="1"/>
            </p:cNvSpPr>
            <p:nvPr/>
          </p:nvSpPr>
          <p:spPr bwMode="gray">
            <a:xfrm>
              <a:off x="2337" y="1647"/>
              <a:ext cx="1096" cy="1683"/>
            </a:xfrm>
            <a:prstGeom prst="ellipse">
              <a:avLst/>
            </a:prstGeom>
            <a:gradFill rotWithShape="1">
              <a:gsLst>
                <a:gs pos="0">
                  <a:srgbClr val="00376E"/>
                </a:gs>
                <a:gs pos="50000">
                  <a:srgbClr val="0066CC"/>
                </a:gs>
                <a:gs pos="100000">
                  <a:srgbClr val="00376E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10270" name="Oval 56"/>
            <p:cNvSpPr>
              <a:spLocks noChangeArrowheads="1"/>
            </p:cNvSpPr>
            <p:nvPr/>
          </p:nvSpPr>
          <p:spPr bwMode="gray">
            <a:xfrm>
              <a:off x="2337" y="1647"/>
              <a:ext cx="1096" cy="168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619375" y="4945063"/>
            <a:ext cx="657225" cy="474662"/>
            <a:chOff x="2078" y="1647"/>
            <a:chExt cx="1615" cy="1683"/>
          </a:xfrm>
        </p:grpSpPr>
        <p:sp>
          <p:nvSpPr>
            <p:cNvPr id="10259" name="Oval 5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10260" name="Oval 5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10261" name="Oval 60"/>
            <p:cNvSpPr>
              <a:spLocks noChangeArrowheads="1"/>
            </p:cNvSpPr>
            <p:nvPr/>
          </p:nvSpPr>
          <p:spPr bwMode="gray">
            <a:xfrm>
              <a:off x="2254" y="1647"/>
              <a:ext cx="638" cy="16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66CC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10262" name="Oval 61"/>
            <p:cNvSpPr>
              <a:spLocks noChangeArrowheads="1"/>
            </p:cNvSpPr>
            <p:nvPr/>
          </p:nvSpPr>
          <p:spPr bwMode="gray">
            <a:xfrm>
              <a:off x="2254" y="1647"/>
              <a:ext cx="638" cy="168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10263" name="Oval 62"/>
            <p:cNvSpPr>
              <a:spLocks noChangeArrowheads="1"/>
            </p:cNvSpPr>
            <p:nvPr/>
          </p:nvSpPr>
          <p:spPr bwMode="gray">
            <a:xfrm>
              <a:off x="2337" y="1647"/>
              <a:ext cx="1096" cy="1683"/>
            </a:xfrm>
            <a:prstGeom prst="ellipse">
              <a:avLst/>
            </a:prstGeom>
            <a:gradFill rotWithShape="1">
              <a:gsLst>
                <a:gs pos="0">
                  <a:srgbClr val="00376E"/>
                </a:gs>
                <a:gs pos="50000">
                  <a:srgbClr val="0066CC"/>
                </a:gs>
                <a:gs pos="100000">
                  <a:srgbClr val="00376E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10264" name="Oval 63"/>
            <p:cNvSpPr>
              <a:spLocks noChangeArrowheads="1"/>
            </p:cNvSpPr>
            <p:nvPr/>
          </p:nvSpPr>
          <p:spPr bwMode="gray">
            <a:xfrm>
              <a:off x="2337" y="1647"/>
              <a:ext cx="1096" cy="1683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3352800" y="3200400"/>
            <a:ext cx="4495800" cy="762000"/>
            <a:chOff x="2736" y="2016"/>
            <a:chExt cx="2714" cy="480"/>
          </a:xfrm>
        </p:grpSpPr>
        <p:sp>
          <p:nvSpPr>
            <p:cNvPr id="10257" name="AutoShape 165"/>
            <p:cNvSpPr>
              <a:spLocks noChangeArrowheads="1"/>
            </p:cNvSpPr>
            <p:nvPr/>
          </p:nvSpPr>
          <p:spPr bwMode="gray">
            <a:xfrm>
              <a:off x="2736" y="2016"/>
              <a:ext cx="2714" cy="4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10258" name="Text Box 66"/>
            <p:cNvSpPr txBox="1">
              <a:spLocks noChangeArrowheads="1"/>
            </p:cNvSpPr>
            <p:nvPr/>
          </p:nvSpPr>
          <p:spPr bwMode="auto">
            <a:xfrm>
              <a:off x="3312" y="2086"/>
              <a:ext cx="16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latin typeface="Arial" charset="0"/>
                </a:rPr>
                <a:t>Bố cục ( cân đối )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3352800" y="4800600"/>
            <a:ext cx="4876800" cy="762000"/>
            <a:chOff x="2592" y="3072"/>
            <a:chExt cx="3072" cy="480"/>
          </a:xfrm>
        </p:grpSpPr>
        <p:sp>
          <p:nvSpPr>
            <p:cNvPr id="10255" name="AutoShape 165"/>
            <p:cNvSpPr>
              <a:spLocks noChangeArrowheads="1"/>
            </p:cNvSpPr>
            <p:nvPr/>
          </p:nvSpPr>
          <p:spPr bwMode="gray">
            <a:xfrm>
              <a:off x="2592" y="3072"/>
              <a:ext cx="3072" cy="4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00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10256" name="Text Box 69"/>
            <p:cNvSpPr txBox="1">
              <a:spLocks noChangeArrowheads="1"/>
            </p:cNvSpPr>
            <p:nvPr/>
          </p:nvSpPr>
          <p:spPr bwMode="auto">
            <a:xfrm>
              <a:off x="2592" y="3120"/>
              <a:ext cx="302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latin typeface="Arial" charset="0"/>
                </a:rPr>
                <a:t>Hình vẽ rõ đặc điểm,gần gống mẫu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-838200" y="2667000"/>
            <a:ext cx="2667000" cy="3505200"/>
            <a:chOff x="-912" y="1584"/>
            <a:chExt cx="2784" cy="2496"/>
          </a:xfrm>
        </p:grpSpPr>
        <p:grpSp>
          <p:nvGrpSpPr>
            <p:cNvPr id="10251" name="Group 71"/>
            <p:cNvGrpSpPr>
              <a:grpSpLocks/>
            </p:cNvGrpSpPr>
            <p:nvPr/>
          </p:nvGrpSpPr>
          <p:grpSpPr bwMode="auto">
            <a:xfrm>
              <a:off x="-768" y="1584"/>
              <a:ext cx="2640" cy="2496"/>
              <a:chOff x="-768" y="1584"/>
              <a:chExt cx="3216" cy="2496"/>
            </a:xfrm>
          </p:grpSpPr>
          <p:sp>
            <p:nvSpPr>
              <p:cNvPr id="10253" name="AutoShape 72"/>
              <p:cNvSpPr>
                <a:spLocks noChangeArrowheads="1"/>
              </p:cNvSpPr>
              <p:nvPr/>
            </p:nvSpPr>
            <p:spPr bwMode="ltGray">
              <a:xfrm rot="5266782">
                <a:off x="-648" y="1464"/>
                <a:ext cx="2496" cy="2736"/>
              </a:xfrm>
              <a:custGeom>
                <a:avLst/>
                <a:gdLst>
                  <a:gd name="T0" fmla="*/ 17 w 21600"/>
                  <a:gd name="T1" fmla="*/ 0 h 21600"/>
                  <a:gd name="T2" fmla="*/ 0 w 21600"/>
                  <a:gd name="T3" fmla="*/ 22 h 21600"/>
                  <a:gd name="T4" fmla="*/ 17 w 21600"/>
                  <a:gd name="T5" fmla="*/ 1 h 21600"/>
                  <a:gd name="T6" fmla="*/ 33 w 21600"/>
                  <a:gd name="T7" fmla="*/ 2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98 w 21600"/>
                  <a:gd name="T13" fmla="*/ 0 h 21600"/>
                  <a:gd name="T14" fmla="*/ 21202 w 21600"/>
                  <a:gd name="T15" fmla="*/ 1362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23" y="10641"/>
                    </a:moveTo>
                    <a:cubicBezTo>
                      <a:pt x="410" y="4916"/>
                      <a:pt x="5075" y="321"/>
                      <a:pt x="10800" y="322"/>
                    </a:cubicBezTo>
                    <a:cubicBezTo>
                      <a:pt x="16524" y="322"/>
                      <a:pt x="21189" y="4916"/>
                      <a:pt x="21276" y="10641"/>
                    </a:cubicBezTo>
                    <a:lnTo>
                      <a:pt x="21598" y="10636"/>
                    </a:lnTo>
                    <a:cubicBezTo>
                      <a:pt x="21509" y="4736"/>
                      <a:pt x="16700" y="-1"/>
                      <a:pt x="10799" y="0"/>
                    </a:cubicBezTo>
                    <a:cubicBezTo>
                      <a:pt x="4899" y="0"/>
                      <a:pt x="90" y="4736"/>
                      <a:pt x="1" y="10636"/>
                    </a:cubicBezTo>
                    <a:lnTo>
                      <a:pt x="323" y="1064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CDCDC"/>
                  </a:gs>
                  <a:gs pos="50000">
                    <a:srgbClr val="B2B2B2"/>
                  </a:gs>
                  <a:gs pos="100000">
                    <a:srgbClr val="DCDCDC"/>
                  </a:gs>
                </a:gsLst>
                <a:lin ang="0" scaled="1"/>
              </a:gradFill>
              <a:ln w="9525" algn="ctr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4" name="AutoShape 73"/>
              <p:cNvSpPr>
                <a:spLocks noChangeArrowheads="1"/>
              </p:cNvSpPr>
              <p:nvPr/>
            </p:nvSpPr>
            <p:spPr bwMode="gray">
              <a:xfrm rot="10800000">
                <a:off x="2112" y="2496"/>
                <a:ext cx="336" cy="576"/>
              </a:xfrm>
              <a:prstGeom prst="leftArrow">
                <a:avLst>
                  <a:gd name="adj1" fmla="val 47222"/>
                  <a:gd name="adj2" fmla="val 56250"/>
                </a:avLst>
              </a:prstGeom>
              <a:gradFill rotWithShape="1">
                <a:gsLst>
                  <a:gs pos="0">
                    <a:srgbClr val="B2B2B2"/>
                  </a:gs>
                  <a:gs pos="100000">
                    <a:srgbClr val="525252">
                      <a:alpha val="12000"/>
                    </a:srgbClr>
                  </a:gs>
                </a:gsLst>
                <a:lin ang="0" scaled="1"/>
              </a:gra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600">
                  <a:latin typeface="Arial" charset="0"/>
                </a:endParaRPr>
              </a:p>
            </p:txBody>
          </p:sp>
        </p:grpSp>
        <p:sp>
          <p:nvSpPr>
            <p:cNvPr id="10252" name="AutoShape 74"/>
            <p:cNvSpPr>
              <a:spLocks noChangeArrowheads="1"/>
            </p:cNvSpPr>
            <p:nvPr/>
          </p:nvSpPr>
          <p:spPr bwMode="ltGray">
            <a:xfrm rot="5400000" flipH="1">
              <a:off x="-936" y="1656"/>
              <a:ext cx="2400" cy="2352"/>
            </a:xfrm>
            <a:custGeom>
              <a:avLst/>
              <a:gdLst>
                <a:gd name="T0" fmla="*/ 15 w 21600"/>
                <a:gd name="T1" fmla="*/ 0 h 21600"/>
                <a:gd name="T2" fmla="*/ 7 w 21600"/>
                <a:gd name="T3" fmla="*/ 15 h 21600"/>
                <a:gd name="T4" fmla="*/ 15 w 21600"/>
                <a:gd name="T5" fmla="*/ 13 h 21600"/>
                <a:gd name="T6" fmla="*/ 23 w 21600"/>
                <a:gd name="T7" fmla="*/ 1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66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877" y="10956"/>
                  </a:moveTo>
                  <a:cubicBezTo>
                    <a:pt x="9868" y="10905"/>
                    <a:pt x="9864" y="10852"/>
                    <a:pt x="9864" y="10800"/>
                  </a:cubicBezTo>
                  <a:cubicBezTo>
                    <a:pt x="9864" y="10283"/>
                    <a:pt x="10283" y="9864"/>
                    <a:pt x="10800" y="9864"/>
                  </a:cubicBezTo>
                  <a:cubicBezTo>
                    <a:pt x="11316" y="9864"/>
                    <a:pt x="11736" y="10283"/>
                    <a:pt x="11736" y="10800"/>
                  </a:cubicBezTo>
                  <a:cubicBezTo>
                    <a:pt x="11736" y="10852"/>
                    <a:pt x="11731" y="10905"/>
                    <a:pt x="11722" y="10956"/>
                  </a:cubicBezTo>
                  <a:lnTo>
                    <a:pt x="21447" y="12611"/>
                  </a:lnTo>
                  <a:cubicBezTo>
                    <a:pt x="21548" y="12012"/>
                    <a:pt x="21600" y="1140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406"/>
                    <a:pt x="51" y="12012"/>
                    <a:pt x="152" y="12611"/>
                  </a:cubicBezTo>
                  <a:lnTo>
                    <a:pt x="9877" y="10956"/>
                  </a:lnTo>
                  <a:close/>
                </a:path>
              </a:pathLst>
            </a:custGeom>
            <a:gradFill rotWithShape="1">
              <a:gsLst>
                <a:gs pos="0">
                  <a:srgbClr val="1B9AD9">
                    <a:alpha val="35999"/>
                  </a:srgbClr>
                </a:gs>
                <a:gs pos="100000">
                  <a:srgbClr val="B2DDF2"/>
                </a:gs>
              </a:gsLst>
              <a:lin ang="5400000" scaled="1"/>
            </a:gradFill>
            <a:ln w="0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40" name="Text Box 76"/>
          <p:cNvSpPr txBox="1">
            <a:spLocks noChangeArrowheads="1"/>
          </p:cNvSpPr>
          <p:nvPr/>
        </p:nvSpPr>
        <p:spPr bwMode="auto">
          <a:xfrm>
            <a:off x="1447800" y="8255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990000"/>
                </a:solidFill>
                <a:latin typeface="Arial" charset="0"/>
              </a:rPr>
              <a:t>Bài 6: </a:t>
            </a:r>
            <a:r>
              <a:rPr lang="en-US" sz="2400" b="1" i="1">
                <a:solidFill>
                  <a:srgbClr val="000066"/>
                </a:solidFill>
                <a:latin typeface="Arial" charset="0"/>
              </a:rPr>
              <a:t>Vẽ theo mẫu</a:t>
            </a:r>
          </a:p>
          <a:p>
            <a:pPr algn="ctr" eaLnBrk="1" hangingPunct="1"/>
            <a:r>
              <a:rPr lang="en-US" sz="2400" b="1">
                <a:solidFill>
                  <a:srgbClr val="990000"/>
                </a:solidFill>
                <a:latin typeface="Arial" charset="0"/>
              </a:rPr>
              <a:t>           VẼ QUẢ CÓ DẠNG HÌNH CẦU</a:t>
            </a:r>
          </a:p>
        </p:txBody>
      </p:sp>
      <p:sp>
        <p:nvSpPr>
          <p:cNvPr id="10249" name="Text Box 77"/>
          <p:cNvSpPr txBox="1">
            <a:spLocks noChangeArrowheads="1"/>
          </p:cNvSpPr>
          <p:nvPr/>
        </p:nvSpPr>
        <p:spPr bwMode="auto">
          <a:xfrm>
            <a:off x="152400" y="406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 u="sng">
                <a:solidFill>
                  <a:srgbClr val="006600"/>
                </a:solidFill>
                <a:latin typeface="Arial" charset="0"/>
              </a:rPr>
              <a:t>Mĩ thuật</a:t>
            </a:r>
            <a:endParaRPr lang="en-US" sz="2400" b="1" i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250" name="Round Same Side Corner Rectangle 43"/>
          <p:cNvSpPr>
            <a:spLocks noChangeArrowheads="1"/>
          </p:cNvSpPr>
          <p:nvPr/>
        </p:nvSpPr>
        <p:spPr bwMode="auto">
          <a:xfrm>
            <a:off x="-7938" y="-7938"/>
            <a:ext cx="9144001" cy="541338"/>
          </a:xfrm>
          <a:custGeom>
            <a:avLst/>
            <a:gdLst>
              <a:gd name="T0" fmla="*/ 9144003 w 9144000"/>
              <a:gd name="T1" fmla="*/ 69697 h 1066800"/>
              <a:gd name="T2" fmla="*/ 4572003 w 9144000"/>
              <a:gd name="T3" fmla="*/ 139393 h 1066800"/>
              <a:gd name="T4" fmla="*/ 0 w 9144000"/>
              <a:gd name="T5" fmla="*/ 69697 h 1066800"/>
              <a:gd name="T6" fmla="*/ 4572003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353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.VnTime</vt:lpstr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CSTeam</cp:lastModifiedBy>
  <cp:revision>30</cp:revision>
  <dcterms:created xsi:type="dcterms:W3CDTF">2009-12-31T17:05:30Z</dcterms:created>
  <dcterms:modified xsi:type="dcterms:W3CDTF">2016-06-30T01:21:28Z</dcterms:modified>
</cp:coreProperties>
</file>