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8" r:id="rId3"/>
    <p:sldId id="272" r:id="rId4"/>
    <p:sldId id="257" r:id="rId5"/>
    <p:sldId id="285" r:id="rId6"/>
    <p:sldId id="287" r:id="rId7"/>
    <p:sldId id="288" r:id="rId8"/>
    <p:sldId id="291" r:id="rId9"/>
    <p:sldId id="286" r:id="rId10"/>
    <p:sldId id="281" r:id="rId11"/>
    <p:sldId id="269" r:id="rId12"/>
    <p:sldId id="283" r:id="rId13"/>
    <p:sldId id="274" r:id="rId14"/>
    <p:sldId id="284" r:id="rId15"/>
    <p:sldId id="271" r:id="rId16"/>
    <p:sldId id="290" r:id="rId17"/>
    <p:sldId id="27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FF3"/>
    <a:srgbClr val="25408F"/>
    <a:srgbClr val="FF9933"/>
    <a:srgbClr val="FF6600"/>
    <a:srgbClr val="F9BB99"/>
    <a:srgbClr val="0094D9"/>
    <a:srgbClr val="EC1D23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4" autoAdjust="0"/>
    <p:restoredTop sz="94103" autoAdjust="0"/>
  </p:normalViewPr>
  <p:slideViewPr>
    <p:cSldViewPr snapToGrid="0">
      <p:cViewPr varScale="1">
        <p:scale>
          <a:sx n="120" d="100"/>
          <a:sy n="120" d="100"/>
        </p:scale>
        <p:origin x="108" y="102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0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899" y="1733550"/>
            <a:ext cx="617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</a:t>
            </a: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112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629" y="2225611"/>
            <a:ext cx="6285897" cy="17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UTM Futura Extra" panose="02040603050506020204" pitchFamily="18" charset="0"/>
                <a:cs typeface="Times New Roman" pitchFamily="18" charset="0"/>
              </a:rPr>
              <a:t>LUYỆN TẬP – SÁNG TẠO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Con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tài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khuôn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mặt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vui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vẻ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theo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ý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0E3BE-DAC0-759B-31D6-34C4C82B99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24979" r="2856" b="10661"/>
          <a:stretch/>
        </p:blipFill>
        <p:spPr>
          <a:xfrm>
            <a:off x="567158" y="916570"/>
            <a:ext cx="8008569" cy="39764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0A51C3-5E9A-DD67-88DE-DA31A5F3A4F5}"/>
              </a:ext>
            </a:extLst>
          </p:cNvPr>
          <p:cNvSpPr/>
          <p:nvPr/>
        </p:nvSpPr>
        <p:spPr>
          <a:xfrm>
            <a:off x="2263515" y="217972"/>
            <a:ext cx="461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VN Bai Sau Nang" panose="04030905020802020C03" pitchFamily="82" charset="0"/>
                <a:cs typeface="Times New Roman" pitchFamily="18" charset="0"/>
              </a:rPr>
              <a:t>SẢN PHẨM THAM KHẢO</a:t>
            </a:r>
            <a:endParaRPr lang="en-US" sz="3200" dirty="0">
              <a:solidFill>
                <a:srgbClr val="C00000"/>
              </a:solidFill>
              <a:latin typeface="UVN Bai Sau Nang" panose="040309050208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3233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07471"/>
            <a:ext cx="7467600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TRƯNG BÀY SẢN PHẨM VÀ CHIA SẺ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7436" y="1621717"/>
            <a:ext cx="6185646" cy="2052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Chia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thức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liệu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con, chi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hiện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xúc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vui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chi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xếp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đối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xứng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bạn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nhất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Vì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sao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799" y="-6570"/>
            <a:ext cx="6123437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VẬN DỤNG – PHÁT TRIỂN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27" y="1775799"/>
            <a:ext cx="3541853" cy="204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B67DB-3F70-8C74-2F03-D181E50E17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16244" r="7879" b="10395"/>
          <a:stretch/>
        </p:blipFill>
        <p:spPr>
          <a:xfrm rot="16200000">
            <a:off x="4123115" y="435034"/>
            <a:ext cx="4114058" cy="47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C28581EA-921C-1361-95D8-07159A5F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50028-7827-8084-E667-E79F91E46003}"/>
              </a:ext>
            </a:extLst>
          </p:cNvPr>
          <p:cNvSpPr txBox="1"/>
          <p:nvPr/>
        </p:nvSpPr>
        <p:spPr>
          <a:xfrm>
            <a:off x="936813" y="997695"/>
            <a:ext cx="588084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GHI NHỚ</a:t>
            </a:r>
          </a:p>
          <a:p>
            <a:pPr algn="just"/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-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Có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thể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sáng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tạo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sản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phẩm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mĩ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thuật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đề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tài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khuôn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mặt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vui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vẻ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theo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nhiều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cách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khác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nhau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</a:t>
            </a:r>
          </a:p>
          <a:p>
            <a:pPr algn="just"/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-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Tạo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sản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phẩm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mĩ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thuật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đề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tài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khuôn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mặt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vui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vẻ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là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cách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con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thể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hiện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cảm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xúc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của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mình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về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những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điều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thú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vị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mà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con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mong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muốn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chia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sẻ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đến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bạn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bè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và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người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thân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9 Hình nền powerpoint ngộ nghĩnh, đáng yêu dành cho các bé">
            <a:extLst>
              <a:ext uri="{FF2B5EF4-FFF2-40B4-BE49-F238E27FC236}">
                <a16:creationId xmlns:a16="http://schemas.microsoft.com/office/drawing/2014/main" id="{BF7B638F-695A-264B-6E35-5EA7283A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6585" y="865156"/>
            <a:ext cx="5279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DẶN DÒ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: Em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nặn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08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him Hoạt Hình Cổ Tích Thiết Kế Nền Trường, Hoạt Hình, Nền Dễ  Thương, Nền Minh Họa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" y="1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6807" y="1614195"/>
            <a:ext cx="527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UTM Azuki" panose="02040603050506020204" pitchFamily="18" charset="0"/>
                <a:cs typeface="Times New Roman" pitchFamily="18" charset="0"/>
              </a:rPr>
              <a:t>HẸN GẶP LẠI CÁC CON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UTM Azuki" panose="02040603050506020204" pitchFamily="18" charset="0"/>
                <a:cs typeface="Times New Roman" pitchFamily="18" charset="0"/>
              </a:rPr>
              <a:t> 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958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88119" y="925145"/>
            <a:ext cx="5979522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 THUẬT </a:t>
            </a:r>
            <a:r>
              <a:rPr lang="en-US" sz="2000" b="1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LỚP 5 </a:t>
            </a: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– CHỦ ĐỀ 2: BẠN BÈ NĂM CHÂU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 </a:t>
            </a:r>
          </a:p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itchFamily="18" charset="0"/>
              </a:rPr>
              <a:t>KHUÔN MẶT</a:t>
            </a:r>
          </a:p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itchFamily="18" charset="0"/>
              </a:rPr>
              <a:t>VUI VẺ</a:t>
            </a: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892" y="2297660"/>
            <a:ext cx="6778216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rgbClr val="25408F"/>
                </a:solidFill>
                <a:latin typeface="Bree Serif" panose="02000503040000020004" pitchFamily="50" charset="0"/>
                <a:ea typeface="微软雅黑" panose="020B0503020204020204" pitchFamily="34" charset="-122"/>
                <a:cs typeface="MV Boli" pitchFamily="2" charset="0"/>
              </a:rPr>
              <a:t>CHUẨN BỊ</a:t>
            </a:r>
          </a:p>
          <a:p>
            <a:pPr algn="ctr"/>
            <a:endParaRPr lang="en-US" sz="1500" b="1" dirty="0">
              <a:solidFill>
                <a:srgbClr val="25408F"/>
              </a:solidFill>
              <a:latin typeface="Bree Serif" panose="02000503040000020004" pitchFamily="50" charset="0"/>
              <a:ea typeface="微软雅黑" panose="020B0503020204020204" pitchFamily="34" charset="-122"/>
              <a:cs typeface="MV Boli" pitchFamily="2" charset="0"/>
            </a:endParaRPr>
          </a:p>
          <a:p>
            <a:pPr algn="ctr"/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Bút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chì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tẩy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vẽ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giấy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kéo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hồ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dán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,...</a:t>
            </a:r>
            <a:endParaRPr lang="en-US" sz="4000" dirty="0">
              <a:solidFill>
                <a:srgbClr val="25408F"/>
              </a:solidFill>
              <a:latin typeface="Bree Serif" panose="02000503040000020004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0121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338"/>
            <a:ext cx="9144000" cy="5210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0491" y="1591141"/>
            <a:ext cx="616927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</a:p>
          <a:p>
            <a:pPr algn="just"/>
            <a:endParaRPr lang="en-US" sz="1100" dirty="0">
              <a:solidFill>
                <a:schemeClr val="accent5">
                  <a:lumMod val="50000"/>
                </a:schemeClr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biểu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trạng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thái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xúc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khuôn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Sử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chất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liệu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đối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xứng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sự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cân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chia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364" y="836949"/>
            <a:ext cx="7345272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Chi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526D6-448C-78C0-4577-BB5F28DCE14B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DE3BC-544E-1F3E-33E8-D0B7975A2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2" t="25861" r="2468" b="31917"/>
          <a:stretch/>
        </p:blipFill>
        <p:spPr>
          <a:xfrm rot="16200000">
            <a:off x="3776000" y="227864"/>
            <a:ext cx="1838748" cy="652652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21FC2E9-1D4E-CCAB-D114-90F8CCC64A14}"/>
              </a:ext>
            </a:extLst>
          </p:cNvPr>
          <p:cNvSpPr/>
          <p:nvPr/>
        </p:nvSpPr>
        <p:spPr>
          <a:xfrm>
            <a:off x="2743200" y="2649071"/>
            <a:ext cx="450476" cy="4305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BFFF3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D24B93-20B1-CC63-3CC2-26A38EBB3AD0}"/>
              </a:ext>
            </a:extLst>
          </p:cNvPr>
          <p:cNvSpPr/>
          <p:nvPr/>
        </p:nvSpPr>
        <p:spPr>
          <a:xfrm>
            <a:off x="4900441" y="2649071"/>
            <a:ext cx="450476" cy="4305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BFFF3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EBB400-B568-DE97-1217-CC8E871CB390}"/>
              </a:ext>
            </a:extLst>
          </p:cNvPr>
          <p:cNvSpPr/>
          <p:nvPr/>
        </p:nvSpPr>
        <p:spPr>
          <a:xfrm>
            <a:off x="7057682" y="2649071"/>
            <a:ext cx="450476" cy="4305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BFFF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3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364" y="836949"/>
            <a:ext cx="7345272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2,3,4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2,3,4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526D6-448C-78C0-4577-BB5F28DCE14B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BC144-051F-A510-4850-7E8B915A5A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5033" r="29516" b="7124"/>
          <a:stretch/>
        </p:blipFill>
        <p:spPr>
          <a:xfrm rot="16200000">
            <a:off x="3274839" y="656370"/>
            <a:ext cx="2594321" cy="59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364" y="836950"/>
            <a:ext cx="7345272" cy="1032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526D6-448C-78C0-4577-BB5F28DCE14B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0EF83-9283-9AF2-BFF3-26D0BF1B9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2026" r="20787" b="7255"/>
          <a:stretch/>
        </p:blipFill>
        <p:spPr>
          <a:xfrm rot="16200000">
            <a:off x="3002392" y="753811"/>
            <a:ext cx="2818570" cy="52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526D6-448C-78C0-4577-BB5F28DCE14B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0EF83-9283-9AF2-BFF3-26D0BF1B9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2026" r="20787" b="7255"/>
          <a:stretch/>
        </p:blipFill>
        <p:spPr>
          <a:xfrm rot="16200000">
            <a:off x="3056180" y="-221099"/>
            <a:ext cx="2818570" cy="52583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AB5201-A5F1-B54E-3C7F-B290F5C8089C}"/>
              </a:ext>
            </a:extLst>
          </p:cNvPr>
          <p:cNvSpPr/>
          <p:nvPr/>
        </p:nvSpPr>
        <p:spPr>
          <a:xfrm>
            <a:off x="899364" y="3964323"/>
            <a:ext cx="7345272" cy="1032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2661" y="671670"/>
            <a:ext cx="6398675" cy="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TẠO HÌNH MỘT SỐ KHUÔN MẶT VUI VẺ KHÁC NHAU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853" y="1181022"/>
            <a:ext cx="9143999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9778" y="4487285"/>
            <a:ext cx="232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1. </a:t>
            </a:r>
            <a:r>
              <a:rPr lang="en-US" sz="1400" dirty="0" err="1">
                <a:solidFill>
                  <a:srgbClr val="002060"/>
                </a:solidFill>
              </a:rPr>
              <a:t>Tạo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kho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hình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ảnh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các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bộ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phận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trên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khuôn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mặt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3973" y="4487285"/>
            <a:ext cx="258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2. </a:t>
            </a:r>
            <a:r>
              <a:rPr lang="en-US" sz="1400" dirty="0" err="1">
                <a:solidFill>
                  <a:srgbClr val="002060"/>
                </a:solidFill>
              </a:rPr>
              <a:t>Sắp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xếp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các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bộ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phận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tạo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hình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khuôn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mặt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vui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vẻ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khác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nhau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9E2B39-95AB-6F6B-2D5E-5E09BD53B8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t="8256" r="20011" b="7356"/>
          <a:stretch/>
        </p:blipFill>
        <p:spPr>
          <a:xfrm rot="16200000">
            <a:off x="1185952" y="899877"/>
            <a:ext cx="2715986" cy="43405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DB401-B5B2-CF72-8ED5-553FB2644514}"/>
              </a:ext>
            </a:extLst>
          </p:cNvPr>
          <p:cNvSpPr txBox="1"/>
          <p:nvPr/>
        </p:nvSpPr>
        <p:spPr>
          <a:xfrm>
            <a:off x="2077570" y="204722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2. THỰC HÀNH, SÁNG TẠO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3728E-F181-8737-7B3C-96C787A50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t="14134" r="20511" b="10727"/>
          <a:stretch/>
        </p:blipFill>
        <p:spPr>
          <a:xfrm rot="16200000">
            <a:off x="5472119" y="1145575"/>
            <a:ext cx="2731628" cy="38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12538</TotalTime>
  <Words>599</Words>
  <Application>Microsoft Office PowerPoint</Application>
  <PresentationFormat>On-screen Show (16:9)</PresentationFormat>
  <Paragraphs>71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微软雅黑</vt:lpstr>
      <vt:lpstr>Aachen</vt:lpstr>
      <vt:lpstr>Adobe Hebrew</vt:lpstr>
      <vt:lpstr>Architecture</vt:lpstr>
      <vt:lpstr>Arial</vt:lpstr>
      <vt:lpstr>Bahnschrift SemiBold Condensed</vt:lpstr>
      <vt:lpstr>Bree Serif</vt:lpstr>
      <vt:lpstr>Calibri</vt:lpstr>
      <vt:lpstr>Calibri Light</vt:lpstr>
      <vt:lpstr>Merriweather Black</vt:lpstr>
      <vt:lpstr>MV Boli</vt:lpstr>
      <vt:lpstr>Source Sans Pro Black</vt:lpstr>
      <vt:lpstr>Tekton Pro</vt:lpstr>
      <vt:lpstr>Times New Roman</vt:lpstr>
      <vt:lpstr>UTM Azuki</vt:lpstr>
      <vt:lpstr>UTM Futura Extra</vt:lpstr>
      <vt:lpstr>UVN Bai Sau Nang</vt:lpstr>
      <vt:lpstr>UVN Bo Quen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816</cp:revision>
  <dcterms:created xsi:type="dcterms:W3CDTF">2018-10-04T02:59:51Z</dcterms:created>
  <dcterms:modified xsi:type="dcterms:W3CDTF">2025-05-10T09:51:58Z</dcterms:modified>
</cp:coreProperties>
</file>