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50" r:id="rId2"/>
    <p:sldMasterId id="2147483819" r:id="rId3"/>
  </p:sldMasterIdLst>
  <p:notesMasterIdLst>
    <p:notesMasterId r:id="rId17"/>
  </p:notesMasterIdLst>
  <p:sldIdLst>
    <p:sldId id="318" r:id="rId4"/>
    <p:sldId id="341" r:id="rId5"/>
    <p:sldId id="340" r:id="rId6"/>
    <p:sldId id="293" r:id="rId7"/>
    <p:sldId id="305" r:id="rId8"/>
    <p:sldId id="306" r:id="rId9"/>
    <p:sldId id="307" r:id="rId10"/>
    <p:sldId id="308" r:id="rId11"/>
    <p:sldId id="309" r:id="rId12"/>
    <p:sldId id="342" r:id="rId13"/>
    <p:sldId id="331" r:id="rId14"/>
    <p:sldId id="339" r:id="rId15"/>
    <p:sldId id="337" r:id="rId16"/>
  </p:sldIdLst>
  <p:sldSz cx="12192000" cy="6858000"/>
  <p:notesSz cx="6858000" cy="9144000"/>
  <p:defaultTextStyle>
    <a:defPPr>
      <a:defRPr lang="en-US"/>
    </a:defPPr>
    <a:lvl1pPr marL="0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256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326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382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499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EC3"/>
    <a:srgbClr val="2E88DA"/>
    <a:srgbClr val="1A0FF1"/>
    <a:srgbClr val="FF00FF"/>
    <a:srgbClr val="0D94D7"/>
    <a:srgbClr val="FF6600"/>
    <a:srgbClr val="9AD3DE"/>
    <a:srgbClr val="7AC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91" d="100"/>
          <a:sy n="91" d="100"/>
        </p:scale>
        <p:origin x="12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B18E9-02B1-4411-871B-DD93ACE0DEA8}" type="datetimeFigureOut">
              <a:rPr lang="en-US" smtClean="0"/>
              <a:t>05/10/2025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9C84C-1540-4193-A9AB-D0DE40C1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56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26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82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99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4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46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69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19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36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88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29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83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90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34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5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57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99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2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24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3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92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56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38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74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86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44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6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14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47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41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46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552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0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3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7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92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59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9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70" y="-14080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0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844" r:id="rId12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2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05/10/2025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3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7892FBD8-37C4-43A0-AA76-466D7308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0" y="-27384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4" descr="3">
            <a:extLst>
              <a:ext uri="{FF2B5EF4-FFF2-40B4-BE49-F238E27FC236}">
                <a16:creationId xmlns:a16="http://schemas.microsoft.com/office/drawing/2014/main" id="{DE7BEAB6-5EEB-48F6-B1C6-2FCA40B854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55657" y="3416157"/>
            <a:ext cx="508000" cy="37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3">
            <a:extLst>
              <a:ext uri="{FF2B5EF4-FFF2-40B4-BE49-F238E27FC236}">
                <a16:creationId xmlns:a16="http://schemas.microsoft.com/office/drawing/2014/main" id="{BD6AB857-6CD8-4F9A-A511-9BC2F6B5A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:a16="http://schemas.microsoft.com/office/drawing/2014/main" id="{B36F268E-F8EE-4DB7-ACD0-3E5A6CEE0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:a16="http://schemas.microsoft.com/office/drawing/2014/main" id="{D6443CFC-74AC-430A-AF61-9A2645C4A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:a16="http://schemas.microsoft.com/office/drawing/2014/main" id="{DB7FAE79-F311-4051-BF32-B8A1B20E3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8928C7-FF8A-4110-9C89-0CA846D5418C}"/>
              </a:ext>
            </a:extLst>
          </p:cNvPr>
          <p:cNvSpPr txBox="1"/>
          <p:nvPr/>
        </p:nvSpPr>
        <p:spPr>
          <a:xfrm>
            <a:off x="2666443" y="1496939"/>
            <a:ext cx="6518197" cy="2108263"/>
          </a:xfrm>
          <a:prstGeom prst="rect">
            <a:avLst/>
          </a:prstGeom>
          <a:noFill/>
        </p:spPr>
        <p:txBody>
          <a:bodyPr wrap="square" lIns="121914" tIns="60957" rIns="121914" bIns="60957">
            <a:spAutoFit/>
          </a:bodyPr>
          <a:lstStyle/>
          <a:p>
            <a:pPr algn="ctr" defTabSz="379727">
              <a:spcBef>
                <a:spcPct val="50000"/>
              </a:spcBef>
              <a:defRPr/>
            </a:pP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F12172ED-A285-42C0-AEA2-1DBA1D8B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512" y="3671216"/>
            <a:ext cx="5889295" cy="943848"/>
          </a:xfrm>
          <a:prstGeom prst="rect">
            <a:avLst/>
          </a:prstGeom>
          <a:noFill/>
          <a:ln>
            <a:noFill/>
          </a:ln>
        </p:spPr>
        <p:txBody>
          <a:bodyPr wrap="square" lIns="121914" tIns="60957" rIns="121914" bIns="60957">
            <a:spAutoFit/>
          </a:bodyPr>
          <a:lstStyle>
            <a:lvl1pPr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53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altLang="en-US" sz="53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altLang="en-US" sz="53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altLang="en-US" sz="53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139363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7" name="Picture 5">
            <a:extLst>
              <a:ext uri="{FF2B5EF4-FFF2-40B4-BE49-F238E27FC236}">
                <a16:creationId xmlns:a16="http://schemas.microsoft.com/office/drawing/2014/main" id="{0218B8C0-8974-82CB-8D52-6A7A7510E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4" y="152401"/>
            <a:ext cx="4686869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38" name="Picture 6">
            <a:extLst>
              <a:ext uri="{FF2B5EF4-FFF2-40B4-BE49-F238E27FC236}">
                <a16:creationId xmlns:a16="http://schemas.microsoft.com/office/drawing/2014/main" id="{97C07C5E-CBCC-E3B8-DA6E-95DB9B54C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1"/>
            <a:ext cx="48768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39" name="Picture 7">
            <a:extLst>
              <a:ext uri="{FF2B5EF4-FFF2-40B4-BE49-F238E27FC236}">
                <a16:creationId xmlns:a16="http://schemas.microsoft.com/office/drawing/2014/main" id="{C5BC1E62-CA72-0EF3-4BF2-5AF07FF4A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90800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762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4F2C3B-3AB7-68C3-8C6A-06DBFDF38E51}"/>
              </a:ext>
            </a:extLst>
          </p:cNvPr>
          <p:cNvSpPr/>
          <p:nvPr/>
        </p:nvSpPr>
        <p:spPr>
          <a:xfrm>
            <a:off x="3599964" y="1508751"/>
            <a:ext cx="49920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80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8000" b="1" cap="none" spc="0" dirty="0">
              <a:ln/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3A4B5B-6476-8B49-95EC-8F0D85051A95}"/>
              </a:ext>
            </a:extLst>
          </p:cNvPr>
          <p:cNvSpPr/>
          <p:nvPr/>
        </p:nvSpPr>
        <p:spPr>
          <a:xfrm>
            <a:off x="1232334" y="2871649"/>
            <a:ext cx="934633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1058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7892FBD8-37C4-43A0-AA76-466D7308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0" y="0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3">
            <a:extLst>
              <a:ext uri="{FF2B5EF4-FFF2-40B4-BE49-F238E27FC236}">
                <a16:creationId xmlns:a16="http://schemas.microsoft.com/office/drawing/2014/main" id="{BD6AB857-6CD8-4F9A-A511-9BC2F6B5A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:a16="http://schemas.microsoft.com/office/drawing/2014/main" id="{B36F268E-F8EE-4DB7-ACD0-3E5A6CEE0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:a16="http://schemas.microsoft.com/office/drawing/2014/main" id="{D6443CFC-74AC-430A-AF61-9A2645C4A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:a16="http://schemas.microsoft.com/office/drawing/2014/main" id="{DB7FAE79-F311-4051-BF32-B8A1B20E3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F12172ED-A285-42C0-AEA2-1DBA1D8B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932" y="2734886"/>
            <a:ext cx="7294178" cy="1138767"/>
          </a:xfrm>
          <a:prstGeom prst="rect">
            <a:avLst/>
          </a:prstGeom>
          <a:noFill/>
          <a:ln>
            <a:noFill/>
          </a:ln>
        </p:spPr>
        <p:txBody>
          <a:bodyPr wrap="square" lIns="121914" tIns="60957" rIns="121914" bIns="60957">
            <a:spAutoFit/>
          </a:bodyPr>
          <a:lstStyle>
            <a:lvl1pPr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endParaRPr lang="en-US" alt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830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7892FBD8-37C4-43A0-AA76-466D7308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0" y="-27384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3">
            <a:extLst>
              <a:ext uri="{FF2B5EF4-FFF2-40B4-BE49-F238E27FC236}">
                <a16:creationId xmlns:a16="http://schemas.microsoft.com/office/drawing/2014/main" id="{BD6AB857-6CD8-4F9A-A511-9BC2F6B5A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:a16="http://schemas.microsoft.com/office/drawing/2014/main" id="{B36F268E-F8EE-4DB7-ACD0-3E5A6CEE0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:a16="http://schemas.microsoft.com/office/drawing/2014/main" id="{D6443CFC-74AC-430A-AF61-9A2645C4A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:a16="http://schemas.microsoft.com/office/drawing/2014/main" id="{DB7FAE79-F311-4051-BF32-B8A1B20E3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B5E6E98-A78C-8FB9-A44F-300F9F56230F}"/>
              </a:ext>
            </a:extLst>
          </p:cNvPr>
          <p:cNvSpPr/>
          <p:nvPr/>
        </p:nvSpPr>
        <p:spPr>
          <a:xfrm>
            <a:off x="2891214" y="2347903"/>
            <a:ext cx="65774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9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351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ỗ dành sẵn cho Nội dung 3">
            <a:extLst>
              <a:ext uri="{FF2B5EF4-FFF2-40B4-BE49-F238E27FC236}">
                <a16:creationId xmlns:a16="http://schemas.microsoft.com/office/drawing/2014/main" id="{AF728B93-3BA1-CE7A-8FD2-8017B69DB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30" y="0"/>
            <a:ext cx="11750722" cy="661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24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E1459-26C9-E8FD-F194-562D1EBD9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BA795364-8747-8AB3-1F84-DD872E970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0" y="0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3">
            <a:extLst>
              <a:ext uri="{FF2B5EF4-FFF2-40B4-BE49-F238E27FC236}">
                <a16:creationId xmlns:a16="http://schemas.microsoft.com/office/drawing/2014/main" id="{2EFA2528-4312-11B4-49AF-B1467D456B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:a16="http://schemas.microsoft.com/office/drawing/2014/main" id="{426A39DE-0356-33D8-BAE5-665457B375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:a16="http://schemas.microsoft.com/office/drawing/2014/main" id="{FBE4D8D8-F2F8-D3FF-46B0-1A9859D553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:a16="http://schemas.microsoft.com/office/drawing/2014/main" id="{6F6CAB9E-3D4B-40A9-5A9E-2DA67AC9EC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CD03A988-7A15-5A7A-474D-F3CC4CC78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932" y="2734886"/>
            <a:ext cx="7294178" cy="1138767"/>
          </a:xfrm>
          <a:prstGeom prst="rect">
            <a:avLst/>
          </a:prstGeom>
          <a:noFill/>
          <a:ln>
            <a:noFill/>
          </a:ln>
        </p:spPr>
        <p:txBody>
          <a:bodyPr wrap="square" lIns="121914" tIns="60957" rIns="121914" bIns="60957">
            <a:spAutoFit/>
          </a:bodyPr>
          <a:lstStyle>
            <a:lvl1pPr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414212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801599" cy="684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07A5B2-5CDB-CA45-5BBF-B6020DA877C7}"/>
              </a:ext>
            </a:extLst>
          </p:cNvPr>
          <p:cNvSpPr/>
          <p:nvPr/>
        </p:nvSpPr>
        <p:spPr>
          <a:xfrm>
            <a:off x="1148080" y="510996"/>
            <a:ext cx="9895840" cy="448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99229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id="{3C24DA02-93E7-0265-22BD-9F5B8D3DF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140" y="0"/>
            <a:ext cx="11673890" cy="6857999"/>
          </a:xfrm>
        </p:spPr>
      </p:pic>
    </p:spTree>
    <p:extLst>
      <p:ext uri="{BB962C8B-B14F-4D97-AF65-F5344CB8AC3E}">
        <p14:creationId xmlns:p14="http://schemas.microsoft.com/office/powerpoint/2010/main" val="371015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1F140C-D408-BACF-A081-058DE5BF6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id="{345F9F7D-8FE4-EC07-2C8F-929F79E2DA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773" y="0"/>
            <a:ext cx="11832609" cy="6858000"/>
          </a:xfrm>
        </p:spPr>
      </p:pic>
    </p:spTree>
    <p:extLst>
      <p:ext uri="{BB962C8B-B14F-4D97-AF65-F5344CB8AC3E}">
        <p14:creationId xmlns:p14="http://schemas.microsoft.com/office/powerpoint/2010/main" val="370660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E306DBB-C04F-D965-FD2C-C1C58DE34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id="{ED1550D3-364A-C301-E916-8A00BCE87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478" y="95534"/>
            <a:ext cx="11832609" cy="6646460"/>
          </a:xfrm>
        </p:spPr>
      </p:pic>
    </p:spTree>
    <p:extLst>
      <p:ext uri="{BB962C8B-B14F-4D97-AF65-F5344CB8AC3E}">
        <p14:creationId xmlns:p14="http://schemas.microsoft.com/office/powerpoint/2010/main" val="72420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id="{5DBF2769-B0A1-9D46-5612-3240A5A4AA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331" y="0"/>
            <a:ext cx="9266829" cy="6858000"/>
          </a:xfrm>
        </p:spPr>
      </p:pic>
    </p:spTree>
    <p:extLst>
      <p:ext uri="{BB962C8B-B14F-4D97-AF65-F5344CB8AC3E}">
        <p14:creationId xmlns:p14="http://schemas.microsoft.com/office/powerpoint/2010/main" val="322701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id="{20CB7791-6595-C772-E928-5C96A076E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8170" y="1079334"/>
            <a:ext cx="10375699" cy="5778666"/>
          </a:xfrm>
        </p:spPr>
      </p:pic>
      <p:sp>
        <p:nvSpPr>
          <p:cNvPr id="6" name="Tiêu đề 1">
            <a:extLst>
              <a:ext uri="{FF2B5EF4-FFF2-40B4-BE49-F238E27FC236}">
                <a16:creationId xmlns:a16="http://schemas.microsoft.com/office/drawing/2014/main" id="{71EB22B4-2994-BD90-4035-D39346C300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23855" y="331851"/>
            <a:ext cx="4291830" cy="8212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b="1" i="1" dirty="0">
                <a:solidFill>
                  <a:srgbClr val="FF0000"/>
                </a:solidFill>
              </a:rPr>
              <a:t>BÀI THAM KHẢO</a:t>
            </a:r>
          </a:p>
        </p:txBody>
      </p:sp>
    </p:spTree>
    <p:extLst>
      <p:ext uri="{BB962C8B-B14F-4D97-AF65-F5344CB8AC3E}">
        <p14:creationId xmlns:p14="http://schemas.microsoft.com/office/powerpoint/2010/main" val="191249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65</Words>
  <Application>Microsoft Office PowerPoint</Application>
  <PresentationFormat>Widescreen</PresentationFormat>
  <Paragraphs>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VNI-Avo</vt:lpstr>
      <vt:lpstr>3_Office Theme</vt:lpstr>
      <vt:lpstr>8_Office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THAM KHẢO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Admin</cp:lastModifiedBy>
  <cp:revision>111</cp:revision>
  <dcterms:created xsi:type="dcterms:W3CDTF">2021-07-06T02:11:11Z</dcterms:created>
  <dcterms:modified xsi:type="dcterms:W3CDTF">2025-05-10T09:49:57Z</dcterms:modified>
</cp:coreProperties>
</file>