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57" r:id="rId2"/>
    <p:sldId id="326" r:id="rId3"/>
    <p:sldId id="343" r:id="rId4"/>
    <p:sldId id="344" r:id="rId5"/>
    <p:sldId id="335" r:id="rId6"/>
    <p:sldId id="336" r:id="rId7"/>
    <p:sldId id="345" r:id="rId8"/>
    <p:sldId id="346" r:id="rId9"/>
    <p:sldId id="349" r:id="rId10"/>
    <p:sldId id="350" r:id="rId11"/>
    <p:sldId id="334" r:id="rId12"/>
    <p:sldId id="338" r:id="rId13"/>
    <p:sldId id="340" r:id="rId14"/>
    <p:sldId id="351" r:id="rId15"/>
    <p:sldId id="352" r:id="rId16"/>
    <p:sldId id="341" r:id="rId17"/>
    <p:sldId id="342" r:id="rId18"/>
    <p:sldId id="353" r:id="rId19"/>
    <p:sldId id="354" r:id="rId20"/>
    <p:sldId id="355" r:id="rId21"/>
    <p:sldId id="281" r:id="rId22"/>
  </p:sldIdLst>
  <p:sldSz cx="12192000" cy="6858000"/>
  <p:notesSz cx="7104063" cy="10234613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900"/>
    <a:srgbClr val="63B3AF"/>
    <a:srgbClr val="33E416"/>
    <a:srgbClr val="FF3300"/>
    <a:srgbClr val="34DD1D"/>
    <a:srgbClr val="CCFFFF"/>
    <a:srgbClr val="F48494"/>
    <a:srgbClr val="FFFFFF"/>
    <a:srgbClr val="307B8A"/>
    <a:srgbClr val="DC5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04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5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10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8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381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537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917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278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46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57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90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10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85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76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13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261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05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2081439" y="388795"/>
            <a:ext cx="786499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err="1">
                <a:solidFill>
                  <a:srgbClr val="7030A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Thứ</a:t>
            </a:r>
            <a:r>
              <a:rPr lang="en-US" altLang="zh-CN" sz="3600" b="1" dirty="0">
                <a:solidFill>
                  <a:srgbClr val="7030A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7030A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…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ngày</a:t>
            </a:r>
            <a:r>
              <a:rPr lang="en-US" altLang="zh-CN" sz="3600" b="1" dirty="0" smtClean="0">
                <a:solidFill>
                  <a:srgbClr val="7030A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…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tháng</a:t>
            </a:r>
            <a:r>
              <a:rPr lang="en-US" altLang="zh-CN" sz="3600" b="1" dirty="0" smtClean="0">
                <a:solidFill>
                  <a:srgbClr val="7030A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 …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năm</a:t>
            </a:r>
            <a:r>
              <a:rPr lang="en-US" altLang="zh-CN" sz="3600" b="1" dirty="0" smtClean="0">
                <a:solidFill>
                  <a:srgbClr val="7030A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7030A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err="1">
                <a:solidFill>
                  <a:srgbClr val="34DD1D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Tự</a:t>
            </a:r>
            <a:r>
              <a:rPr lang="en-US" altLang="zh-CN" sz="3600" b="1" dirty="0">
                <a:solidFill>
                  <a:srgbClr val="34DD1D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34DD1D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nhiên</a:t>
            </a:r>
            <a:r>
              <a:rPr lang="en-US" altLang="zh-CN" sz="3600" b="1" dirty="0">
                <a:solidFill>
                  <a:srgbClr val="34DD1D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34DD1D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xã</a:t>
            </a:r>
            <a:r>
              <a:rPr lang="en-US" altLang="zh-CN" sz="3600" b="1" dirty="0">
                <a:solidFill>
                  <a:srgbClr val="34DD1D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34DD1D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hội</a:t>
            </a:r>
            <a:endParaRPr lang="zh-CN" altLang="en-US" sz="3600" b="1" dirty="0">
              <a:solidFill>
                <a:srgbClr val="34DD1D"/>
              </a:solidFill>
              <a:latin typeface="Nunito Black" pitchFamily="2" charset="0"/>
              <a:ea typeface="+mn-ea"/>
              <a:cs typeface="Open Sans" panose="020B0606030504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232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Group 9">
            <a:extLst>
              <a:ext uri="{FF2B5EF4-FFF2-40B4-BE49-F238E27FC236}">
                <a16:creationId xmlns="" xmlns:a16="http://schemas.microsoft.com/office/drawing/2014/main" id="{8CD35B93-94AA-B5BA-E910-0352BE81BD27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7050C9E9-1082-EA12-4BE0-8A0786671E0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19A400-C159-FF98-EA1F-C03571DB0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3" y="-212828"/>
            <a:ext cx="1438275" cy="1371600"/>
          </a:xfrm>
          <a:prstGeom prst="rect">
            <a:avLst/>
          </a:prstGeom>
        </p:spPr>
      </p:pic>
      <p:sp>
        <p:nvSpPr>
          <p:cNvPr id="8" name="Rounded Rectangular Callout 6">
            <a:extLst>
              <a:ext uri="{FF2B5EF4-FFF2-40B4-BE49-F238E27FC236}">
                <a16:creationId xmlns="" xmlns:a16="http://schemas.microsoft.com/office/drawing/2014/main" id="{D9475F6A-9DFB-0622-BF27-AA44515BDD87}"/>
              </a:ext>
            </a:extLst>
          </p:cNvPr>
          <p:cNvSpPr/>
          <p:nvPr/>
        </p:nvSpPr>
        <p:spPr>
          <a:xfrm>
            <a:off x="1590683" y="227530"/>
            <a:ext cx="9465407" cy="632279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FF0000"/>
                </a:solidFill>
                <a:latin typeface="Nunito Black" pitchFamily="2" charset="0"/>
              </a:rPr>
              <a:t>1. Cùng hoàn thành sơ đồ theo gợi ý sau: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E45C938C-C20C-02B1-3968-30FB62092A51}"/>
              </a:ext>
            </a:extLst>
          </p:cNvPr>
          <p:cNvSpPr/>
          <p:nvPr/>
        </p:nvSpPr>
        <p:spPr>
          <a:xfrm>
            <a:off x="412495" y="2218193"/>
            <a:ext cx="5949435" cy="1562796"/>
          </a:xfrm>
          <a:custGeom>
            <a:avLst/>
            <a:gdLst>
              <a:gd name="connsiteX0" fmla="*/ 0 w 5949435"/>
              <a:gd name="connsiteY0" fmla="*/ 156280 h 1562796"/>
              <a:gd name="connsiteX1" fmla="*/ 156280 w 5949435"/>
              <a:gd name="connsiteY1" fmla="*/ 0 h 1562796"/>
              <a:gd name="connsiteX2" fmla="*/ 5793155 w 5949435"/>
              <a:gd name="connsiteY2" fmla="*/ 0 h 1562796"/>
              <a:gd name="connsiteX3" fmla="*/ 5949435 w 5949435"/>
              <a:gd name="connsiteY3" fmla="*/ 156280 h 1562796"/>
              <a:gd name="connsiteX4" fmla="*/ 5949435 w 5949435"/>
              <a:gd name="connsiteY4" fmla="*/ 1406516 h 1562796"/>
              <a:gd name="connsiteX5" fmla="*/ 5793155 w 5949435"/>
              <a:gd name="connsiteY5" fmla="*/ 1562796 h 1562796"/>
              <a:gd name="connsiteX6" fmla="*/ 156280 w 5949435"/>
              <a:gd name="connsiteY6" fmla="*/ 1562796 h 1562796"/>
              <a:gd name="connsiteX7" fmla="*/ 0 w 5949435"/>
              <a:gd name="connsiteY7" fmla="*/ 1406516 h 1562796"/>
              <a:gd name="connsiteX8" fmla="*/ 0 w 5949435"/>
              <a:gd name="connsiteY8" fmla="*/ 156280 h 156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9435" h="1562796">
                <a:moveTo>
                  <a:pt x="0" y="156280"/>
                </a:moveTo>
                <a:cubicBezTo>
                  <a:pt x="0" y="69969"/>
                  <a:pt x="69969" y="0"/>
                  <a:pt x="156280" y="0"/>
                </a:cubicBezTo>
                <a:lnTo>
                  <a:pt x="5793155" y="0"/>
                </a:lnTo>
                <a:cubicBezTo>
                  <a:pt x="5879466" y="0"/>
                  <a:pt x="5949435" y="69969"/>
                  <a:pt x="5949435" y="156280"/>
                </a:cubicBezTo>
                <a:lnTo>
                  <a:pt x="5949435" y="1406516"/>
                </a:lnTo>
                <a:cubicBezTo>
                  <a:pt x="5949435" y="1492827"/>
                  <a:pt x="5879466" y="1562796"/>
                  <a:pt x="5793155" y="1562796"/>
                </a:cubicBezTo>
                <a:lnTo>
                  <a:pt x="156280" y="1562796"/>
                </a:lnTo>
                <a:cubicBezTo>
                  <a:pt x="69969" y="1562796"/>
                  <a:pt x="0" y="1492827"/>
                  <a:pt x="0" y="1406516"/>
                </a:cubicBezTo>
                <a:lnTo>
                  <a:pt x="0" y="15628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93" tIns="66093" rIns="66093" bIns="66093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>
                <a:solidFill>
                  <a:schemeClr val="tx1"/>
                </a:solidFill>
                <a:latin typeface="Nunito" pitchFamily="2" charset="0"/>
              </a:rPr>
              <a:t>Những việc làm giữ vệ sinh xung quanh nhà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450D42B-20D6-5FA0-8561-65BADFEBB9C3}"/>
              </a:ext>
            </a:extLst>
          </p:cNvPr>
          <p:cNvSpPr/>
          <p:nvPr/>
        </p:nvSpPr>
        <p:spPr>
          <a:xfrm>
            <a:off x="7821584" y="1205722"/>
            <a:ext cx="3984032" cy="1012471"/>
          </a:xfrm>
          <a:custGeom>
            <a:avLst/>
            <a:gdLst>
              <a:gd name="connsiteX0" fmla="*/ 0 w 3984032"/>
              <a:gd name="connsiteY0" fmla="*/ 104011 h 1040111"/>
              <a:gd name="connsiteX1" fmla="*/ 104011 w 3984032"/>
              <a:gd name="connsiteY1" fmla="*/ 0 h 1040111"/>
              <a:gd name="connsiteX2" fmla="*/ 3880021 w 3984032"/>
              <a:gd name="connsiteY2" fmla="*/ 0 h 1040111"/>
              <a:gd name="connsiteX3" fmla="*/ 3984032 w 3984032"/>
              <a:gd name="connsiteY3" fmla="*/ 104011 h 1040111"/>
              <a:gd name="connsiteX4" fmla="*/ 3984032 w 3984032"/>
              <a:gd name="connsiteY4" fmla="*/ 936100 h 1040111"/>
              <a:gd name="connsiteX5" fmla="*/ 3880021 w 3984032"/>
              <a:gd name="connsiteY5" fmla="*/ 1040111 h 1040111"/>
              <a:gd name="connsiteX6" fmla="*/ 104011 w 3984032"/>
              <a:gd name="connsiteY6" fmla="*/ 1040111 h 1040111"/>
              <a:gd name="connsiteX7" fmla="*/ 0 w 3984032"/>
              <a:gd name="connsiteY7" fmla="*/ 936100 h 1040111"/>
              <a:gd name="connsiteX8" fmla="*/ 0 w 3984032"/>
              <a:gd name="connsiteY8" fmla="*/ 104011 h 104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032" h="1040111">
                <a:moveTo>
                  <a:pt x="0" y="104011"/>
                </a:moveTo>
                <a:cubicBezTo>
                  <a:pt x="0" y="46567"/>
                  <a:pt x="46567" y="0"/>
                  <a:pt x="104011" y="0"/>
                </a:cubicBezTo>
                <a:lnTo>
                  <a:pt x="3880021" y="0"/>
                </a:lnTo>
                <a:cubicBezTo>
                  <a:pt x="3937465" y="0"/>
                  <a:pt x="3984032" y="46567"/>
                  <a:pt x="3984032" y="104011"/>
                </a:cubicBezTo>
                <a:lnTo>
                  <a:pt x="3984032" y="936100"/>
                </a:lnTo>
                <a:cubicBezTo>
                  <a:pt x="3984032" y="993544"/>
                  <a:pt x="3937465" y="1040111"/>
                  <a:pt x="3880021" y="1040111"/>
                </a:cubicBezTo>
                <a:lnTo>
                  <a:pt x="104011" y="1040111"/>
                </a:lnTo>
                <a:cubicBezTo>
                  <a:pt x="46567" y="1040111"/>
                  <a:pt x="0" y="993544"/>
                  <a:pt x="0" y="936100"/>
                </a:cubicBezTo>
                <a:lnTo>
                  <a:pt x="0" y="104011"/>
                </a:lnTo>
                <a:close/>
              </a:path>
            </a:pathLst>
          </a:custGeom>
          <a:solidFill>
            <a:srgbClr val="34DD1D"/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44" tIns="48244" rIns="48244" bIns="48244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chemeClr val="tx1"/>
                </a:solidFill>
                <a:latin typeface="Nunito" pitchFamily="2" charset="0"/>
              </a:rPr>
              <a:t>Quét</a:t>
            </a:r>
            <a:r>
              <a:rPr lang="en-US" sz="28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unito" pitchFamily="2" charset="0"/>
              </a:rPr>
              <a:t>dọn</a:t>
            </a:r>
            <a:r>
              <a:rPr lang="en-US" sz="28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unito" pitchFamily="2" charset="0"/>
              </a:rPr>
              <a:t>nhà</a:t>
            </a:r>
            <a:r>
              <a:rPr lang="en-US" sz="28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unito" pitchFamily="2" charset="0"/>
              </a:rPr>
              <a:t>cửa</a:t>
            </a:r>
            <a:endParaRPr lang="en-US" sz="2800" b="1" kern="1200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4E26FA6-C20A-8F56-56AB-BE5144EF5D6A}"/>
              </a:ext>
            </a:extLst>
          </p:cNvPr>
          <p:cNvSpPr/>
          <p:nvPr/>
        </p:nvSpPr>
        <p:spPr>
          <a:xfrm>
            <a:off x="7870449" y="2360720"/>
            <a:ext cx="3984032" cy="858758"/>
          </a:xfrm>
          <a:custGeom>
            <a:avLst/>
            <a:gdLst>
              <a:gd name="connsiteX0" fmla="*/ 0 w 3984032"/>
              <a:gd name="connsiteY0" fmla="*/ 85876 h 858758"/>
              <a:gd name="connsiteX1" fmla="*/ 85876 w 3984032"/>
              <a:gd name="connsiteY1" fmla="*/ 0 h 858758"/>
              <a:gd name="connsiteX2" fmla="*/ 3898156 w 3984032"/>
              <a:gd name="connsiteY2" fmla="*/ 0 h 858758"/>
              <a:gd name="connsiteX3" fmla="*/ 3984032 w 3984032"/>
              <a:gd name="connsiteY3" fmla="*/ 85876 h 858758"/>
              <a:gd name="connsiteX4" fmla="*/ 3984032 w 3984032"/>
              <a:gd name="connsiteY4" fmla="*/ 772882 h 858758"/>
              <a:gd name="connsiteX5" fmla="*/ 3898156 w 3984032"/>
              <a:gd name="connsiteY5" fmla="*/ 858758 h 858758"/>
              <a:gd name="connsiteX6" fmla="*/ 85876 w 3984032"/>
              <a:gd name="connsiteY6" fmla="*/ 858758 h 858758"/>
              <a:gd name="connsiteX7" fmla="*/ 0 w 3984032"/>
              <a:gd name="connsiteY7" fmla="*/ 772882 h 858758"/>
              <a:gd name="connsiteX8" fmla="*/ 0 w 3984032"/>
              <a:gd name="connsiteY8" fmla="*/ 85876 h 85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032" h="858758">
                <a:moveTo>
                  <a:pt x="0" y="85876"/>
                </a:moveTo>
                <a:cubicBezTo>
                  <a:pt x="0" y="38448"/>
                  <a:pt x="38448" y="0"/>
                  <a:pt x="85876" y="0"/>
                </a:cubicBezTo>
                <a:lnTo>
                  <a:pt x="3898156" y="0"/>
                </a:lnTo>
                <a:cubicBezTo>
                  <a:pt x="3945584" y="0"/>
                  <a:pt x="3984032" y="38448"/>
                  <a:pt x="3984032" y="85876"/>
                </a:cubicBezTo>
                <a:lnTo>
                  <a:pt x="3984032" y="772882"/>
                </a:lnTo>
                <a:cubicBezTo>
                  <a:pt x="3984032" y="820310"/>
                  <a:pt x="3945584" y="858758"/>
                  <a:pt x="3898156" y="858758"/>
                </a:cubicBezTo>
                <a:lnTo>
                  <a:pt x="85876" y="858758"/>
                </a:lnTo>
                <a:cubicBezTo>
                  <a:pt x="38448" y="858758"/>
                  <a:pt x="0" y="820310"/>
                  <a:pt x="0" y="772882"/>
                </a:cubicBezTo>
                <a:lnTo>
                  <a:pt x="0" y="85876"/>
                </a:lnTo>
                <a:close/>
              </a:path>
            </a:pathLst>
          </a:custGeom>
          <a:solidFill>
            <a:srgbClr val="34DD1D"/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932" tIns="42932" rIns="42932" bIns="4293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>
                <a:solidFill>
                  <a:schemeClr val="tx1"/>
                </a:solidFill>
                <a:latin typeface="Nunito" pitchFamily="2" charset="0"/>
              </a:rPr>
              <a:t>Cắt tỉa cây xanh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0287161-3A86-2B8B-F65C-DC27F78D1E5E}"/>
              </a:ext>
            </a:extLst>
          </p:cNvPr>
          <p:cNvSpPr/>
          <p:nvPr/>
        </p:nvSpPr>
        <p:spPr>
          <a:xfrm>
            <a:off x="7870449" y="3445643"/>
            <a:ext cx="3984032" cy="816009"/>
          </a:xfrm>
          <a:custGeom>
            <a:avLst/>
            <a:gdLst>
              <a:gd name="connsiteX0" fmla="*/ 0 w 3984032"/>
              <a:gd name="connsiteY0" fmla="*/ 81601 h 816009"/>
              <a:gd name="connsiteX1" fmla="*/ 81601 w 3984032"/>
              <a:gd name="connsiteY1" fmla="*/ 0 h 816009"/>
              <a:gd name="connsiteX2" fmla="*/ 3902431 w 3984032"/>
              <a:gd name="connsiteY2" fmla="*/ 0 h 816009"/>
              <a:gd name="connsiteX3" fmla="*/ 3984032 w 3984032"/>
              <a:gd name="connsiteY3" fmla="*/ 81601 h 816009"/>
              <a:gd name="connsiteX4" fmla="*/ 3984032 w 3984032"/>
              <a:gd name="connsiteY4" fmla="*/ 734408 h 816009"/>
              <a:gd name="connsiteX5" fmla="*/ 3902431 w 3984032"/>
              <a:gd name="connsiteY5" fmla="*/ 816009 h 816009"/>
              <a:gd name="connsiteX6" fmla="*/ 81601 w 3984032"/>
              <a:gd name="connsiteY6" fmla="*/ 816009 h 816009"/>
              <a:gd name="connsiteX7" fmla="*/ 0 w 3984032"/>
              <a:gd name="connsiteY7" fmla="*/ 734408 h 816009"/>
              <a:gd name="connsiteX8" fmla="*/ 0 w 3984032"/>
              <a:gd name="connsiteY8" fmla="*/ 81601 h 8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032" h="816009">
                <a:moveTo>
                  <a:pt x="0" y="81601"/>
                </a:moveTo>
                <a:cubicBezTo>
                  <a:pt x="0" y="36534"/>
                  <a:pt x="36534" y="0"/>
                  <a:pt x="81601" y="0"/>
                </a:cubicBezTo>
                <a:lnTo>
                  <a:pt x="3902431" y="0"/>
                </a:lnTo>
                <a:cubicBezTo>
                  <a:pt x="3947498" y="0"/>
                  <a:pt x="3984032" y="36534"/>
                  <a:pt x="3984032" y="81601"/>
                </a:cubicBezTo>
                <a:lnTo>
                  <a:pt x="3984032" y="734408"/>
                </a:lnTo>
                <a:cubicBezTo>
                  <a:pt x="3984032" y="779475"/>
                  <a:pt x="3947498" y="816009"/>
                  <a:pt x="3902431" y="816009"/>
                </a:cubicBezTo>
                <a:lnTo>
                  <a:pt x="81601" y="816009"/>
                </a:lnTo>
                <a:cubicBezTo>
                  <a:pt x="36534" y="816009"/>
                  <a:pt x="0" y="779475"/>
                  <a:pt x="0" y="734408"/>
                </a:cubicBezTo>
                <a:lnTo>
                  <a:pt x="0" y="81601"/>
                </a:lnTo>
                <a:close/>
              </a:path>
            </a:pathLst>
          </a:custGeom>
          <a:solidFill>
            <a:srgbClr val="34DD1D"/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680" tIns="41680" rIns="41680" bIns="41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>
                <a:solidFill>
                  <a:schemeClr val="tx1"/>
                </a:solidFill>
                <a:latin typeface="Nunito" pitchFamily="2" charset="0"/>
              </a:rPr>
              <a:t>Sắp xếp đồ đạc gọn gàng</a:t>
            </a:r>
          </a:p>
        </p:txBody>
      </p:sp>
      <p:sp>
        <p:nvSpPr>
          <p:cNvPr id="15" name="Freeform: Shape 13">
            <a:extLst>
              <a:ext uri="{FF2B5EF4-FFF2-40B4-BE49-F238E27FC236}">
                <a16:creationId xmlns="" xmlns:a16="http://schemas.microsoft.com/office/drawing/2014/main" id="{70287161-3A86-2B8B-F65C-DC27F78D1E5E}"/>
              </a:ext>
            </a:extLst>
          </p:cNvPr>
          <p:cNvSpPr/>
          <p:nvPr/>
        </p:nvSpPr>
        <p:spPr>
          <a:xfrm>
            <a:off x="7821584" y="4468054"/>
            <a:ext cx="3984032" cy="816009"/>
          </a:xfrm>
          <a:custGeom>
            <a:avLst/>
            <a:gdLst>
              <a:gd name="connsiteX0" fmla="*/ 0 w 3984032"/>
              <a:gd name="connsiteY0" fmla="*/ 81601 h 816009"/>
              <a:gd name="connsiteX1" fmla="*/ 81601 w 3984032"/>
              <a:gd name="connsiteY1" fmla="*/ 0 h 816009"/>
              <a:gd name="connsiteX2" fmla="*/ 3902431 w 3984032"/>
              <a:gd name="connsiteY2" fmla="*/ 0 h 816009"/>
              <a:gd name="connsiteX3" fmla="*/ 3984032 w 3984032"/>
              <a:gd name="connsiteY3" fmla="*/ 81601 h 816009"/>
              <a:gd name="connsiteX4" fmla="*/ 3984032 w 3984032"/>
              <a:gd name="connsiteY4" fmla="*/ 734408 h 816009"/>
              <a:gd name="connsiteX5" fmla="*/ 3902431 w 3984032"/>
              <a:gd name="connsiteY5" fmla="*/ 816009 h 816009"/>
              <a:gd name="connsiteX6" fmla="*/ 81601 w 3984032"/>
              <a:gd name="connsiteY6" fmla="*/ 816009 h 816009"/>
              <a:gd name="connsiteX7" fmla="*/ 0 w 3984032"/>
              <a:gd name="connsiteY7" fmla="*/ 734408 h 816009"/>
              <a:gd name="connsiteX8" fmla="*/ 0 w 3984032"/>
              <a:gd name="connsiteY8" fmla="*/ 81601 h 8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032" h="816009">
                <a:moveTo>
                  <a:pt x="0" y="81601"/>
                </a:moveTo>
                <a:cubicBezTo>
                  <a:pt x="0" y="36534"/>
                  <a:pt x="36534" y="0"/>
                  <a:pt x="81601" y="0"/>
                </a:cubicBezTo>
                <a:lnTo>
                  <a:pt x="3902431" y="0"/>
                </a:lnTo>
                <a:cubicBezTo>
                  <a:pt x="3947498" y="0"/>
                  <a:pt x="3984032" y="36534"/>
                  <a:pt x="3984032" y="81601"/>
                </a:cubicBezTo>
                <a:lnTo>
                  <a:pt x="3984032" y="734408"/>
                </a:lnTo>
                <a:cubicBezTo>
                  <a:pt x="3984032" y="779475"/>
                  <a:pt x="3947498" y="816009"/>
                  <a:pt x="3902431" y="816009"/>
                </a:cubicBezTo>
                <a:lnTo>
                  <a:pt x="81601" y="816009"/>
                </a:lnTo>
                <a:cubicBezTo>
                  <a:pt x="36534" y="816009"/>
                  <a:pt x="0" y="779475"/>
                  <a:pt x="0" y="734408"/>
                </a:cubicBezTo>
                <a:lnTo>
                  <a:pt x="0" y="81601"/>
                </a:lnTo>
                <a:close/>
              </a:path>
            </a:pathLst>
          </a:custGeom>
          <a:solidFill>
            <a:srgbClr val="34DD1D"/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680" tIns="41680" rIns="41680" bIns="41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>
                <a:solidFill>
                  <a:schemeClr val="tx1"/>
                </a:solidFill>
                <a:latin typeface="Nunito" pitchFamily="2" charset="0"/>
              </a:rPr>
              <a:t>Dọn dẹp sân vườn.</a:t>
            </a:r>
          </a:p>
        </p:txBody>
      </p:sp>
      <p:sp>
        <p:nvSpPr>
          <p:cNvPr id="16" name="Freeform: Shape 13">
            <a:extLst>
              <a:ext uri="{FF2B5EF4-FFF2-40B4-BE49-F238E27FC236}">
                <a16:creationId xmlns="" xmlns:a16="http://schemas.microsoft.com/office/drawing/2014/main" id="{70287161-3A86-2B8B-F65C-DC27F78D1E5E}"/>
              </a:ext>
            </a:extLst>
          </p:cNvPr>
          <p:cNvSpPr/>
          <p:nvPr/>
        </p:nvSpPr>
        <p:spPr>
          <a:xfrm>
            <a:off x="7821584" y="5527722"/>
            <a:ext cx="3984032" cy="816009"/>
          </a:xfrm>
          <a:custGeom>
            <a:avLst/>
            <a:gdLst>
              <a:gd name="connsiteX0" fmla="*/ 0 w 3984032"/>
              <a:gd name="connsiteY0" fmla="*/ 81601 h 816009"/>
              <a:gd name="connsiteX1" fmla="*/ 81601 w 3984032"/>
              <a:gd name="connsiteY1" fmla="*/ 0 h 816009"/>
              <a:gd name="connsiteX2" fmla="*/ 3902431 w 3984032"/>
              <a:gd name="connsiteY2" fmla="*/ 0 h 816009"/>
              <a:gd name="connsiteX3" fmla="*/ 3984032 w 3984032"/>
              <a:gd name="connsiteY3" fmla="*/ 81601 h 816009"/>
              <a:gd name="connsiteX4" fmla="*/ 3984032 w 3984032"/>
              <a:gd name="connsiteY4" fmla="*/ 734408 h 816009"/>
              <a:gd name="connsiteX5" fmla="*/ 3902431 w 3984032"/>
              <a:gd name="connsiteY5" fmla="*/ 816009 h 816009"/>
              <a:gd name="connsiteX6" fmla="*/ 81601 w 3984032"/>
              <a:gd name="connsiteY6" fmla="*/ 816009 h 816009"/>
              <a:gd name="connsiteX7" fmla="*/ 0 w 3984032"/>
              <a:gd name="connsiteY7" fmla="*/ 734408 h 816009"/>
              <a:gd name="connsiteX8" fmla="*/ 0 w 3984032"/>
              <a:gd name="connsiteY8" fmla="*/ 81601 h 8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032" h="816009">
                <a:moveTo>
                  <a:pt x="0" y="81601"/>
                </a:moveTo>
                <a:cubicBezTo>
                  <a:pt x="0" y="36534"/>
                  <a:pt x="36534" y="0"/>
                  <a:pt x="81601" y="0"/>
                </a:cubicBezTo>
                <a:lnTo>
                  <a:pt x="3902431" y="0"/>
                </a:lnTo>
                <a:cubicBezTo>
                  <a:pt x="3947498" y="0"/>
                  <a:pt x="3984032" y="36534"/>
                  <a:pt x="3984032" y="81601"/>
                </a:cubicBezTo>
                <a:lnTo>
                  <a:pt x="3984032" y="734408"/>
                </a:lnTo>
                <a:cubicBezTo>
                  <a:pt x="3984032" y="779475"/>
                  <a:pt x="3947498" y="816009"/>
                  <a:pt x="3902431" y="816009"/>
                </a:cubicBezTo>
                <a:lnTo>
                  <a:pt x="81601" y="816009"/>
                </a:lnTo>
                <a:cubicBezTo>
                  <a:pt x="36534" y="816009"/>
                  <a:pt x="0" y="779475"/>
                  <a:pt x="0" y="734408"/>
                </a:cubicBezTo>
                <a:lnTo>
                  <a:pt x="0" y="81601"/>
                </a:lnTo>
                <a:close/>
              </a:path>
            </a:pathLst>
          </a:custGeom>
          <a:solidFill>
            <a:srgbClr val="34DD1D"/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680" tIns="41680" rIns="41680" bIns="41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>
                <a:solidFill>
                  <a:schemeClr val="tx1"/>
                </a:solidFill>
                <a:latin typeface="Nunito" pitchFamily="2" charset="0"/>
              </a:rPr>
              <a:t>Lau chùi nhà cửa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55959D53-DC38-79EC-0C93-D5A3921757E8}"/>
              </a:ext>
            </a:extLst>
          </p:cNvPr>
          <p:cNvCxnSpPr>
            <a:cxnSpLocks/>
          </p:cNvCxnSpPr>
          <p:nvPr/>
        </p:nvCxnSpPr>
        <p:spPr>
          <a:xfrm flipV="1">
            <a:off x="6323386" y="2707415"/>
            <a:ext cx="1547063" cy="401372"/>
          </a:xfrm>
          <a:prstGeom prst="straightConnector1">
            <a:avLst/>
          </a:prstGeom>
          <a:ln w="57150">
            <a:solidFill>
              <a:srgbClr val="33E416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A414F58F-9F76-63E6-BCD0-CF5222B7D052}"/>
              </a:ext>
            </a:extLst>
          </p:cNvPr>
          <p:cNvCxnSpPr>
            <a:cxnSpLocks/>
          </p:cNvCxnSpPr>
          <p:nvPr/>
        </p:nvCxnSpPr>
        <p:spPr>
          <a:xfrm flipV="1">
            <a:off x="6346671" y="1667304"/>
            <a:ext cx="1523778" cy="1425153"/>
          </a:xfrm>
          <a:prstGeom prst="straightConnector1">
            <a:avLst/>
          </a:prstGeom>
          <a:ln w="57150">
            <a:solidFill>
              <a:srgbClr val="33E416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6F16105C-D851-7741-7E23-3190D7877F1D}"/>
              </a:ext>
            </a:extLst>
          </p:cNvPr>
          <p:cNvCxnSpPr>
            <a:cxnSpLocks/>
          </p:cNvCxnSpPr>
          <p:nvPr/>
        </p:nvCxnSpPr>
        <p:spPr>
          <a:xfrm>
            <a:off x="6346671" y="3141413"/>
            <a:ext cx="1467023" cy="1778416"/>
          </a:xfrm>
          <a:prstGeom prst="straightConnector1">
            <a:avLst/>
          </a:prstGeom>
          <a:ln w="57150">
            <a:solidFill>
              <a:srgbClr val="33E416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8DCB2EC7-0AE8-78A1-41B7-38A16B84F1D7}"/>
              </a:ext>
            </a:extLst>
          </p:cNvPr>
          <p:cNvCxnSpPr>
            <a:cxnSpLocks/>
          </p:cNvCxnSpPr>
          <p:nvPr/>
        </p:nvCxnSpPr>
        <p:spPr>
          <a:xfrm>
            <a:off x="6306585" y="3141413"/>
            <a:ext cx="1563864" cy="773776"/>
          </a:xfrm>
          <a:prstGeom prst="straightConnector1">
            <a:avLst/>
          </a:prstGeom>
          <a:ln w="57150">
            <a:solidFill>
              <a:srgbClr val="33E416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330378A5-173F-1283-685A-05A4A4827006}"/>
              </a:ext>
            </a:extLst>
          </p:cNvPr>
          <p:cNvCxnSpPr>
            <a:cxnSpLocks/>
          </p:cNvCxnSpPr>
          <p:nvPr/>
        </p:nvCxnSpPr>
        <p:spPr>
          <a:xfrm>
            <a:off x="6361930" y="3216035"/>
            <a:ext cx="1451764" cy="2719691"/>
          </a:xfrm>
          <a:prstGeom prst="straightConnector1">
            <a:avLst/>
          </a:prstGeom>
          <a:ln w="57150">
            <a:solidFill>
              <a:srgbClr val="33E416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49F0F8FA-19DA-7BF2-551A-028B77917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76" b="88342" l="9752" r="89894">
                        <a14:foregroundMark x1="57270" y1="6076" x2="57270" y2="6076"/>
                        <a14:foregroundMark x1="69149" y1="85057" x2="69149" y2="85057"/>
                        <a14:foregroundMark x1="25355" y1="87356" x2="25355" y2="87356"/>
                        <a14:foregroundMark x1="54610" y1="88342" x2="54610" y2="88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11"/>
          <a:stretch/>
        </p:blipFill>
        <p:spPr bwMode="auto">
          <a:xfrm>
            <a:off x="432070" y="3953243"/>
            <a:ext cx="3689764" cy="27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2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8691fc963511599ce3dc24771297d54e">
            <a:extLst>
              <a:ext uri="{FF2B5EF4-FFF2-40B4-BE49-F238E27FC236}">
                <a16:creationId xmlns="" xmlns:a16="http://schemas.microsoft.com/office/drawing/2014/main" id="{7AEB5B01-FC17-4453-039D-35105A2C4D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6" y="1480408"/>
            <a:ext cx="10133012" cy="5208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23B47B3-C3CB-3212-C400-95EF5FDEB0AE}"/>
              </a:ext>
            </a:extLst>
          </p:cNvPr>
          <p:cNvSpPr/>
          <p:nvPr/>
        </p:nvSpPr>
        <p:spPr>
          <a:xfrm>
            <a:off x="44125" y="0"/>
            <a:ext cx="12042058" cy="6776884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BAFECF-0F25-8DD7-2273-B5C96E673CF7}"/>
              </a:ext>
            </a:extLst>
          </p:cNvPr>
          <p:cNvSpPr txBox="1"/>
          <p:nvPr/>
        </p:nvSpPr>
        <p:spPr>
          <a:xfrm>
            <a:off x="5054010" y="324706"/>
            <a:ext cx="372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B050"/>
                </a:solidFill>
                <a:latin typeface="Glute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Tiết 2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="" xmlns:a16="http://schemas.microsoft.com/office/drawing/2014/main" id="{D90DE06B-3A4F-4ADD-79D4-419D3100ADE2}"/>
              </a:ext>
            </a:extLst>
          </p:cNvPr>
          <p:cNvGrpSpPr>
            <a:grpSpLocks noChangeAspect="1"/>
          </p:cNvGrpSpPr>
          <p:nvPr/>
        </p:nvGrpSpPr>
        <p:grpSpPr>
          <a:xfrm>
            <a:off x="5525388" y="1105786"/>
            <a:ext cx="946297" cy="946294"/>
            <a:chOff x="0" y="0"/>
            <a:chExt cx="6350000" cy="6349975"/>
          </a:xfrm>
        </p:grpSpPr>
        <p:sp>
          <p:nvSpPr>
            <p:cNvPr id="7" name="Freeform 10">
              <a:extLst>
                <a:ext uri="{FF2B5EF4-FFF2-40B4-BE49-F238E27FC236}">
                  <a16:creationId xmlns="" xmlns:a16="http://schemas.microsoft.com/office/drawing/2014/main" id="{5BDC6BD1-EB2C-E435-B765-D512D5A16A53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1133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3" name="图片 2" descr="3ec4e4e06a09aaf30d412a85484ee0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582" y="782320"/>
            <a:ext cx="7459980" cy="718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4C81E6-1FEA-7716-965B-D67EAD038C05}"/>
              </a:ext>
            </a:extLst>
          </p:cNvPr>
          <p:cNvSpPr txBox="1"/>
          <p:nvPr/>
        </p:nvSpPr>
        <p:spPr>
          <a:xfrm>
            <a:off x="4069796" y="3267154"/>
            <a:ext cx="5663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Gluten" pitchFamily="2" charset="0"/>
              </a:rPr>
              <a:t>Vận</a:t>
            </a:r>
            <a:r>
              <a:rPr lang="en-US" sz="8000" b="1" dirty="0">
                <a:solidFill>
                  <a:srgbClr val="FF0000"/>
                </a:solidFill>
                <a:latin typeface="Gluten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Gluten" pitchFamily="2" charset="0"/>
              </a:rPr>
              <a:t>dụng</a:t>
            </a:r>
            <a:endParaRPr lang="en-US" sz="8000" b="1" dirty="0">
              <a:solidFill>
                <a:srgbClr val="FF00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375D1578-F794-2241-02F2-D492FAF6EDE0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28B98D87-5D5D-B70C-B2B3-CE0F628D71C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B5C8C9-6522-26F3-B69A-7C7B5825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73" y="259543"/>
            <a:ext cx="1381125" cy="1390650"/>
          </a:xfrm>
          <a:prstGeom prst="rect">
            <a:avLst/>
          </a:prstGeom>
        </p:spPr>
      </p:pic>
      <p:sp>
        <p:nvSpPr>
          <p:cNvPr id="11" name="Rounded Rectangular Callout 6">
            <a:extLst>
              <a:ext uri="{FF2B5EF4-FFF2-40B4-BE49-F238E27FC236}">
                <a16:creationId xmlns="" xmlns:a16="http://schemas.microsoft.com/office/drawing/2014/main" id="{6073A150-191D-F333-76CA-B3D59D927A26}"/>
              </a:ext>
            </a:extLst>
          </p:cNvPr>
          <p:cNvSpPr/>
          <p:nvPr/>
        </p:nvSpPr>
        <p:spPr>
          <a:xfrm>
            <a:off x="1626298" y="259543"/>
            <a:ext cx="9465407" cy="1206613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Nếu gặp tình huống sau, em ứng xử như thế nào? Vì sao?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849F49-088A-FA75-FE41-D1EF48A10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298" y="1814043"/>
            <a:ext cx="4410691" cy="3991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DB7B90-5CA5-A59E-8D32-09BA9ABCF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309" y="1842622"/>
            <a:ext cx="4134427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2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375D1578-F794-2241-02F2-D492FAF6EDE0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28B98D87-5D5D-B70C-B2B3-CE0F628D71C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B5C8C9-6522-26F3-B69A-7C7B5825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73" y="259543"/>
            <a:ext cx="1381125" cy="1390650"/>
          </a:xfrm>
          <a:prstGeom prst="rect">
            <a:avLst/>
          </a:prstGeom>
        </p:spPr>
      </p:pic>
      <p:sp>
        <p:nvSpPr>
          <p:cNvPr id="11" name="Rounded Rectangular Callout 6">
            <a:extLst>
              <a:ext uri="{FF2B5EF4-FFF2-40B4-BE49-F238E27FC236}">
                <a16:creationId xmlns="" xmlns:a16="http://schemas.microsoft.com/office/drawing/2014/main" id="{6073A150-191D-F333-76CA-B3D59D927A26}"/>
              </a:ext>
            </a:extLst>
          </p:cNvPr>
          <p:cNvSpPr/>
          <p:nvPr/>
        </p:nvSpPr>
        <p:spPr>
          <a:xfrm>
            <a:off x="1626298" y="259543"/>
            <a:ext cx="9465407" cy="1206613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Nếu gặp tình huống sau, em ứng xử như thế nào? Vì sao?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D5E01A3-5EF8-785E-D4E2-1BAC92F368BE}"/>
              </a:ext>
            </a:extLst>
          </p:cNvPr>
          <p:cNvSpPr/>
          <p:nvPr/>
        </p:nvSpPr>
        <p:spPr>
          <a:xfrm>
            <a:off x="5498641" y="1650193"/>
            <a:ext cx="6106797" cy="3763557"/>
          </a:xfrm>
          <a:prstGeom prst="roundRect">
            <a:avLst>
              <a:gd name="adj" fmla="val 32115"/>
            </a:avLst>
          </a:prstGeom>
          <a:solidFill>
            <a:srgbClr val="CCFFFF"/>
          </a:solidFill>
          <a:ln w="38100">
            <a:solidFill>
              <a:srgbClr val="CC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3200" b="1" dirty="0">
                <a:solidFill>
                  <a:srgbClr val="0070C0"/>
                </a:solidFill>
                <a:latin typeface="Nunito" pitchFamily="2" charset="0"/>
              </a:rPr>
              <a:t>Tranh 1:</a:t>
            </a:r>
            <a:r>
              <a:rPr lang="nl-NL" sz="3200" b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nl-NL" sz="2600" b="1" dirty="0">
                <a:solidFill>
                  <a:srgbClr val="FF0000"/>
                </a:solidFill>
                <a:latin typeface="Nunito" pitchFamily="2" charset="0"/>
              </a:rPr>
              <a:t>Hai bạn nhỏ đang đốt lửa gần nhà sàn, bên cạnh là các vận dụng dễ </a:t>
            </a:r>
            <a:r>
              <a:rPr lang="nl-NL" sz="2600" b="1" dirty="0" smtClean="0">
                <a:solidFill>
                  <a:srgbClr val="FF0000"/>
                </a:solidFill>
                <a:latin typeface="Nunito" pitchFamily="2" charset="0"/>
              </a:rPr>
              <a:t>cháy.</a:t>
            </a:r>
            <a:endParaRPr lang="nl-NL" sz="2600" b="1" dirty="0">
              <a:solidFill>
                <a:srgbClr val="FF0000"/>
              </a:solidFill>
              <a:latin typeface="Nunito" pitchFamily="2" charset="0"/>
            </a:endParaRPr>
          </a:p>
          <a:p>
            <a:pPr algn="just"/>
            <a:r>
              <a:rPr lang="nl-NL" sz="2600" b="1" dirty="0">
                <a:solidFill>
                  <a:schemeClr val="tx1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=&gt; Em sẽ không nghịch lửa và không cho em gái nghịch lửa. Vì như thế rất nguy hiểm, có thể gây bỏng cho bản thân và gây hỏa hoạn.</a:t>
            </a:r>
            <a:endParaRPr lang="en-US" sz="2600" b="1" dirty="0">
              <a:solidFill>
                <a:schemeClr val="tx1"/>
              </a:solidFill>
              <a:effectLst/>
              <a:latin typeface="Nunito" pitchFamily="2" charset="0"/>
              <a:ea typeface="Times New Roman" panose="02020603050405020304" pitchFamily="18" charset="0"/>
            </a:endParaRPr>
          </a:p>
        </p:txBody>
      </p:sp>
      <p:pic>
        <p:nvPicPr>
          <p:cNvPr id="15" name="图片 22">
            <a:extLst>
              <a:ext uri="{FF2B5EF4-FFF2-40B4-BE49-F238E27FC236}">
                <a16:creationId xmlns="" xmlns:a16="http://schemas.microsoft.com/office/drawing/2014/main" id="{9D4BBD01-59F3-8F49-9894-0972AE24A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356" y="4561894"/>
            <a:ext cx="2421891" cy="2250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EF72D89-BC98-CA72-748F-3654CE622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62" y="1814043"/>
            <a:ext cx="4410691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9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375D1578-F794-2241-02F2-D492FAF6EDE0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28B98D87-5D5D-B70C-B2B3-CE0F628D71C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B5C8C9-6522-26F3-B69A-7C7B5825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73" y="259543"/>
            <a:ext cx="1381125" cy="1390650"/>
          </a:xfrm>
          <a:prstGeom prst="rect">
            <a:avLst/>
          </a:prstGeom>
        </p:spPr>
      </p:pic>
      <p:sp>
        <p:nvSpPr>
          <p:cNvPr id="11" name="Rounded Rectangular Callout 6">
            <a:extLst>
              <a:ext uri="{FF2B5EF4-FFF2-40B4-BE49-F238E27FC236}">
                <a16:creationId xmlns="" xmlns:a16="http://schemas.microsoft.com/office/drawing/2014/main" id="{6073A150-191D-F333-76CA-B3D59D927A26}"/>
              </a:ext>
            </a:extLst>
          </p:cNvPr>
          <p:cNvSpPr/>
          <p:nvPr/>
        </p:nvSpPr>
        <p:spPr>
          <a:xfrm>
            <a:off x="1626298" y="259543"/>
            <a:ext cx="9465407" cy="1206613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Nếu gặp tình huống sau, em ứng xử như thế nào? Vì sao?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008D137-A3EB-A1E7-2219-F795C8E309A7}"/>
              </a:ext>
            </a:extLst>
          </p:cNvPr>
          <p:cNvSpPr/>
          <p:nvPr/>
        </p:nvSpPr>
        <p:spPr>
          <a:xfrm>
            <a:off x="5611591" y="1913342"/>
            <a:ext cx="6106797" cy="3255557"/>
          </a:xfrm>
          <a:prstGeom prst="roundRect">
            <a:avLst>
              <a:gd name="adj" fmla="val 14981"/>
            </a:avLst>
          </a:prstGeom>
          <a:solidFill>
            <a:srgbClr val="CCFFFF"/>
          </a:solidFill>
          <a:ln w="38100">
            <a:solidFill>
              <a:srgbClr val="CC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3200" b="1" dirty="0">
                <a:solidFill>
                  <a:srgbClr val="0070C0"/>
                </a:solidFill>
                <a:latin typeface="Nunito" pitchFamily="2" charset="0"/>
              </a:rPr>
              <a:t>Tranh 2:</a:t>
            </a:r>
            <a:r>
              <a:rPr lang="nl-NL" sz="3200" b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nl-NL" sz="2600" b="1" dirty="0">
                <a:solidFill>
                  <a:srgbClr val="FF0000"/>
                </a:solidFill>
                <a:latin typeface="Nunito" pitchFamily="2" charset="0"/>
              </a:rPr>
              <a:t>Mẹ muốn con gái đi thăm dì bị ốm, nhưng người con từ chối vì không thích.</a:t>
            </a:r>
          </a:p>
          <a:p>
            <a:pPr algn="just"/>
            <a:r>
              <a:rPr lang="nl-NL" sz="2600" b="1" dirty="0">
                <a:solidFill>
                  <a:schemeClr val="tx1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=&gt; Em sẽ đi cùng mẹ thăm dì. Vì dì là người thân của em, em cần bày tỏ tình yêu thương, sự quan tâm tới dì đặc biệt là lúc dì ốm đau.</a:t>
            </a:r>
            <a:endParaRPr lang="en-US" sz="2600" b="1" dirty="0">
              <a:solidFill>
                <a:schemeClr val="tx1"/>
              </a:solidFill>
              <a:effectLst/>
              <a:latin typeface="Nunito" pitchFamily="2" charset="0"/>
              <a:ea typeface="Times New Roman" panose="02020603050405020304" pitchFamily="18" charset="0"/>
            </a:endParaRPr>
          </a:p>
        </p:txBody>
      </p:sp>
      <p:pic>
        <p:nvPicPr>
          <p:cNvPr id="15" name="图片 22">
            <a:extLst>
              <a:ext uri="{FF2B5EF4-FFF2-40B4-BE49-F238E27FC236}">
                <a16:creationId xmlns="" xmlns:a16="http://schemas.microsoft.com/office/drawing/2014/main" id="{E65A4741-8FC5-C1E8-6998-DAE696886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012" y="4357172"/>
            <a:ext cx="2421891" cy="225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E9448E-123C-4ECA-A591-EE7494F52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35" y="1814043"/>
            <a:ext cx="4134427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8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375D1578-F794-2241-02F2-D492FAF6EDE0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28B98D87-5D5D-B70C-B2B3-CE0F628D71C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B5C8C9-6522-26F3-B69A-7C7B5825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73" y="259543"/>
            <a:ext cx="1381125" cy="1390650"/>
          </a:xfrm>
          <a:prstGeom prst="rect">
            <a:avLst/>
          </a:prstGeom>
        </p:spPr>
      </p:pic>
      <p:sp>
        <p:nvSpPr>
          <p:cNvPr id="11" name="Rounded Rectangular Callout 6">
            <a:extLst>
              <a:ext uri="{FF2B5EF4-FFF2-40B4-BE49-F238E27FC236}">
                <a16:creationId xmlns="" xmlns:a16="http://schemas.microsoft.com/office/drawing/2014/main" id="{6073A150-191D-F333-76CA-B3D59D927A26}"/>
              </a:ext>
            </a:extLst>
          </p:cNvPr>
          <p:cNvSpPr/>
          <p:nvPr/>
        </p:nvSpPr>
        <p:spPr>
          <a:xfrm>
            <a:off x="1626298" y="259543"/>
            <a:ext cx="9465407" cy="1206613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2. Chọn một số sự kiện và nói về sự thay đổi của gia đình em qua các mốc thời gian khác nhau.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E5F505-B23E-0080-D6E8-D05411D0D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153" y="1791244"/>
            <a:ext cx="7260759" cy="4798113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="" xmlns:a16="http://schemas.microsoft.com/office/drawing/2014/main" id="{552C945A-EA60-7B19-26EB-9ED1C3EE9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972" y="3821539"/>
            <a:ext cx="2978686" cy="27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375D1578-F794-2241-02F2-D492FAF6EDE0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28B98D87-5D5D-B70C-B2B3-CE0F628D71C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B5C8C9-6522-26F3-B69A-7C7B5825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73" y="259543"/>
            <a:ext cx="1381125" cy="1390650"/>
          </a:xfrm>
          <a:prstGeom prst="rect">
            <a:avLst/>
          </a:prstGeom>
        </p:spPr>
      </p:pic>
      <p:sp>
        <p:nvSpPr>
          <p:cNvPr id="11" name="Rounded Rectangular Callout 6">
            <a:extLst>
              <a:ext uri="{FF2B5EF4-FFF2-40B4-BE49-F238E27FC236}">
                <a16:creationId xmlns="" xmlns:a16="http://schemas.microsoft.com/office/drawing/2014/main" id="{6073A150-191D-F333-76CA-B3D59D927A26}"/>
              </a:ext>
            </a:extLst>
          </p:cNvPr>
          <p:cNvSpPr/>
          <p:nvPr/>
        </p:nvSpPr>
        <p:spPr>
          <a:xfrm>
            <a:off x="1626298" y="259543"/>
            <a:ext cx="9465407" cy="1329465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3. Chia sẻ với bạn về những việc em làm hằng ngày để phòng tránh hỏa hoạn và giữ vệ sinh xung quanh nhà theo gợi ý sau: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1080CF-166B-02D0-3288-CD1CEED83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60" y="1650193"/>
            <a:ext cx="10523287" cy="50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375D1578-F794-2241-02F2-D492FAF6EDE0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28B98D87-5D5D-B70C-B2B3-CE0F628D71C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B5C8C9-6522-26F3-B69A-7C7B5825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73" y="259543"/>
            <a:ext cx="1381125" cy="1390650"/>
          </a:xfrm>
          <a:prstGeom prst="rect">
            <a:avLst/>
          </a:prstGeom>
        </p:spPr>
      </p:pic>
      <p:sp>
        <p:nvSpPr>
          <p:cNvPr id="11" name="Rounded Rectangular Callout 6">
            <a:extLst>
              <a:ext uri="{FF2B5EF4-FFF2-40B4-BE49-F238E27FC236}">
                <a16:creationId xmlns="" xmlns:a16="http://schemas.microsoft.com/office/drawing/2014/main" id="{6073A150-191D-F333-76CA-B3D59D927A26}"/>
              </a:ext>
            </a:extLst>
          </p:cNvPr>
          <p:cNvSpPr/>
          <p:nvPr/>
        </p:nvSpPr>
        <p:spPr>
          <a:xfrm>
            <a:off x="1626298" y="259543"/>
            <a:ext cx="9465407" cy="1329465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3. Chia sẻ với bạn về những việc em làm hằng ngày để phòng tránh hỏa hoạn và giữ vệ sinh xung quanh nhà theo gợi ý sau: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6CB9658-6C41-1191-2AC6-2410723A4035}"/>
              </a:ext>
            </a:extLst>
          </p:cNvPr>
          <p:cNvSpPr/>
          <p:nvPr/>
        </p:nvSpPr>
        <p:spPr>
          <a:xfrm>
            <a:off x="245173" y="1650193"/>
            <a:ext cx="11701654" cy="5080216"/>
          </a:xfrm>
          <a:prstGeom prst="rect">
            <a:avLst/>
          </a:prstGeom>
          <a:noFill/>
        </p:spPr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B7CFAD7-F004-A51C-2207-0A9008881121}"/>
              </a:ext>
            </a:extLst>
          </p:cNvPr>
          <p:cNvSpPr/>
          <p:nvPr/>
        </p:nvSpPr>
        <p:spPr>
          <a:xfrm>
            <a:off x="4048766" y="3320249"/>
            <a:ext cx="4149406" cy="1499867"/>
          </a:xfrm>
          <a:custGeom>
            <a:avLst/>
            <a:gdLst>
              <a:gd name="connsiteX0" fmla="*/ 0 w 4060865"/>
              <a:gd name="connsiteY0" fmla="*/ 695550 h 1391100"/>
              <a:gd name="connsiteX1" fmla="*/ 2030433 w 4060865"/>
              <a:gd name="connsiteY1" fmla="*/ 0 h 1391100"/>
              <a:gd name="connsiteX2" fmla="*/ 4060866 w 4060865"/>
              <a:gd name="connsiteY2" fmla="*/ 695550 h 1391100"/>
              <a:gd name="connsiteX3" fmla="*/ 2030433 w 4060865"/>
              <a:gd name="connsiteY3" fmla="*/ 1391100 h 1391100"/>
              <a:gd name="connsiteX4" fmla="*/ 0 w 4060865"/>
              <a:gd name="connsiteY4" fmla="*/ 695550 h 13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65" h="1391100">
                <a:moveTo>
                  <a:pt x="0" y="695550"/>
                </a:moveTo>
                <a:cubicBezTo>
                  <a:pt x="0" y="311408"/>
                  <a:pt x="909056" y="0"/>
                  <a:pt x="2030433" y="0"/>
                </a:cubicBezTo>
                <a:cubicBezTo>
                  <a:pt x="3151810" y="0"/>
                  <a:pt x="4060866" y="311408"/>
                  <a:pt x="4060866" y="695550"/>
                </a:cubicBezTo>
                <a:cubicBezTo>
                  <a:pt x="4060866" y="1079692"/>
                  <a:pt x="3151810" y="1391100"/>
                  <a:pt x="2030433" y="1391100"/>
                </a:cubicBezTo>
                <a:cubicBezTo>
                  <a:pt x="909056" y="1391100"/>
                  <a:pt x="0" y="1079692"/>
                  <a:pt x="0" y="69555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630260" tIns="239282" rIns="630260" bIns="23928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Phòng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tránh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hỏa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hoạn</a:t>
            </a:r>
            <a:endParaRPr lang="en-US" sz="3600" b="1" kern="1200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D3EE5438-26E4-43D5-2223-32C5337420CF}"/>
              </a:ext>
            </a:extLst>
          </p:cNvPr>
          <p:cNvSpPr/>
          <p:nvPr/>
        </p:nvSpPr>
        <p:spPr>
          <a:xfrm>
            <a:off x="3976230" y="1698138"/>
            <a:ext cx="4443285" cy="1332825"/>
          </a:xfrm>
          <a:custGeom>
            <a:avLst/>
            <a:gdLst>
              <a:gd name="connsiteX0" fmla="*/ 0 w 3897608"/>
              <a:gd name="connsiteY0" fmla="*/ 666413 h 1332825"/>
              <a:gd name="connsiteX1" fmla="*/ 1948804 w 3897608"/>
              <a:gd name="connsiteY1" fmla="*/ 0 h 1332825"/>
              <a:gd name="connsiteX2" fmla="*/ 3897608 w 3897608"/>
              <a:gd name="connsiteY2" fmla="*/ 666413 h 1332825"/>
              <a:gd name="connsiteX3" fmla="*/ 1948804 w 3897608"/>
              <a:gd name="connsiteY3" fmla="*/ 1332826 h 1332825"/>
              <a:gd name="connsiteX4" fmla="*/ 0 w 3897608"/>
              <a:gd name="connsiteY4" fmla="*/ 666413 h 133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7608" h="1332825">
                <a:moveTo>
                  <a:pt x="0" y="666413"/>
                </a:moveTo>
                <a:cubicBezTo>
                  <a:pt x="0" y="298363"/>
                  <a:pt x="872509" y="0"/>
                  <a:pt x="1948804" y="0"/>
                </a:cubicBezTo>
                <a:cubicBezTo>
                  <a:pt x="3025099" y="0"/>
                  <a:pt x="3897608" y="298363"/>
                  <a:pt x="3897608" y="666413"/>
                </a:cubicBezTo>
                <a:cubicBezTo>
                  <a:pt x="3897608" y="1034463"/>
                  <a:pt x="3025099" y="1332826"/>
                  <a:pt x="1948804" y="1332826"/>
                </a:cubicBezTo>
                <a:cubicBezTo>
                  <a:pt x="872509" y="1332826"/>
                  <a:pt x="0" y="1034463"/>
                  <a:pt x="0" y="66641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96191" tIns="220588" rIns="596191" bIns="22058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latin typeface="Nunito ExtraBold" pitchFamily="2" charset="0"/>
              </a:rPr>
              <a:t>Không đặt sách vở, giấy gần bếp lửa.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88029037-BB52-E11F-4ECD-195C2DE707D1}"/>
              </a:ext>
            </a:extLst>
          </p:cNvPr>
          <p:cNvSpPr/>
          <p:nvPr/>
        </p:nvSpPr>
        <p:spPr>
          <a:xfrm>
            <a:off x="8608568" y="3409071"/>
            <a:ext cx="3338259" cy="1433486"/>
          </a:xfrm>
          <a:custGeom>
            <a:avLst/>
            <a:gdLst>
              <a:gd name="connsiteX0" fmla="*/ 0 w 2629835"/>
              <a:gd name="connsiteY0" fmla="*/ 666413 h 1332825"/>
              <a:gd name="connsiteX1" fmla="*/ 1314918 w 2629835"/>
              <a:gd name="connsiteY1" fmla="*/ 0 h 1332825"/>
              <a:gd name="connsiteX2" fmla="*/ 2629836 w 2629835"/>
              <a:gd name="connsiteY2" fmla="*/ 666413 h 1332825"/>
              <a:gd name="connsiteX3" fmla="*/ 1314918 w 2629835"/>
              <a:gd name="connsiteY3" fmla="*/ 1332826 h 1332825"/>
              <a:gd name="connsiteX4" fmla="*/ 0 w 2629835"/>
              <a:gd name="connsiteY4" fmla="*/ 666413 h 133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9835" h="1332825">
                <a:moveTo>
                  <a:pt x="0" y="666413"/>
                </a:moveTo>
                <a:cubicBezTo>
                  <a:pt x="0" y="298363"/>
                  <a:pt x="588709" y="0"/>
                  <a:pt x="1314918" y="0"/>
                </a:cubicBezTo>
                <a:cubicBezTo>
                  <a:pt x="2041127" y="0"/>
                  <a:pt x="2629836" y="298363"/>
                  <a:pt x="2629836" y="666413"/>
                </a:cubicBezTo>
                <a:cubicBezTo>
                  <a:pt x="2629836" y="1034463"/>
                  <a:pt x="2041127" y="1332826"/>
                  <a:pt x="1314918" y="1332826"/>
                </a:cubicBezTo>
                <a:cubicBezTo>
                  <a:pt x="588709" y="1332826"/>
                  <a:pt x="0" y="1034463"/>
                  <a:pt x="0" y="66641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10530" tIns="220588" rIns="410530" bIns="22058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unito ExtraBold" pitchFamily="2" charset="0"/>
              </a:rPr>
              <a:t>Tắt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các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thiết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bị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điện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sau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khi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sử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dụng</a:t>
            </a:r>
            <a:endParaRPr lang="en-US" sz="2400" kern="1200" dirty="0">
              <a:latin typeface="Nunito ExtraBold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4B33D930-55B4-893D-2964-F5EB7092BE8B}"/>
              </a:ext>
            </a:extLst>
          </p:cNvPr>
          <p:cNvSpPr/>
          <p:nvPr/>
        </p:nvSpPr>
        <p:spPr>
          <a:xfrm>
            <a:off x="4165283" y="5359010"/>
            <a:ext cx="3897608" cy="1332825"/>
          </a:xfrm>
          <a:custGeom>
            <a:avLst/>
            <a:gdLst>
              <a:gd name="connsiteX0" fmla="*/ 0 w 3897608"/>
              <a:gd name="connsiteY0" fmla="*/ 666413 h 1332825"/>
              <a:gd name="connsiteX1" fmla="*/ 1948804 w 3897608"/>
              <a:gd name="connsiteY1" fmla="*/ 0 h 1332825"/>
              <a:gd name="connsiteX2" fmla="*/ 3897608 w 3897608"/>
              <a:gd name="connsiteY2" fmla="*/ 666413 h 1332825"/>
              <a:gd name="connsiteX3" fmla="*/ 1948804 w 3897608"/>
              <a:gd name="connsiteY3" fmla="*/ 1332826 h 1332825"/>
              <a:gd name="connsiteX4" fmla="*/ 0 w 3897608"/>
              <a:gd name="connsiteY4" fmla="*/ 666413 h 133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7608" h="1332825">
                <a:moveTo>
                  <a:pt x="0" y="666413"/>
                </a:moveTo>
                <a:cubicBezTo>
                  <a:pt x="0" y="298363"/>
                  <a:pt x="872509" y="0"/>
                  <a:pt x="1948804" y="0"/>
                </a:cubicBezTo>
                <a:cubicBezTo>
                  <a:pt x="3025099" y="0"/>
                  <a:pt x="3897608" y="298363"/>
                  <a:pt x="3897608" y="666413"/>
                </a:cubicBezTo>
                <a:cubicBezTo>
                  <a:pt x="3897608" y="1034463"/>
                  <a:pt x="3025099" y="1332826"/>
                  <a:pt x="1948804" y="1332826"/>
                </a:cubicBezTo>
                <a:cubicBezTo>
                  <a:pt x="872509" y="1332826"/>
                  <a:pt x="0" y="1034463"/>
                  <a:pt x="0" y="66641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96191" tIns="220588" rIns="596191" bIns="22058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latin typeface="Nunito ExtraBold" pitchFamily="2" charset="0"/>
              </a:rPr>
              <a:t>Không nghịch lửa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0FDBB51A-D351-A191-FB30-78F7954568D0}"/>
              </a:ext>
            </a:extLst>
          </p:cNvPr>
          <p:cNvSpPr/>
          <p:nvPr/>
        </p:nvSpPr>
        <p:spPr>
          <a:xfrm>
            <a:off x="337722" y="3554473"/>
            <a:ext cx="3225429" cy="1332825"/>
          </a:xfrm>
          <a:custGeom>
            <a:avLst/>
            <a:gdLst>
              <a:gd name="connsiteX0" fmla="*/ 0 w 2702185"/>
              <a:gd name="connsiteY0" fmla="*/ 666413 h 1332825"/>
              <a:gd name="connsiteX1" fmla="*/ 1351093 w 2702185"/>
              <a:gd name="connsiteY1" fmla="*/ 0 h 1332825"/>
              <a:gd name="connsiteX2" fmla="*/ 2702186 w 2702185"/>
              <a:gd name="connsiteY2" fmla="*/ 666413 h 1332825"/>
              <a:gd name="connsiteX3" fmla="*/ 1351093 w 2702185"/>
              <a:gd name="connsiteY3" fmla="*/ 1332826 h 1332825"/>
              <a:gd name="connsiteX4" fmla="*/ 0 w 2702185"/>
              <a:gd name="connsiteY4" fmla="*/ 666413 h 133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2185" h="1332825">
                <a:moveTo>
                  <a:pt x="0" y="666413"/>
                </a:moveTo>
                <a:cubicBezTo>
                  <a:pt x="0" y="298363"/>
                  <a:pt x="604905" y="0"/>
                  <a:pt x="1351093" y="0"/>
                </a:cubicBezTo>
                <a:cubicBezTo>
                  <a:pt x="2097281" y="0"/>
                  <a:pt x="2702186" y="298363"/>
                  <a:pt x="2702186" y="666413"/>
                </a:cubicBezTo>
                <a:cubicBezTo>
                  <a:pt x="2702186" y="1034463"/>
                  <a:pt x="2097281" y="1332826"/>
                  <a:pt x="1351093" y="1332826"/>
                </a:cubicBezTo>
                <a:cubicBezTo>
                  <a:pt x="604905" y="1332826"/>
                  <a:pt x="0" y="1034463"/>
                  <a:pt x="0" y="66641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21126" tIns="220588" rIns="421126" bIns="22058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unito ExtraBold" pitchFamily="2" charset="0"/>
              </a:rPr>
              <a:t>Tắt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bếp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sau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khi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sử</a:t>
            </a:r>
            <a:r>
              <a:rPr lang="en-US" sz="2400" kern="1200" dirty="0">
                <a:latin typeface="Nunito ExtraBold" pitchFamily="2" charset="0"/>
              </a:rPr>
              <a:t> </a:t>
            </a:r>
            <a:r>
              <a:rPr lang="en-US" sz="2400" kern="1200" dirty="0" err="1">
                <a:latin typeface="Nunito ExtraBold" pitchFamily="2" charset="0"/>
              </a:rPr>
              <a:t>dụng</a:t>
            </a:r>
            <a:endParaRPr lang="en-US" sz="2400" kern="1200" dirty="0">
              <a:latin typeface="Nunito ExtraBold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4042D93A-8130-6862-6A86-9FA75FDDEF16}"/>
              </a:ext>
            </a:extLst>
          </p:cNvPr>
          <p:cNvSpPr/>
          <p:nvPr/>
        </p:nvSpPr>
        <p:spPr>
          <a:xfrm rot="16200000">
            <a:off x="5897571" y="3121542"/>
            <a:ext cx="378106" cy="196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FA9E5FA2-0EE1-1647-AE88-153FC958FDE2}"/>
              </a:ext>
            </a:extLst>
          </p:cNvPr>
          <p:cNvSpPr/>
          <p:nvPr/>
        </p:nvSpPr>
        <p:spPr>
          <a:xfrm rot="5400000">
            <a:off x="5906946" y="4971265"/>
            <a:ext cx="378106" cy="196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A8D0B5B9-C3A1-0A7C-EBCB-F9A3FB98B62B}"/>
              </a:ext>
            </a:extLst>
          </p:cNvPr>
          <p:cNvSpPr/>
          <p:nvPr/>
        </p:nvSpPr>
        <p:spPr>
          <a:xfrm>
            <a:off x="8230462" y="4091826"/>
            <a:ext cx="378106" cy="196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C6899B7F-4E55-9C6F-37D6-728ABDAD2E15}"/>
              </a:ext>
            </a:extLst>
          </p:cNvPr>
          <p:cNvSpPr/>
          <p:nvPr/>
        </p:nvSpPr>
        <p:spPr>
          <a:xfrm rot="10800000">
            <a:off x="3670659" y="4091825"/>
            <a:ext cx="378106" cy="196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22">
            <a:extLst>
              <a:ext uri="{FF2B5EF4-FFF2-40B4-BE49-F238E27FC236}">
                <a16:creationId xmlns="" xmlns:a16="http://schemas.microsoft.com/office/drawing/2014/main" id="{4D1ECC8A-8273-11F4-38DD-97ADE9BBF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2576" y="4607560"/>
            <a:ext cx="2421891" cy="22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9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375D1578-F794-2241-02F2-D492FAF6EDE0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28B98D87-5D5D-B70C-B2B3-CE0F628D71C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B5C8C9-6522-26F3-B69A-7C7B5825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73" y="259543"/>
            <a:ext cx="1381125" cy="1390650"/>
          </a:xfrm>
          <a:prstGeom prst="rect">
            <a:avLst/>
          </a:prstGeom>
        </p:spPr>
      </p:pic>
      <p:sp>
        <p:nvSpPr>
          <p:cNvPr id="11" name="Rounded Rectangular Callout 6">
            <a:extLst>
              <a:ext uri="{FF2B5EF4-FFF2-40B4-BE49-F238E27FC236}">
                <a16:creationId xmlns="" xmlns:a16="http://schemas.microsoft.com/office/drawing/2014/main" id="{6073A150-191D-F333-76CA-B3D59D927A26}"/>
              </a:ext>
            </a:extLst>
          </p:cNvPr>
          <p:cNvSpPr/>
          <p:nvPr/>
        </p:nvSpPr>
        <p:spPr>
          <a:xfrm>
            <a:off x="1626298" y="259543"/>
            <a:ext cx="9465407" cy="1329465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3. Chia sẻ với bạn về những việc em làm hằng ngày để phòng tránh hỏa hoạn và giữ vệ sinh xung quanh nhà theo gợi ý sau: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FE53073C-F267-D762-4D71-F89C402DAE12}"/>
              </a:ext>
            </a:extLst>
          </p:cNvPr>
          <p:cNvSpPr/>
          <p:nvPr/>
        </p:nvSpPr>
        <p:spPr>
          <a:xfrm>
            <a:off x="4111842" y="3429016"/>
            <a:ext cx="4060865" cy="1391100"/>
          </a:xfrm>
          <a:custGeom>
            <a:avLst/>
            <a:gdLst>
              <a:gd name="connsiteX0" fmla="*/ 0 w 4060865"/>
              <a:gd name="connsiteY0" fmla="*/ 695550 h 1391100"/>
              <a:gd name="connsiteX1" fmla="*/ 2030433 w 4060865"/>
              <a:gd name="connsiteY1" fmla="*/ 0 h 1391100"/>
              <a:gd name="connsiteX2" fmla="*/ 4060866 w 4060865"/>
              <a:gd name="connsiteY2" fmla="*/ 695550 h 1391100"/>
              <a:gd name="connsiteX3" fmla="*/ 2030433 w 4060865"/>
              <a:gd name="connsiteY3" fmla="*/ 1391100 h 1391100"/>
              <a:gd name="connsiteX4" fmla="*/ 0 w 4060865"/>
              <a:gd name="connsiteY4" fmla="*/ 695550 h 13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65" h="1391100">
                <a:moveTo>
                  <a:pt x="0" y="695550"/>
                </a:moveTo>
                <a:cubicBezTo>
                  <a:pt x="0" y="311408"/>
                  <a:pt x="909056" y="0"/>
                  <a:pt x="2030433" y="0"/>
                </a:cubicBezTo>
                <a:cubicBezTo>
                  <a:pt x="3151810" y="0"/>
                  <a:pt x="4060866" y="311408"/>
                  <a:pt x="4060866" y="695550"/>
                </a:cubicBezTo>
                <a:cubicBezTo>
                  <a:pt x="4060866" y="1079692"/>
                  <a:pt x="3151810" y="1391100"/>
                  <a:pt x="2030433" y="1391100"/>
                </a:cubicBezTo>
                <a:cubicBezTo>
                  <a:pt x="909056" y="1391100"/>
                  <a:pt x="0" y="1079692"/>
                  <a:pt x="0" y="695550"/>
                </a:cubicBez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630260" tIns="239282" rIns="630260" bIns="23928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>
                <a:solidFill>
                  <a:schemeClr val="bg1"/>
                </a:solidFill>
                <a:latin typeface="Nunito" pitchFamily="2" charset="0"/>
              </a:rPr>
              <a:t>Giữ vệ sinh xung quanh nhà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37A3CE4-D9F8-69A4-C7D3-8FE7D0B68992}"/>
              </a:ext>
            </a:extLst>
          </p:cNvPr>
          <p:cNvSpPr/>
          <p:nvPr/>
        </p:nvSpPr>
        <p:spPr>
          <a:xfrm>
            <a:off x="4165283" y="1688766"/>
            <a:ext cx="3897608" cy="1332825"/>
          </a:xfrm>
          <a:custGeom>
            <a:avLst/>
            <a:gdLst>
              <a:gd name="connsiteX0" fmla="*/ 0 w 3897608"/>
              <a:gd name="connsiteY0" fmla="*/ 666413 h 1332825"/>
              <a:gd name="connsiteX1" fmla="*/ 1948804 w 3897608"/>
              <a:gd name="connsiteY1" fmla="*/ 0 h 1332825"/>
              <a:gd name="connsiteX2" fmla="*/ 3897608 w 3897608"/>
              <a:gd name="connsiteY2" fmla="*/ 666413 h 1332825"/>
              <a:gd name="connsiteX3" fmla="*/ 1948804 w 3897608"/>
              <a:gd name="connsiteY3" fmla="*/ 1332826 h 1332825"/>
              <a:gd name="connsiteX4" fmla="*/ 0 w 3897608"/>
              <a:gd name="connsiteY4" fmla="*/ 666413 h 133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7608" h="1332825">
                <a:moveTo>
                  <a:pt x="0" y="666413"/>
                </a:moveTo>
                <a:cubicBezTo>
                  <a:pt x="0" y="298363"/>
                  <a:pt x="872509" y="0"/>
                  <a:pt x="1948804" y="0"/>
                </a:cubicBezTo>
                <a:cubicBezTo>
                  <a:pt x="3025099" y="0"/>
                  <a:pt x="3897608" y="298363"/>
                  <a:pt x="3897608" y="666413"/>
                </a:cubicBezTo>
                <a:cubicBezTo>
                  <a:pt x="3897608" y="1034463"/>
                  <a:pt x="3025099" y="1332826"/>
                  <a:pt x="1948804" y="1332826"/>
                </a:cubicBezTo>
                <a:cubicBezTo>
                  <a:pt x="872509" y="1332826"/>
                  <a:pt x="0" y="1034463"/>
                  <a:pt x="0" y="666413"/>
                </a:cubicBez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98731" tIns="223128" rIns="598731" bIns="22312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/>
              <a:t>Thường xuyên quét dọn nhà cửa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BC919FC-4600-2F47-EBBA-E0923C6D686C}"/>
              </a:ext>
            </a:extLst>
          </p:cNvPr>
          <p:cNvSpPr/>
          <p:nvPr/>
        </p:nvSpPr>
        <p:spPr>
          <a:xfrm>
            <a:off x="8683785" y="3509731"/>
            <a:ext cx="2647249" cy="1329465"/>
          </a:xfrm>
          <a:custGeom>
            <a:avLst/>
            <a:gdLst>
              <a:gd name="connsiteX0" fmla="*/ 0 w 2629835"/>
              <a:gd name="connsiteY0" fmla="*/ 666413 h 1332825"/>
              <a:gd name="connsiteX1" fmla="*/ 1314918 w 2629835"/>
              <a:gd name="connsiteY1" fmla="*/ 0 h 1332825"/>
              <a:gd name="connsiteX2" fmla="*/ 2629836 w 2629835"/>
              <a:gd name="connsiteY2" fmla="*/ 666413 h 1332825"/>
              <a:gd name="connsiteX3" fmla="*/ 1314918 w 2629835"/>
              <a:gd name="connsiteY3" fmla="*/ 1332826 h 1332825"/>
              <a:gd name="connsiteX4" fmla="*/ 0 w 2629835"/>
              <a:gd name="connsiteY4" fmla="*/ 666413 h 133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9835" h="1332825">
                <a:moveTo>
                  <a:pt x="0" y="666413"/>
                </a:moveTo>
                <a:cubicBezTo>
                  <a:pt x="0" y="298363"/>
                  <a:pt x="588709" y="0"/>
                  <a:pt x="1314918" y="0"/>
                </a:cubicBezTo>
                <a:cubicBezTo>
                  <a:pt x="2041127" y="0"/>
                  <a:pt x="2629836" y="298363"/>
                  <a:pt x="2629836" y="666413"/>
                </a:cubicBezTo>
                <a:cubicBezTo>
                  <a:pt x="2629836" y="1034463"/>
                  <a:pt x="2041127" y="1332826"/>
                  <a:pt x="1314918" y="1332826"/>
                </a:cubicBezTo>
                <a:cubicBezTo>
                  <a:pt x="588709" y="1332826"/>
                  <a:pt x="0" y="1034463"/>
                  <a:pt x="0" y="666413"/>
                </a:cubicBez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13070" tIns="223128" rIns="413070" bIns="22312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/>
              <a:t>Sắp xếp đồ đạc gọn gàng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487E405-5B03-C6A1-7801-BD0BEE67D211}"/>
              </a:ext>
            </a:extLst>
          </p:cNvPr>
          <p:cNvSpPr/>
          <p:nvPr/>
        </p:nvSpPr>
        <p:spPr>
          <a:xfrm>
            <a:off x="4165283" y="5359010"/>
            <a:ext cx="3897608" cy="1332825"/>
          </a:xfrm>
          <a:custGeom>
            <a:avLst/>
            <a:gdLst>
              <a:gd name="connsiteX0" fmla="*/ 0 w 3897608"/>
              <a:gd name="connsiteY0" fmla="*/ 666413 h 1332825"/>
              <a:gd name="connsiteX1" fmla="*/ 1948804 w 3897608"/>
              <a:gd name="connsiteY1" fmla="*/ 0 h 1332825"/>
              <a:gd name="connsiteX2" fmla="*/ 3897608 w 3897608"/>
              <a:gd name="connsiteY2" fmla="*/ 666413 h 1332825"/>
              <a:gd name="connsiteX3" fmla="*/ 1948804 w 3897608"/>
              <a:gd name="connsiteY3" fmla="*/ 1332826 h 1332825"/>
              <a:gd name="connsiteX4" fmla="*/ 0 w 3897608"/>
              <a:gd name="connsiteY4" fmla="*/ 666413 h 133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7608" h="1332825">
                <a:moveTo>
                  <a:pt x="0" y="666413"/>
                </a:moveTo>
                <a:cubicBezTo>
                  <a:pt x="0" y="298363"/>
                  <a:pt x="872509" y="0"/>
                  <a:pt x="1948804" y="0"/>
                </a:cubicBezTo>
                <a:cubicBezTo>
                  <a:pt x="3025099" y="0"/>
                  <a:pt x="3897608" y="298363"/>
                  <a:pt x="3897608" y="666413"/>
                </a:cubicBezTo>
                <a:cubicBezTo>
                  <a:pt x="3897608" y="1034463"/>
                  <a:pt x="3025099" y="1332826"/>
                  <a:pt x="1948804" y="1332826"/>
                </a:cubicBezTo>
                <a:cubicBezTo>
                  <a:pt x="872509" y="1332826"/>
                  <a:pt x="0" y="1034463"/>
                  <a:pt x="0" y="666413"/>
                </a:cubicBez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98731" tIns="223128" rIns="598731" bIns="22312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/>
              <a:t>Nhổ sạch cỏ, cây dại xung quanh nhà ở.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67EBD747-91A1-7823-E8AB-01BA3F799A5F}"/>
              </a:ext>
            </a:extLst>
          </p:cNvPr>
          <p:cNvSpPr/>
          <p:nvPr/>
        </p:nvSpPr>
        <p:spPr>
          <a:xfrm>
            <a:off x="860966" y="3554473"/>
            <a:ext cx="2702185" cy="1332825"/>
          </a:xfrm>
          <a:custGeom>
            <a:avLst/>
            <a:gdLst>
              <a:gd name="connsiteX0" fmla="*/ 0 w 2702185"/>
              <a:gd name="connsiteY0" fmla="*/ 666413 h 1332825"/>
              <a:gd name="connsiteX1" fmla="*/ 1351093 w 2702185"/>
              <a:gd name="connsiteY1" fmla="*/ 0 h 1332825"/>
              <a:gd name="connsiteX2" fmla="*/ 2702186 w 2702185"/>
              <a:gd name="connsiteY2" fmla="*/ 666413 h 1332825"/>
              <a:gd name="connsiteX3" fmla="*/ 1351093 w 2702185"/>
              <a:gd name="connsiteY3" fmla="*/ 1332826 h 1332825"/>
              <a:gd name="connsiteX4" fmla="*/ 0 w 2702185"/>
              <a:gd name="connsiteY4" fmla="*/ 666413 h 133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2185" h="1332825">
                <a:moveTo>
                  <a:pt x="0" y="666413"/>
                </a:moveTo>
                <a:cubicBezTo>
                  <a:pt x="0" y="298363"/>
                  <a:pt x="604905" y="0"/>
                  <a:pt x="1351093" y="0"/>
                </a:cubicBezTo>
                <a:cubicBezTo>
                  <a:pt x="2097281" y="0"/>
                  <a:pt x="2702186" y="298363"/>
                  <a:pt x="2702186" y="666413"/>
                </a:cubicBezTo>
                <a:cubicBezTo>
                  <a:pt x="2702186" y="1034463"/>
                  <a:pt x="2097281" y="1332826"/>
                  <a:pt x="1351093" y="1332826"/>
                </a:cubicBezTo>
                <a:cubicBezTo>
                  <a:pt x="604905" y="1332826"/>
                  <a:pt x="0" y="1034463"/>
                  <a:pt x="0" y="666413"/>
                </a:cubicBez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3666" tIns="223128" rIns="423666" bIns="22312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/>
              <a:t>Vứt rác đúng nơi quy định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A66ED9A9-7082-E67F-455A-1DA7F989C3B6}"/>
              </a:ext>
            </a:extLst>
          </p:cNvPr>
          <p:cNvSpPr/>
          <p:nvPr/>
        </p:nvSpPr>
        <p:spPr>
          <a:xfrm rot="16200000">
            <a:off x="5897571" y="3121542"/>
            <a:ext cx="378106" cy="196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6B6E049E-85A4-B4FC-2608-424A1B4B13D4}"/>
              </a:ext>
            </a:extLst>
          </p:cNvPr>
          <p:cNvSpPr/>
          <p:nvPr/>
        </p:nvSpPr>
        <p:spPr>
          <a:xfrm rot="5400000">
            <a:off x="5906946" y="4971265"/>
            <a:ext cx="378106" cy="196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95E833C0-E596-CFEC-B4F9-B4EE60BFEAC7}"/>
              </a:ext>
            </a:extLst>
          </p:cNvPr>
          <p:cNvSpPr/>
          <p:nvPr/>
        </p:nvSpPr>
        <p:spPr>
          <a:xfrm>
            <a:off x="8172707" y="4089953"/>
            <a:ext cx="378106" cy="196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26DDC1A1-0BFE-09C4-1D70-8F415B075623}"/>
              </a:ext>
            </a:extLst>
          </p:cNvPr>
          <p:cNvSpPr/>
          <p:nvPr/>
        </p:nvSpPr>
        <p:spPr>
          <a:xfrm rot="10800000">
            <a:off x="3670659" y="4091825"/>
            <a:ext cx="378106" cy="196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22">
            <a:extLst>
              <a:ext uri="{FF2B5EF4-FFF2-40B4-BE49-F238E27FC236}">
                <a16:creationId xmlns="" xmlns:a16="http://schemas.microsoft.com/office/drawing/2014/main" id="{32412714-AFAC-3B3B-E74A-5414D3035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688" y="4607560"/>
            <a:ext cx="2421891" cy="22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8691fc963511599ce3dc24771297d54e">
            <a:extLst>
              <a:ext uri="{FF2B5EF4-FFF2-40B4-BE49-F238E27FC236}">
                <a16:creationId xmlns="" xmlns:a16="http://schemas.microsoft.com/office/drawing/2014/main" id="{7AEB5B01-FC17-4453-039D-35105A2C4D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6" y="1480408"/>
            <a:ext cx="10133012" cy="5208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23B47B3-C3CB-3212-C400-95EF5FDEB0AE}"/>
              </a:ext>
            </a:extLst>
          </p:cNvPr>
          <p:cNvSpPr/>
          <p:nvPr/>
        </p:nvSpPr>
        <p:spPr>
          <a:xfrm>
            <a:off x="44125" y="0"/>
            <a:ext cx="12042058" cy="6776884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BAFECF-0F25-8DD7-2273-B5C96E673CF7}"/>
              </a:ext>
            </a:extLst>
          </p:cNvPr>
          <p:cNvSpPr txBox="1"/>
          <p:nvPr/>
        </p:nvSpPr>
        <p:spPr>
          <a:xfrm>
            <a:off x="5054010" y="324706"/>
            <a:ext cx="372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B050"/>
                </a:solidFill>
                <a:latin typeface="Glute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Tiết 1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="" xmlns:a16="http://schemas.microsoft.com/office/drawing/2014/main" id="{D90DE06B-3A4F-4ADD-79D4-419D3100ADE2}"/>
              </a:ext>
            </a:extLst>
          </p:cNvPr>
          <p:cNvGrpSpPr>
            <a:grpSpLocks noChangeAspect="1"/>
          </p:cNvGrpSpPr>
          <p:nvPr/>
        </p:nvGrpSpPr>
        <p:grpSpPr>
          <a:xfrm>
            <a:off x="5525388" y="1105786"/>
            <a:ext cx="946297" cy="946294"/>
            <a:chOff x="0" y="0"/>
            <a:chExt cx="6350000" cy="6349975"/>
          </a:xfrm>
        </p:grpSpPr>
        <p:sp>
          <p:nvSpPr>
            <p:cNvPr id="7" name="Freeform 10">
              <a:extLst>
                <a:ext uri="{FF2B5EF4-FFF2-40B4-BE49-F238E27FC236}">
                  <a16:creationId xmlns="" xmlns:a16="http://schemas.microsoft.com/office/drawing/2014/main" id="{5BDC6BD1-EB2C-E435-B765-D512D5A16A53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85170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F9CFCE6-877F-4858-B8BD-2C52CA8AFB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8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213F8A0-12AE-4514-8372-0DD766EC2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1F96C7-054A-A31C-F7F9-D976628E4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764" y="643467"/>
            <a:ext cx="3788325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EFF17D4-9A8C-4CE5-B096-D8CCD4400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EDE3E8-4F5D-A546-BA66-11437550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941055"/>
            <a:ext cx="5129784" cy="49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5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69">
            <a:off x="630243" y="-767348"/>
            <a:ext cx="11153990" cy="9183895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3909390" y="2003100"/>
            <a:ext cx="406841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>
              <a:lnSpc>
                <a:spcPct val="150000"/>
              </a:lnSpc>
              <a:spcBef>
                <a:spcPts val="1000"/>
              </a:spcBef>
              <a:defRPr/>
            </a:pPr>
            <a:endParaRPr lang="zh-CN" altLang="en-US" sz="3200" b="1">
              <a:solidFill>
                <a:srgbClr val="DC5D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24" y="699126"/>
            <a:ext cx="2353061" cy="2410973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="" xmlns:a16="http://schemas.microsoft.com/office/drawing/2014/main" id="{F6759C52-993B-EB72-4C4B-F07F7EFAB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794" y="4314194"/>
            <a:ext cx="1441075" cy="1926620"/>
          </a:xfrm>
          <a:prstGeom prst="rect">
            <a:avLst/>
          </a:prstGeom>
        </p:spPr>
      </p:pic>
      <p:grpSp>
        <p:nvGrpSpPr>
          <p:cNvPr id="11" name="Group 9">
            <a:extLst>
              <a:ext uri="{FF2B5EF4-FFF2-40B4-BE49-F238E27FC236}">
                <a16:creationId xmlns="" xmlns:a16="http://schemas.microsoft.com/office/drawing/2014/main" id="{83AC2136-AEAE-D630-ACC9-E752FF9F16F9}"/>
              </a:ext>
            </a:extLst>
          </p:cNvPr>
          <p:cNvGrpSpPr>
            <a:grpSpLocks noChangeAspect="1"/>
          </p:cNvGrpSpPr>
          <p:nvPr/>
        </p:nvGrpSpPr>
        <p:grpSpPr>
          <a:xfrm>
            <a:off x="5447413" y="1534584"/>
            <a:ext cx="1297173" cy="1297169"/>
            <a:chOff x="0" y="0"/>
            <a:chExt cx="6350000" cy="6349975"/>
          </a:xfrm>
        </p:grpSpPr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41487409-39FD-9125-6793-BB400325093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437CF2-79EE-89F2-EA67-38F31EBF0730}"/>
              </a:ext>
            </a:extLst>
          </p:cNvPr>
          <p:cNvSpPr txBox="1"/>
          <p:nvPr/>
        </p:nvSpPr>
        <p:spPr>
          <a:xfrm>
            <a:off x="3088240" y="2993602"/>
            <a:ext cx="6896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Gluten" pitchFamily="2" charset="0"/>
              </a:rPr>
              <a:t>Hẹn</a:t>
            </a:r>
            <a:r>
              <a:rPr lang="en-US" sz="60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Gluten" pitchFamily="2" charset="0"/>
              </a:rPr>
              <a:t>gặp</a:t>
            </a:r>
            <a:r>
              <a:rPr lang="en-US" sz="60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Gluten" pitchFamily="2" charset="0"/>
              </a:rPr>
              <a:t>lại</a:t>
            </a:r>
            <a:r>
              <a:rPr lang="en-US" sz="60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Gluten" pitchFamily="2" charset="0"/>
              </a:rPr>
              <a:t>các</a:t>
            </a:r>
            <a:r>
              <a:rPr lang="en-US" sz="60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Gluten" pitchFamily="2" charset="0"/>
              </a:rPr>
              <a:t>em</a:t>
            </a:r>
            <a:r>
              <a:rPr lang="en-US" sz="6000" b="1" dirty="0">
                <a:solidFill>
                  <a:srgbClr val="00B050"/>
                </a:solidFill>
                <a:latin typeface="Gluten" pitchFamily="2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C2E201-7F74-A34B-6776-8DE1F5A0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973" y="623808"/>
            <a:ext cx="4736361" cy="1794523"/>
          </a:xfrm>
        </p:spPr>
        <p:txBody>
          <a:bodyPr anchor="b">
            <a:noAutofit/>
          </a:bodyPr>
          <a:lstStyle/>
          <a:p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Khởi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động</a:t>
            </a:r>
            <a:endParaRPr lang="en-US" sz="9600" b="1" dirty="0">
              <a:solidFill>
                <a:srgbClr val="FF3300"/>
              </a:solidFill>
              <a:latin typeface="Glute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B85D74D-63A9-7D83-39FC-1700AD968FEF}"/>
              </a:ext>
            </a:extLst>
          </p:cNvPr>
          <p:cNvSpPr/>
          <p:nvPr/>
        </p:nvSpPr>
        <p:spPr>
          <a:xfrm>
            <a:off x="44125" y="0"/>
            <a:ext cx="12042058" cy="6776884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5" y="3795622"/>
            <a:ext cx="5610675" cy="3241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1" b="100000" l="0" r="100000">
                        <a14:foregroundMark x1="60000" y1="16383" x2="73846" y2="28085"/>
                        <a14:foregroundMark x1="61410" y1="12979" x2="76154" y2="12128"/>
                        <a14:foregroundMark x1="82692" y1="22340" x2="87051" y2="42340"/>
                        <a14:foregroundMark x1="87436" y1="41915" x2="88333" y2="485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8094" y="2800010"/>
            <a:ext cx="6508089" cy="39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8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231" y="4607560"/>
            <a:ext cx="2421891" cy="2250440"/>
          </a:xfrm>
          <a:prstGeom prst="rect">
            <a:avLst/>
          </a:prstGeom>
        </p:spPr>
      </p:pic>
      <p:grpSp>
        <p:nvGrpSpPr>
          <p:cNvPr id="24" name="Group 9">
            <a:extLst>
              <a:ext uri="{FF2B5EF4-FFF2-40B4-BE49-F238E27FC236}">
                <a16:creationId xmlns="" xmlns:a16="http://schemas.microsoft.com/office/drawing/2014/main" id="{8CD35B93-94AA-B5BA-E910-0352BE81BD27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7050C9E9-1082-EA12-4BE0-8A0786671E0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83" y="190505"/>
            <a:ext cx="1323975" cy="1552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632022" y="127591"/>
            <a:ext cx="9636479" cy="1872877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CCFFFF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Em hãy kể về một sự kiện, một ngày kỉ niệm quan trọng của gia đình hoặc một dịp gặp gỡ họ hang mà em thấy nhớ nhất? 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Chia sẻ tình cảm của mình đối với gia đình và họ hàng.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629EAB39-4DFB-747A-7064-F9A7C15E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63" y="2334344"/>
            <a:ext cx="7329268" cy="41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4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3" name="图片 2" descr="3ec4e4e06a09aaf30d412a85484ee0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582" y="782320"/>
            <a:ext cx="7459980" cy="718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4C81E6-1FEA-7716-965B-D67EAD038C05}"/>
              </a:ext>
            </a:extLst>
          </p:cNvPr>
          <p:cNvSpPr txBox="1"/>
          <p:nvPr/>
        </p:nvSpPr>
        <p:spPr>
          <a:xfrm>
            <a:off x="4111255" y="3274828"/>
            <a:ext cx="5663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Gluten" pitchFamily="2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9924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Group 9">
            <a:extLst>
              <a:ext uri="{FF2B5EF4-FFF2-40B4-BE49-F238E27FC236}">
                <a16:creationId xmlns="" xmlns:a16="http://schemas.microsoft.com/office/drawing/2014/main" id="{8CD35B93-94AA-B5BA-E910-0352BE81BD27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7050C9E9-1082-EA12-4BE0-8A0786671E0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19A400-C159-FF98-EA1F-C03571DB0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3" y="-212828"/>
            <a:ext cx="1438275" cy="1371600"/>
          </a:xfrm>
          <a:prstGeom prst="rect">
            <a:avLst/>
          </a:prstGeom>
        </p:spPr>
      </p:pic>
      <p:sp>
        <p:nvSpPr>
          <p:cNvPr id="8" name="Rounded Rectangular Callout 6">
            <a:extLst>
              <a:ext uri="{FF2B5EF4-FFF2-40B4-BE49-F238E27FC236}">
                <a16:creationId xmlns="" xmlns:a16="http://schemas.microsoft.com/office/drawing/2014/main" id="{D9475F6A-9DFB-0622-BF27-AA44515BDD87}"/>
              </a:ext>
            </a:extLst>
          </p:cNvPr>
          <p:cNvSpPr/>
          <p:nvPr/>
        </p:nvSpPr>
        <p:spPr>
          <a:xfrm>
            <a:off x="1590683" y="227530"/>
            <a:ext cx="9465407" cy="632279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1. Cùng hoàn thành sơ đồ theo gợi ý sau: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C4C8E2-EBF5-7FC7-F277-C57096D4B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3" y="991646"/>
            <a:ext cx="11514517" cy="57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3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92CAE34-32C0-80B6-3156-C04588F4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3" y="4020524"/>
            <a:ext cx="3080902" cy="2550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Group 9">
            <a:extLst>
              <a:ext uri="{FF2B5EF4-FFF2-40B4-BE49-F238E27FC236}">
                <a16:creationId xmlns="" xmlns:a16="http://schemas.microsoft.com/office/drawing/2014/main" id="{8CD35B93-94AA-B5BA-E910-0352BE81BD27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7050C9E9-1082-EA12-4BE0-8A0786671E0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19A400-C159-FF98-EA1F-C03571DB0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3" y="-212828"/>
            <a:ext cx="1438275" cy="1371600"/>
          </a:xfrm>
          <a:prstGeom prst="rect">
            <a:avLst/>
          </a:prstGeom>
        </p:spPr>
      </p:pic>
      <p:sp>
        <p:nvSpPr>
          <p:cNvPr id="8" name="Rounded Rectangular Callout 6">
            <a:extLst>
              <a:ext uri="{FF2B5EF4-FFF2-40B4-BE49-F238E27FC236}">
                <a16:creationId xmlns="" xmlns:a16="http://schemas.microsoft.com/office/drawing/2014/main" id="{D9475F6A-9DFB-0622-BF27-AA44515BDD87}"/>
              </a:ext>
            </a:extLst>
          </p:cNvPr>
          <p:cNvSpPr/>
          <p:nvPr/>
        </p:nvSpPr>
        <p:spPr>
          <a:xfrm>
            <a:off x="1590683" y="227530"/>
            <a:ext cx="9465407" cy="632279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1. Cùng hoàn thành sơ đồ theo gợi ý sau: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7802E17-402B-357B-5166-CFDE04A191D8}"/>
              </a:ext>
            </a:extLst>
          </p:cNvPr>
          <p:cNvSpPr/>
          <p:nvPr/>
        </p:nvSpPr>
        <p:spPr>
          <a:xfrm>
            <a:off x="327804" y="2078965"/>
            <a:ext cx="4211628" cy="1642595"/>
          </a:xfrm>
          <a:custGeom>
            <a:avLst/>
            <a:gdLst>
              <a:gd name="connsiteX0" fmla="*/ 0 w 4323022"/>
              <a:gd name="connsiteY0" fmla="*/ 231337 h 2313374"/>
              <a:gd name="connsiteX1" fmla="*/ 231337 w 4323022"/>
              <a:gd name="connsiteY1" fmla="*/ 0 h 2313374"/>
              <a:gd name="connsiteX2" fmla="*/ 4091685 w 4323022"/>
              <a:gd name="connsiteY2" fmla="*/ 0 h 2313374"/>
              <a:gd name="connsiteX3" fmla="*/ 4323022 w 4323022"/>
              <a:gd name="connsiteY3" fmla="*/ 231337 h 2313374"/>
              <a:gd name="connsiteX4" fmla="*/ 4323022 w 4323022"/>
              <a:gd name="connsiteY4" fmla="*/ 2082037 h 2313374"/>
              <a:gd name="connsiteX5" fmla="*/ 4091685 w 4323022"/>
              <a:gd name="connsiteY5" fmla="*/ 2313374 h 2313374"/>
              <a:gd name="connsiteX6" fmla="*/ 231337 w 4323022"/>
              <a:gd name="connsiteY6" fmla="*/ 2313374 h 2313374"/>
              <a:gd name="connsiteX7" fmla="*/ 0 w 4323022"/>
              <a:gd name="connsiteY7" fmla="*/ 2082037 h 2313374"/>
              <a:gd name="connsiteX8" fmla="*/ 0 w 4323022"/>
              <a:gd name="connsiteY8" fmla="*/ 231337 h 231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3022" h="2313374">
                <a:moveTo>
                  <a:pt x="0" y="231337"/>
                </a:moveTo>
                <a:cubicBezTo>
                  <a:pt x="0" y="103573"/>
                  <a:pt x="103573" y="0"/>
                  <a:pt x="231337" y="0"/>
                </a:cubicBezTo>
                <a:lnTo>
                  <a:pt x="4091685" y="0"/>
                </a:lnTo>
                <a:cubicBezTo>
                  <a:pt x="4219449" y="0"/>
                  <a:pt x="4323022" y="103573"/>
                  <a:pt x="4323022" y="231337"/>
                </a:cubicBezTo>
                <a:lnTo>
                  <a:pt x="4323022" y="2082037"/>
                </a:lnTo>
                <a:cubicBezTo>
                  <a:pt x="4323022" y="2209801"/>
                  <a:pt x="4219449" y="2313374"/>
                  <a:pt x="4091685" y="2313374"/>
                </a:cubicBezTo>
                <a:lnTo>
                  <a:pt x="231337" y="2313374"/>
                </a:lnTo>
                <a:cubicBezTo>
                  <a:pt x="103573" y="2313374"/>
                  <a:pt x="0" y="2209801"/>
                  <a:pt x="0" y="2082037"/>
                </a:cubicBezTo>
                <a:lnTo>
                  <a:pt x="0" y="23133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076" tIns="88076" rIns="88076" bIns="8807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>
                <a:solidFill>
                  <a:schemeClr val="bg1"/>
                </a:solidFill>
                <a:latin typeface="Nunito ExtraBold" pitchFamily="2" charset="0"/>
              </a:rPr>
              <a:t>Thành viên trong gia đình họ nội, họ ngoại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7FAFDFD-69A2-A6DC-3967-0DB728320BD6}"/>
              </a:ext>
            </a:extLst>
          </p:cNvPr>
          <p:cNvSpPr/>
          <p:nvPr/>
        </p:nvSpPr>
        <p:spPr>
          <a:xfrm>
            <a:off x="5672931" y="2015733"/>
            <a:ext cx="1626902" cy="813451"/>
          </a:xfrm>
          <a:custGeom>
            <a:avLst/>
            <a:gdLst>
              <a:gd name="connsiteX0" fmla="*/ 0 w 1626902"/>
              <a:gd name="connsiteY0" fmla="*/ 81345 h 813451"/>
              <a:gd name="connsiteX1" fmla="*/ 81345 w 1626902"/>
              <a:gd name="connsiteY1" fmla="*/ 0 h 813451"/>
              <a:gd name="connsiteX2" fmla="*/ 1545557 w 1626902"/>
              <a:gd name="connsiteY2" fmla="*/ 0 h 813451"/>
              <a:gd name="connsiteX3" fmla="*/ 1626902 w 1626902"/>
              <a:gd name="connsiteY3" fmla="*/ 81345 h 813451"/>
              <a:gd name="connsiteX4" fmla="*/ 1626902 w 1626902"/>
              <a:gd name="connsiteY4" fmla="*/ 732106 h 813451"/>
              <a:gd name="connsiteX5" fmla="*/ 1545557 w 1626902"/>
              <a:gd name="connsiteY5" fmla="*/ 813451 h 813451"/>
              <a:gd name="connsiteX6" fmla="*/ 81345 w 1626902"/>
              <a:gd name="connsiteY6" fmla="*/ 813451 h 813451"/>
              <a:gd name="connsiteX7" fmla="*/ 0 w 1626902"/>
              <a:gd name="connsiteY7" fmla="*/ 732106 h 813451"/>
              <a:gd name="connsiteX8" fmla="*/ 0 w 1626902"/>
              <a:gd name="connsiteY8" fmla="*/ 81345 h 81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02" h="813451">
                <a:moveTo>
                  <a:pt x="0" y="81345"/>
                </a:moveTo>
                <a:cubicBezTo>
                  <a:pt x="0" y="36419"/>
                  <a:pt x="36419" y="0"/>
                  <a:pt x="81345" y="0"/>
                </a:cubicBezTo>
                <a:lnTo>
                  <a:pt x="1545557" y="0"/>
                </a:lnTo>
                <a:cubicBezTo>
                  <a:pt x="1590483" y="0"/>
                  <a:pt x="1626902" y="36419"/>
                  <a:pt x="1626902" y="81345"/>
                </a:cubicBezTo>
                <a:lnTo>
                  <a:pt x="1626902" y="732106"/>
                </a:lnTo>
                <a:cubicBezTo>
                  <a:pt x="1626902" y="777032"/>
                  <a:pt x="1590483" y="813451"/>
                  <a:pt x="1545557" y="813451"/>
                </a:cubicBezTo>
                <a:lnTo>
                  <a:pt x="81345" y="813451"/>
                </a:lnTo>
                <a:cubicBezTo>
                  <a:pt x="36419" y="813451"/>
                  <a:pt x="0" y="777032"/>
                  <a:pt x="0" y="732106"/>
                </a:cubicBezTo>
                <a:lnTo>
                  <a:pt x="0" y="81345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605" tIns="41605" rIns="41605" bIns="4160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>
                <a:solidFill>
                  <a:schemeClr val="bg1"/>
                </a:solidFill>
                <a:latin typeface="Nunito" pitchFamily="2" charset="0"/>
              </a:rPr>
              <a:t>Họ nội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FA3DAD1C-D464-9D30-45DF-2028A18E7000}"/>
              </a:ext>
            </a:extLst>
          </p:cNvPr>
          <p:cNvSpPr/>
          <p:nvPr/>
        </p:nvSpPr>
        <p:spPr>
          <a:xfrm>
            <a:off x="7950595" y="1080264"/>
            <a:ext cx="3462537" cy="813451"/>
          </a:xfrm>
          <a:custGeom>
            <a:avLst/>
            <a:gdLst>
              <a:gd name="connsiteX0" fmla="*/ 0 w 3462537"/>
              <a:gd name="connsiteY0" fmla="*/ 81345 h 813451"/>
              <a:gd name="connsiteX1" fmla="*/ 81345 w 3462537"/>
              <a:gd name="connsiteY1" fmla="*/ 0 h 813451"/>
              <a:gd name="connsiteX2" fmla="*/ 3381192 w 3462537"/>
              <a:gd name="connsiteY2" fmla="*/ 0 h 813451"/>
              <a:gd name="connsiteX3" fmla="*/ 3462537 w 3462537"/>
              <a:gd name="connsiteY3" fmla="*/ 81345 h 813451"/>
              <a:gd name="connsiteX4" fmla="*/ 3462537 w 3462537"/>
              <a:gd name="connsiteY4" fmla="*/ 732106 h 813451"/>
              <a:gd name="connsiteX5" fmla="*/ 3381192 w 3462537"/>
              <a:gd name="connsiteY5" fmla="*/ 813451 h 813451"/>
              <a:gd name="connsiteX6" fmla="*/ 81345 w 3462537"/>
              <a:gd name="connsiteY6" fmla="*/ 813451 h 813451"/>
              <a:gd name="connsiteX7" fmla="*/ 0 w 3462537"/>
              <a:gd name="connsiteY7" fmla="*/ 732106 h 813451"/>
              <a:gd name="connsiteX8" fmla="*/ 0 w 3462537"/>
              <a:gd name="connsiteY8" fmla="*/ 81345 h 81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2537" h="813451">
                <a:moveTo>
                  <a:pt x="0" y="81345"/>
                </a:moveTo>
                <a:cubicBezTo>
                  <a:pt x="0" y="36419"/>
                  <a:pt x="36419" y="0"/>
                  <a:pt x="81345" y="0"/>
                </a:cubicBezTo>
                <a:lnTo>
                  <a:pt x="3381192" y="0"/>
                </a:lnTo>
                <a:cubicBezTo>
                  <a:pt x="3426118" y="0"/>
                  <a:pt x="3462537" y="36419"/>
                  <a:pt x="3462537" y="81345"/>
                </a:cubicBezTo>
                <a:lnTo>
                  <a:pt x="3462537" y="732106"/>
                </a:lnTo>
                <a:cubicBezTo>
                  <a:pt x="3462537" y="777032"/>
                  <a:pt x="3426118" y="813451"/>
                  <a:pt x="3381192" y="813451"/>
                </a:cubicBezTo>
                <a:lnTo>
                  <a:pt x="81345" y="813451"/>
                </a:lnTo>
                <a:cubicBezTo>
                  <a:pt x="36419" y="813451"/>
                  <a:pt x="0" y="777032"/>
                  <a:pt x="0" y="732106"/>
                </a:cubicBezTo>
                <a:lnTo>
                  <a:pt x="0" y="81345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5" tIns="39065" rIns="39065" bIns="390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>
                <a:solidFill>
                  <a:schemeClr val="bg1"/>
                </a:solidFill>
                <a:latin typeface="Nunito" pitchFamily="2" charset="0"/>
              </a:rPr>
              <a:t>Ông bà nội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D1E65979-0610-85A0-BF99-70E919E9B396}"/>
              </a:ext>
            </a:extLst>
          </p:cNvPr>
          <p:cNvSpPr/>
          <p:nvPr/>
        </p:nvSpPr>
        <p:spPr>
          <a:xfrm>
            <a:off x="7950595" y="2015733"/>
            <a:ext cx="3434407" cy="813451"/>
          </a:xfrm>
          <a:custGeom>
            <a:avLst/>
            <a:gdLst>
              <a:gd name="connsiteX0" fmla="*/ 0 w 3434407"/>
              <a:gd name="connsiteY0" fmla="*/ 81345 h 813451"/>
              <a:gd name="connsiteX1" fmla="*/ 81345 w 3434407"/>
              <a:gd name="connsiteY1" fmla="*/ 0 h 813451"/>
              <a:gd name="connsiteX2" fmla="*/ 3353062 w 3434407"/>
              <a:gd name="connsiteY2" fmla="*/ 0 h 813451"/>
              <a:gd name="connsiteX3" fmla="*/ 3434407 w 3434407"/>
              <a:gd name="connsiteY3" fmla="*/ 81345 h 813451"/>
              <a:gd name="connsiteX4" fmla="*/ 3434407 w 3434407"/>
              <a:gd name="connsiteY4" fmla="*/ 732106 h 813451"/>
              <a:gd name="connsiteX5" fmla="*/ 3353062 w 3434407"/>
              <a:gd name="connsiteY5" fmla="*/ 813451 h 813451"/>
              <a:gd name="connsiteX6" fmla="*/ 81345 w 3434407"/>
              <a:gd name="connsiteY6" fmla="*/ 813451 h 813451"/>
              <a:gd name="connsiteX7" fmla="*/ 0 w 3434407"/>
              <a:gd name="connsiteY7" fmla="*/ 732106 h 813451"/>
              <a:gd name="connsiteX8" fmla="*/ 0 w 3434407"/>
              <a:gd name="connsiteY8" fmla="*/ 81345 h 81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4407" h="813451">
                <a:moveTo>
                  <a:pt x="0" y="81345"/>
                </a:moveTo>
                <a:cubicBezTo>
                  <a:pt x="0" y="36419"/>
                  <a:pt x="36419" y="0"/>
                  <a:pt x="81345" y="0"/>
                </a:cubicBezTo>
                <a:lnTo>
                  <a:pt x="3353062" y="0"/>
                </a:lnTo>
                <a:cubicBezTo>
                  <a:pt x="3397988" y="0"/>
                  <a:pt x="3434407" y="36419"/>
                  <a:pt x="3434407" y="81345"/>
                </a:cubicBezTo>
                <a:lnTo>
                  <a:pt x="3434407" y="732106"/>
                </a:lnTo>
                <a:cubicBezTo>
                  <a:pt x="3434407" y="777032"/>
                  <a:pt x="3397988" y="813451"/>
                  <a:pt x="3353062" y="813451"/>
                </a:cubicBezTo>
                <a:lnTo>
                  <a:pt x="81345" y="813451"/>
                </a:lnTo>
                <a:cubicBezTo>
                  <a:pt x="36419" y="813451"/>
                  <a:pt x="0" y="777032"/>
                  <a:pt x="0" y="732106"/>
                </a:cubicBezTo>
                <a:lnTo>
                  <a:pt x="0" y="81345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5" tIns="39065" rIns="39065" bIns="390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>
                <a:solidFill>
                  <a:schemeClr val="bg1"/>
                </a:solidFill>
                <a:latin typeface="Nunito" pitchFamily="2" charset="0"/>
              </a:rPr>
              <a:t>Bác trai, bác dâu, chú, thím, cô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FDB1627D-405B-0BA9-B2EF-99D77A7A2FEF}"/>
              </a:ext>
            </a:extLst>
          </p:cNvPr>
          <p:cNvSpPr/>
          <p:nvPr/>
        </p:nvSpPr>
        <p:spPr>
          <a:xfrm>
            <a:off x="7950595" y="2951202"/>
            <a:ext cx="3441240" cy="813451"/>
          </a:xfrm>
          <a:custGeom>
            <a:avLst/>
            <a:gdLst>
              <a:gd name="connsiteX0" fmla="*/ 0 w 3441240"/>
              <a:gd name="connsiteY0" fmla="*/ 81345 h 813451"/>
              <a:gd name="connsiteX1" fmla="*/ 81345 w 3441240"/>
              <a:gd name="connsiteY1" fmla="*/ 0 h 813451"/>
              <a:gd name="connsiteX2" fmla="*/ 3359895 w 3441240"/>
              <a:gd name="connsiteY2" fmla="*/ 0 h 813451"/>
              <a:gd name="connsiteX3" fmla="*/ 3441240 w 3441240"/>
              <a:gd name="connsiteY3" fmla="*/ 81345 h 813451"/>
              <a:gd name="connsiteX4" fmla="*/ 3441240 w 3441240"/>
              <a:gd name="connsiteY4" fmla="*/ 732106 h 813451"/>
              <a:gd name="connsiteX5" fmla="*/ 3359895 w 3441240"/>
              <a:gd name="connsiteY5" fmla="*/ 813451 h 813451"/>
              <a:gd name="connsiteX6" fmla="*/ 81345 w 3441240"/>
              <a:gd name="connsiteY6" fmla="*/ 813451 h 813451"/>
              <a:gd name="connsiteX7" fmla="*/ 0 w 3441240"/>
              <a:gd name="connsiteY7" fmla="*/ 732106 h 813451"/>
              <a:gd name="connsiteX8" fmla="*/ 0 w 3441240"/>
              <a:gd name="connsiteY8" fmla="*/ 81345 h 81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1240" h="813451">
                <a:moveTo>
                  <a:pt x="0" y="81345"/>
                </a:moveTo>
                <a:cubicBezTo>
                  <a:pt x="0" y="36419"/>
                  <a:pt x="36419" y="0"/>
                  <a:pt x="81345" y="0"/>
                </a:cubicBezTo>
                <a:lnTo>
                  <a:pt x="3359895" y="0"/>
                </a:lnTo>
                <a:cubicBezTo>
                  <a:pt x="3404821" y="0"/>
                  <a:pt x="3441240" y="36419"/>
                  <a:pt x="3441240" y="81345"/>
                </a:cubicBezTo>
                <a:lnTo>
                  <a:pt x="3441240" y="732106"/>
                </a:lnTo>
                <a:cubicBezTo>
                  <a:pt x="3441240" y="777032"/>
                  <a:pt x="3404821" y="813451"/>
                  <a:pt x="3359895" y="813451"/>
                </a:cubicBezTo>
                <a:lnTo>
                  <a:pt x="81345" y="813451"/>
                </a:lnTo>
                <a:cubicBezTo>
                  <a:pt x="36419" y="813451"/>
                  <a:pt x="0" y="777032"/>
                  <a:pt x="0" y="732106"/>
                </a:cubicBezTo>
                <a:lnTo>
                  <a:pt x="0" y="81345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5" tIns="39065" rIns="39065" bIns="390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>
                <a:solidFill>
                  <a:schemeClr val="bg1"/>
                </a:solidFill>
                <a:latin typeface="Nunito" pitchFamily="2" charset="0"/>
              </a:rPr>
              <a:t>Anh chị em họ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F6E56BFE-703E-C0B9-F452-C436E1F979C2}"/>
              </a:ext>
            </a:extLst>
          </p:cNvPr>
          <p:cNvSpPr/>
          <p:nvPr/>
        </p:nvSpPr>
        <p:spPr>
          <a:xfrm>
            <a:off x="5672931" y="4822140"/>
            <a:ext cx="1626902" cy="813451"/>
          </a:xfrm>
          <a:custGeom>
            <a:avLst/>
            <a:gdLst>
              <a:gd name="connsiteX0" fmla="*/ 0 w 1626902"/>
              <a:gd name="connsiteY0" fmla="*/ 81345 h 813451"/>
              <a:gd name="connsiteX1" fmla="*/ 81345 w 1626902"/>
              <a:gd name="connsiteY1" fmla="*/ 0 h 813451"/>
              <a:gd name="connsiteX2" fmla="*/ 1545557 w 1626902"/>
              <a:gd name="connsiteY2" fmla="*/ 0 h 813451"/>
              <a:gd name="connsiteX3" fmla="*/ 1626902 w 1626902"/>
              <a:gd name="connsiteY3" fmla="*/ 81345 h 813451"/>
              <a:gd name="connsiteX4" fmla="*/ 1626902 w 1626902"/>
              <a:gd name="connsiteY4" fmla="*/ 732106 h 813451"/>
              <a:gd name="connsiteX5" fmla="*/ 1545557 w 1626902"/>
              <a:gd name="connsiteY5" fmla="*/ 813451 h 813451"/>
              <a:gd name="connsiteX6" fmla="*/ 81345 w 1626902"/>
              <a:gd name="connsiteY6" fmla="*/ 813451 h 813451"/>
              <a:gd name="connsiteX7" fmla="*/ 0 w 1626902"/>
              <a:gd name="connsiteY7" fmla="*/ 732106 h 813451"/>
              <a:gd name="connsiteX8" fmla="*/ 0 w 1626902"/>
              <a:gd name="connsiteY8" fmla="*/ 81345 h 81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02" h="813451">
                <a:moveTo>
                  <a:pt x="0" y="81345"/>
                </a:moveTo>
                <a:cubicBezTo>
                  <a:pt x="0" y="36419"/>
                  <a:pt x="36419" y="0"/>
                  <a:pt x="81345" y="0"/>
                </a:cubicBezTo>
                <a:lnTo>
                  <a:pt x="1545557" y="0"/>
                </a:lnTo>
                <a:cubicBezTo>
                  <a:pt x="1590483" y="0"/>
                  <a:pt x="1626902" y="36419"/>
                  <a:pt x="1626902" y="81345"/>
                </a:cubicBezTo>
                <a:lnTo>
                  <a:pt x="1626902" y="732106"/>
                </a:lnTo>
                <a:cubicBezTo>
                  <a:pt x="1626902" y="777032"/>
                  <a:pt x="1590483" y="813451"/>
                  <a:pt x="1545557" y="813451"/>
                </a:cubicBezTo>
                <a:lnTo>
                  <a:pt x="81345" y="813451"/>
                </a:lnTo>
                <a:cubicBezTo>
                  <a:pt x="36419" y="813451"/>
                  <a:pt x="0" y="777032"/>
                  <a:pt x="0" y="732106"/>
                </a:cubicBezTo>
                <a:lnTo>
                  <a:pt x="0" y="81345"/>
                </a:lnTo>
                <a:close/>
              </a:path>
            </a:pathLst>
          </a:custGeom>
          <a:solidFill>
            <a:srgbClr val="63B3A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605" tIns="41605" rIns="41605" bIns="4160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>
                <a:solidFill>
                  <a:schemeClr val="bg1"/>
                </a:solidFill>
                <a:latin typeface="Nunito" pitchFamily="2" charset="0"/>
              </a:rPr>
              <a:t>Họ ngoại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EEE162F-8688-5547-C33F-D90184274173}"/>
              </a:ext>
            </a:extLst>
          </p:cNvPr>
          <p:cNvSpPr/>
          <p:nvPr/>
        </p:nvSpPr>
        <p:spPr>
          <a:xfrm>
            <a:off x="7950594" y="3886671"/>
            <a:ext cx="3472371" cy="813451"/>
          </a:xfrm>
          <a:custGeom>
            <a:avLst/>
            <a:gdLst>
              <a:gd name="connsiteX0" fmla="*/ 0 w 3384966"/>
              <a:gd name="connsiteY0" fmla="*/ 81345 h 813451"/>
              <a:gd name="connsiteX1" fmla="*/ 81345 w 3384966"/>
              <a:gd name="connsiteY1" fmla="*/ 0 h 813451"/>
              <a:gd name="connsiteX2" fmla="*/ 3303621 w 3384966"/>
              <a:gd name="connsiteY2" fmla="*/ 0 h 813451"/>
              <a:gd name="connsiteX3" fmla="*/ 3384966 w 3384966"/>
              <a:gd name="connsiteY3" fmla="*/ 81345 h 813451"/>
              <a:gd name="connsiteX4" fmla="*/ 3384966 w 3384966"/>
              <a:gd name="connsiteY4" fmla="*/ 732106 h 813451"/>
              <a:gd name="connsiteX5" fmla="*/ 3303621 w 3384966"/>
              <a:gd name="connsiteY5" fmla="*/ 813451 h 813451"/>
              <a:gd name="connsiteX6" fmla="*/ 81345 w 3384966"/>
              <a:gd name="connsiteY6" fmla="*/ 813451 h 813451"/>
              <a:gd name="connsiteX7" fmla="*/ 0 w 3384966"/>
              <a:gd name="connsiteY7" fmla="*/ 732106 h 813451"/>
              <a:gd name="connsiteX8" fmla="*/ 0 w 3384966"/>
              <a:gd name="connsiteY8" fmla="*/ 81345 h 81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4966" h="813451">
                <a:moveTo>
                  <a:pt x="0" y="81345"/>
                </a:moveTo>
                <a:cubicBezTo>
                  <a:pt x="0" y="36419"/>
                  <a:pt x="36419" y="0"/>
                  <a:pt x="81345" y="0"/>
                </a:cubicBezTo>
                <a:lnTo>
                  <a:pt x="3303621" y="0"/>
                </a:lnTo>
                <a:cubicBezTo>
                  <a:pt x="3348547" y="0"/>
                  <a:pt x="3384966" y="36419"/>
                  <a:pt x="3384966" y="81345"/>
                </a:cubicBezTo>
                <a:lnTo>
                  <a:pt x="3384966" y="732106"/>
                </a:lnTo>
                <a:cubicBezTo>
                  <a:pt x="3384966" y="777032"/>
                  <a:pt x="3348547" y="813451"/>
                  <a:pt x="3303621" y="813451"/>
                </a:cubicBezTo>
                <a:lnTo>
                  <a:pt x="81345" y="813451"/>
                </a:lnTo>
                <a:cubicBezTo>
                  <a:pt x="36419" y="813451"/>
                  <a:pt x="0" y="777032"/>
                  <a:pt x="0" y="732106"/>
                </a:cubicBezTo>
                <a:lnTo>
                  <a:pt x="0" y="81345"/>
                </a:lnTo>
                <a:close/>
              </a:path>
            </a:pathLst>
          </a:custGeom>
          <a:solidFill>
            <a:srgbClr val="63B3A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5" tIns="39065" rIns="39065" bIns="390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>
                <a:solidFill>
                  <a:schemeClr val="bg1"/>
                </a:solidFill>
                <a:latin typeface="Nunito" pitchFamily="2" charset="0"/>
              </a:rPr>
              <a:t>Ông bà ngoại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1DF70E97-0B11-C408-D62C-9522376870EC}"/>
              </a:ext>
            </a:extLst>
          </p:cNvPr>
          <p:cNvSpPr/>
          <p:nvPr/>
        </p:nvSpPr>
        <p:spPr>
          <a:xfrm>
            <a:off x="7950595" y="4822140"/>
            <a:ext cx="3462537" cy="813451"/>
          </a:xfrm>
          <a:custGeom>
            <a:avLst/>
            <a:gdLst>
              <a:gd name="connsiteX0" fmla="*/ 0 w 3349987"/>
              <a:gd name="connsiteY0" fmla="*/ 81345 h 813451"/>
              <a:gd name="connsiteX1" fmla="*/ 81345 w 3349987"/>
              <a:gd name="connsiteY1" fmla="*/ 0 h 813451"/>
              <a:gd name="connsiteX2" fmla="*/ 3268642 w 3349987"/>
              <a:gd name="connsiteY2" fmla="*/ 0 h 813451"/>
              <a:gd name="connsiteX3" fmla="*/ 3349987 w 3349987"/>
              <a:gd name="connsiteY3" fmla="*/ 81345 h 813451"/>
              <a:gd name="connsiteX4" fmla="*/ 3349987 w 3349987"/>
              <a:gd name="connsiteY4" fmla="*/ 732106 h 813451"/>
              <a:gd name="connsiteX5" fmla="*/ 3268642 w 3349987"/>
              <a:gd name="connsiteY5" fmla="*/ 813451 h 813451"/>
              <a:gd name="connsiteX6" fmla="*/ 81345 w 3349987"/>
              <a:gd name="connsiteY6" fmla="*/ 813451 h 813451"/>
              <a:gd name="connsiteX7" fmla="*/ 0 w 3349987"/>
              <a:gd name="connsiteY7" fmla="*/ 732106 h 813451"/>
              <a:gd name="connsiteX8" fmla="*/ 0 w 3349987"/>
              <a:gd name="connsiteY8" fmla="*/ 81345 h 81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9987" h="813451">
                <a:moveTo>
                  <a:pt x="0" y="81345"/>
                </a:moveTo>
                <a:cubicBezTo>
                  <a:pt x="0" y="36419"/>
                  <a:pt x="36419" y="0"/>
                  <a:pt x="81345" y="0"/>
                </a:cubicBezTo>
                <a:lnTo>
                  <a:pt x="3268642" y="0"/>
                </a:lnTo>
                <a:cubicBezTo>
                  <a:pt x="3313568" y="0"/>
                  <a:pt x="3349987" y="36419"/>
                  <a:pt x="3349987" y="81345"/>
                </a:cubicBezTo>
                <a:lnTo>
                  <a:pt x="3349987" y="732106"/>
                </a:lnTo>
                <a:cubicBezTo>
                  <a:pt x="3349987" y="777032"/>
                  <a:pt x="3313568" y="813451"/>
                  <a:pt x="3268642" y="813451"/>
                </a:cubicBezTo>
                <a:lnTo>
                  <a:pt x="81345" y="813451"/>
                </a:lnTo>
                <a:cubicBezTo>
                  <a:pt x="36419" y="813451"/>
                  <a:pt x="0" y="777032"/>
                  <a:pt x="0" y="732106"/>
                </a:cubicBezTo>
                <a:lnTo>
                  <a:pt x="0" y="81345"/>
                </a:lnTo>
                <a:close/>
              </a:path>
            </a:pathLst>
          </a:custGeom>
          <a:solidFill>
            <a:srgbClr val="63B3A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5" tIns="39065" rIns="39065" bIns="390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>
                <a:solidFill>
                  <a:schemeClr val="bg1"/>
                </a:solidFill>
                <a:latin typeface="Nunito" pitchFamily="2" charset="0"/>
              </a:rPr>
              <a:t>Bác, cậu, mợ, dì, chú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9C375AEA-05E3-BA1A-A911-47AB86A10157}"/>
              </a:ext>
            </a:extLst>
          </p:cNvPr>
          <p:cNvSpPr/>
          <p:nvPr/>
        </p:nvSpPr>
        <p:spPr>
          <a:xfrm>
            <a:off x="7950595" y="5757609"/>
            <a:ext cx="3434407" cy="813451"/>
          </a:xfrm>
          <a:custGeom>
            <a:avLst/>
            <a:gdLst>
              <a:gd name="connsiteX0" fmla="*/ 0 w 3293729"/>
              <a:gd name="connsiteY0" fmla="*/ 81345 h 813451"/>
              <a:gd name="connsiteX1" fmla="*/ 81345 w 3293729"/>
              <a:gd name="connsiteY1" fmla="*/ 0 h 813451"/>
              <a:gd name="connsiteX2" fmla="*/ 3212384 w 3293729"/>
              <a:gd name="connsiteY2" fmla="*/ 0 h 813451"/>
              <a:gd name="connsiteX3" fmla="*/ 3293729 w 3293729"/>
              <a:gd name="connsiteY3" fmla="*/ 81345 h 813451"/>
              <a:gd name="connsiteX4" fmla="*/ 3293729 w 3293729"/>
              <a:gd name="connsiteY4" fmla="*/ 732106 h 813451"/>
              <a:gd name="connsiteX5" fmla="*/ 3212384 w 3293729"/>
              <a:gd name="connsiteY5" fmla="*/ 813451 h 813451"/>
              <a:gd name="connsiteX6" fmla="*/ 81345 w 3293729"/>
              <a:gd name="connsiteY6" fmla="*/ 813451 h 813451"/>
              <a:gd name="connsiteX7" fmla="*/ 0 w 3293729"/>
              <a:gd name="connsiteY7" fmla="*/ 732106 h 813451"/>
              <a:gd name="connsiteX8" fmla="*/ 0 w 3293729"/>
              <a:gd name="connsiteY8" fmla="*/ 81345 h 81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3729" h="813451">
                <a:moveTo>
                  <a:pt x="0" y="81345"/>
                </a:moveTo>
                <a:cubicBezTo>
                  <a:pt x="0" y="36419"/>
                  <a:pt x="36419" y="0"/>
                  <a:pt x="81345" y="0"/>
                </a:cubicBezTo>
                <a:lnTo>
                  <a:pt x="3212384" y="0"/>
                </a:lnTo>
                <a:cubicBezTo>
                  <a:pt x="3257310" y="0"/>
                  <a:pt x="3293729" y="36419"/>
                  <a:pt x="3293729" y="81345"/>
                </a:cubicBezTo>
                <a:lnTo>
                  <a:pt x="3293729" y="732106"/>
                </a:lnTo>
                <a:cubicBezTo>
                  <a:pt x="3293729" y="777032"/>
                  <a:pt x="3257310" y="813451"/>
                  <a:pt x="3212384" y="813451"/>
                </a:cubicBezTo>
                <a:lnTo>
                  <a:pt x="81345" y="813451"/>
                </a:lnTo>
                <a:cubicBezTo>
                  <a:pt x="36419" y="813451"/>
                  <a:pt x="0" y="777032"/>
                  <a:pt x="0" y="732106"/>
                </a:cubicBezTo>
                <a:lnTo>
                  <a:pt x="0" y="81345"/>
                </a:lnTo>
                <a:close/>
              </a:path>
            </a:pathLst>
          </a:custGeom>
          <a:solidFill>
            <a:srgbClr val="63B3A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5" tIns="39065" rIns="39065" bIns="390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>
                <a:solidFill>
                  <a:schemeClr val="bg1"/>
                </a:solidFill>
                <a:latin typeface="Nunito" pitchFamily="2" charset="0"/>
              </a:rPr>
              <a:t>Anh chị em họ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82D56EB0-E41E-47CF-6B0D-1B62AB87D2DD}"/>
              </a:ext>
            </a:extLst>
          </p:cNvPr>
          <p:cNvCxnSpPr>
            <a:cxnSpLocks/>
          </p:cNvCxnSpPr>
          <p:nvPr/>
        </p:nvCxnSpPr>
        <p:spPr>
          <a:xfrm flipV="1">
            <a:off x="4613297" y="2438936"/>
            <a:ext cx="1059634" cy="41382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1F694299-69B4-CC20-A6D3-B5530F16E79F}"/>
              </a:ext>
            </a:extLst>
          </p:cNvPr>
          <p:cNvCxnSpPr>
            <a:cxnSpLocks/>
          </p:cNvCxnSpPr>
          <p:nvPr/>
        </p:nvCxnSpPr>
        <p:spPr>
          <a:xfrm>
            <a:off x="4613296" y="2951202"/>
            <a:ext cx="1059634" cy="2423067"/>
          </a:xfrm>
          <a:prstGeom prst="straightConnector1">
            <a:avLst/>
          </a:prstGeom>
          <a:ln w="57150">
            <a:solidFill>
              <a:srgbClr val="63B3AF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8A560243-0D3F-25EF-9BED-3F2CF3ED7904}"/>
              </a:ext>
            </a:extLst>
          </p:cNvPr>
          <p:cNvCxnSpPr>
            <a:cxnSpLocks/>
          </p:cNvCxnSpPr>
          <p:nvPr/>
        </p:nvCxnSpPr>
        <p:spPr>
          <a:xfrm flipV="1">
            <a:off x="7299833" y="1551957"/>
            <a:ext cx="724639" cy="83994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6B4C0E06-2A76-BF97-E49B-9C64E7A07AFC}"/>
              </a:ext>
            </a:extLst>
          </p:cNvPr>
          <p:cNvCxnSpPr>
            <a:cxnSpLocks/>
          </p:cNvCxnSpPr>
          <p:nvPr/>
        </p:nvCxnSpPr>
        <p:spPr>
          <a:xfrm flipV="1">
            <a:off x="7284310" y="4307464"/>
            <a:ext cx="710570" cy="844005"/>
          </a:xfrm>
          <a:prstGeom prst="straightConnector1">
            <a:avLst/>
          </a:prstGeom>
          <a:ln w="57150">
            <a:solidFill>
              <a:srgbClr val="63B3AF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CF52BAA2-CB8B-4BAC-5729-C8D276691610}"/>
              </a:ext>
            </a:extLst>
          </p:cNvPr>
          <p:cNvCxnSpPr>
            <a:cxnSpLocks/>
          </p:cNvCxnSpPr>
          <p:nvPr/>
        </p:nvCxnSpPr>
        <p:spPr>
          <a:xfrm>
            <a:off x="7284310" y="2422458"/>
            <a:ext cx="666284" cy="102693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8F190E5C-9245-FDE5-4C98-DB18B6E7DD21}"/>
              </a:ext>
            </a:extLst>
          </p:cNvPr>
          <p:cNvCxnSpPr>
            <a:cxnSpLocks/>
          </p:cNvCxnSpPr>
          <p:nvPr/>
        </p:nvCxnSpPr>
        <p:spPr>
          <a:xfrm flipV="1">
            <a:off x="7329857" y="2386301"/>
            <a:ext cx="694615" cy="1394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CCB15A26-C5F1-2D93-8F1A-603FAC882635}"/>
              </a:ext>
            </a:extLst>
          </p:cNvPr>
          <p:cNvCxnSpPr>
            <a:cxnSpLocks/>
          </p:cNvCxnSpPr>
          <p:nvPr/>
        </p:nvCxnSpPr>
        <p:spPr>
          <a:xfrm>
            <a:off x="7329857" y="5183375"/>
            <a:ext cx="620737" cy="122668"/>
          </a:xfrm>
          <a:prstGeom prst="straightConnector1">
            <a:avLst/>
          </a:prstGeom>
          <a:ln w="57150">
            <a:solidFill>
              <a:srgbClr val="63B3AF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6F60BFDA-E849-EFE1-3982-F7BCDB553DCD}"/>
              </a:ext>
            </a:extLst>
          </p:cNvPr>
          <p:cNvCxnSpPr>
            <a:cxnSpLocks/>
          </p:cNvCxnSpPr>
          <p:nvPr/>
        </p:nvCxnSpPr>
        <p:spPr>
          <a:xfrm>
            <a:off x="7329857" y="5183375"/>
            <a:ext cx="575190" cy="881337"/>
          </a:xfrm>
          <a:prstGeom prst="straightConnector1">
            <a:avLst/>
          </a:prstGeom>
          <a:ln w="57150">
            <a:solidFill>
              <a:srgbClr val="63B3AF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67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6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F3C2621-DEA5-7559-09C1-99463E99A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7" y="3230982"/>
            <a:ext cx="3807948" cy="380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Group 9">
            <a:extLst>
              <a:ext uri="{FF2B5EF4-FFF2-40B4-BE49-F238E27FC236}">
                <a16:creationId xmlns="" xmlns:a16="http://schemas.microsoft.com/office/drawing/2014/main" id="{8CD35B93-94AA-B5BA-E910-0352BE81BD27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7050C9E9-1082-EA12-4BE0-8A0786671E0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19A400-C159-FF98-EA1F-C03571DB0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3" y="-212828"/>
            <a:ext cx="1438275" cy="1371600"/>
          </a:xfrm>
          <a:prstGeom prst="rect">
            <a:avLst/>
          </a:prstGeom>
        </p:spPr>
      </p:pic>
      <p:sp>
        <p:nvSpPr>
          <p:cNvPr id="8" name="Rounded Rectangular Callout 6">
            <a:extLst>
              <a:ext uri="{FF2B5EF4-FFF2-40B4-BE49-F238E27FC236}">
                <a16:creationId xmlns="" xmlns:a16="http://schemas.microsoft.com/office/drawing/2014/main" id="{D9475F6A-9DFB-0622-BF27-AA44515BDD87}"/>
              </a:ext>
            </a:extLst>
          </p:cNvPr>
          <p:cNvSpPr/>
          <p:nvPr/>
        </p:nvSpPr>
        <p:spPr>
          <a:xfrm>
            <a:off x="1590683" y="227530"/>
            <a:ext cx="9465407" cy="632279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1. Cùng hoàn thành sơ đồ theo gợi ý sau: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DA0B99E-894B-3C26-5B99-FC887CB92390}"/>
              </a:ext>
            </a:extLst>
          </p:cNvPr>
          <p:cNvSpPr/>
          <p:nvPr/>
        </p:nvSpPr>
        <p:spPr>
          <a:xfrm>
            <a:off x="281353" y="1073886"/>
            <a:ext cx="11268222" cy="5101831"/>
          </a:xfrm>
          <a:prstGeom prst="rect">
            <a:avLst/>
          </a:prstGeom>
          <a:noFill/>
        </p:spPr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77D9AE0C-E0E6-E897-207E-A0DB548498D8}"/>
              </a:ext>
            </a:extLst>
          </p:cNvPr>
          <p:cNvSpPr/>
          <p:nvPr/>
        </p:nvSpPr>
        <p:spPr>
          <a:xfrm>
            <a:off x="891150" y="1987602"/>
            <a:ext cx="4890062" cy="1637199"/>
          </a:xfrm>
          <a:custGeom>
            <a:avLst/>
            <a:gdLst>
              <a:gd name="connsiteX0" fmla="*/ 0 w 5805046"/>
              <a:gd name="connsiteY0" fmla="*/ 152487 h 1524868"/>
              <a:gd name="connsiteX1" fmla="*/ 152487 w 5805046"/>
              <a:gd name="connsiteY1" fmla="*/ 0 h 1524868"/>
              <a:gd name="connsiteX2" fmla="*/ 5652559 w 5805046"/>
              <a:gd name="connsiteY2" fmla="*/ 0 h 1524868"/>
              <a:gd name="connsiteX3" fmla="*/ 5805046 w 5805046"/>
              <a:gd name="connsiteY3" fmla="*/ 152487 h 1524868"/>
              <a:gd name="connsiteX4" fmla="*/ 5805046 w 5805046"/>
              <a:gd name="connsiteY4" fmla="*/ 1372381 h 1524868"/>
              <a:gd name="connsiteX5" fmla="*/ 5652559 w 5805046"/>
              <a:gd name="connsiteY5" fmla="*/ 1524868 h 1524868"/>
              <a:gd name="connsiteX6" fmla="*/ 152487 w 5805046"/>
              <a:gd name="connsiteY6" fmla="*/ 1524868 h 1524868"/>
              <a:gd name="connsiteX7" fmla="*/ 0 w 5805046"/>
              <a:gd name="connsiteY7" fmla="*/ 1372381 h 1524868"/>
              <a:gd name="connsiteX8" fmla="*/ 0 w 5805046"/>
              <a:gd name="connsiteY8" fmla="*/ 152487 h 15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5046" h="1524868">
                <a:moveTo>
                  <a:pt x="0" y="152487"/>
                </a:moveTo>
                <a:cubicBezTo>
                  <a:pt x="0" y="68271"/>
                  <a:pt x="68271" y="0"/>
                  <a:pt x="152487" y="0"/>
                </a:cubicBezTo>
                <a:lnTo>
                  <a:pt x="5652559" y="0"/>
                </a:lnTo>
                <a:cubicBezTo>
                  <a:pt x="5736775" y="0"/>
                  <a:pt x="5805046" y="68271"/>
                  <a:pt x="5805046" y="152487"/>
                </a:cubicBezTo>
                <a:lnTo>
                  <a:pt x="5805046" y="1372381"/>
                </a:lnTo>
                <a:cubicBezTo>
                  <a:pt x="5805046" y="1456597"/>
                  <a:pt x="5736775" y="1524868"/>
                  <a:pt x="5652559" y="1524868"/>
                </a:cubicBezTo>
                <a:lnTo>
                  <a:pt x="152487" y="1524868"/>
                </a:lnTo>
                <a:cubicBezTo>
                  <a:pt x="68271" y="1524868"/>
                  <a:pt x="0" y="1456597"/>
                  <a:pt x="0" y="1372381"/>
                </a:cubicBezTo>
                <a:lnTo>
                  <a:pt x="0" y="152487"/>
                </a:lnTo>
                <a:close/>
              </a:path>
            </a:pathLst>
          </a:custGeom>
          <a:solidFill>
            <a:srgbClr val="F4849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982" tIns="64982" rIns="64982" bIns="64982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Các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ngày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kỉ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niệm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và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sự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kiện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quan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trọng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của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gia</a:t>
            </a:r>
            <a:r>
              <a:rPr lang="en-US" sz="36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unito" pitchFamily="2" charset="0"/>
              </a:rPr>
              <a:t>đình</a:t>
            </a:r>
            <a:endParaRPr lang="en-US" sz="3600" b="1" kern="1200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A4AC194B-B50B-2920-D8A4-D2DEAA3C7488}"/>
              </a:ext>
            </a:extLst>
          </p:cNvPr>
          <p:cNvSpPr/>
          <p:nvPr/>
        </p:nvSpPr>
        <p:spPr>
          <a:xfrm>
            <a:off x="7442723" y="1073886"/>
            <a:ext cx="4281878" cy="1252778"/>
          </a:xfrm>
          <a:custGeom>
            <a:avLst/>
            <a:gdLst>
              <a:gd name="connsiteX0" fmla="*/ 0 w 3887342"/>
              <a:gd name="connsiteY0" fmla="*/ 101487 h 1014868"/>
              <a:gd name="connsiteX1" fmla="*/ 101487 w 3887342"/>
              <a:gd name="connsiteY1" fmla="*/ 0 h 1014868"/>
              <a:gd name="connsiteX2" fmla="*/ 3785855 w 3887342"/>
              <a:gd name="connsiteY2" fmla="*/ 0 h 1014868"/>
              <a:gd name="connsiteX3" fmla="*/ 3887342 w 3887342"/>
              <a:gd name="connsiteY3" fmla="*/ 101487 h 1014868"/>
              <a:gd name="connsiteX4" fmla="*/ 3887342 w 3887342"/>
              <a:gd name="connsiteY4" fmla="*/ 913381 h 1014868"/>
              <a:gd name="connsiteX5" fmla="*/ 3785855 w 3887342"/>
              <a:gd name="connsiteY5" fmla="*/ 1014868 h 1014868"/>
              <a:gd name="connsiteX6" fmla="*/ 101487 w 3887342"/>
              <a:gd name="connsiteY6" fmla="*/ 1014868 h 1014868"/>
              <a:gd name="connsiteX7" fmla="*/ 0 w 3887342"/>
              <a:gd name="connsiteY7" fmla="*/ 913381 h 1014868"/>
              <a:gd name="connsiteX8" fmla="*/ 0 w 3887342"/>
              <a:gd name="connsiteY8" fmla="*/ 101487 h 10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7342" h="1014868">
                <a:moveTo>
                  <a:pt x="0" y="101487"/>
                </a:moveTo>
                <a:cubicBezTo>
                  <a:pt x="0" y="45437"/>
                  <a:pt x="45437" y="0"/>
                  <a:pt x="101487" y="0"/>
                </a:cubicBezTo>
                <a:lnTo>
                  <a:pt x="3785855" y="0"/>
                </a:lnTo>
                <a:cubicBezTo>
                  <a:pt x="3841905" y="0"/>
                  <a:pt x="3887342" y="45437"/>
                  <a:pt x="3887342" y="101487"/>
                </a:cubicBezTo>
                <a:lnTo>
                  <a:pt x="3887342" y="913381"/>
                </a:lnTo>
                <a:cubicBezTo>
                  <a:pt x="3887342" y="969431"/>
                  <a:pt x="3841905" y="1014868"/>
                  <a:pt x="3785855" y="1014868"/>
                </a:cubicBezTo>
                <a:lnTo>
                  <a:pt x="101487" y="1014868"/>
                </a:lnTo>
                <a:cubicBezTo>
                  <a:pt x="45437" y="1014868"/>
                  <a:pt x="0" y="969431"/>
                  <a:pt x="0" y="913381"/>
                </a:cubicBezTo>
                <a:lnTo>
                  <a:pt x="0" y="101487"/>
                </a:lnTo>
                <a:close/>
              </a:path>
            </a:pathLst>
          </a:custGeom>
          <a:solidFill>
            <a:srgbClr val="33E416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4" tIns="47504" rIns="47504" bIns="47504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>
                <a:solidFill>
                  <a:schemeClr val="tx1"/>
                </a:solidFill>
                <a:latin typeface="Nunito" pitchFamily="2" charset="0"/>
              </a:rPr>
              <a:t>Năm 2011: Em được 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>
                <a:solidFill>
                  <a:schemeClr val="tx1"/>
                </a:solidFill>
                <a:latin typeface="Nunito" pitchFamily="2" charset="0"/>
              </a:rPr>
              <a:t>sinh ra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A3B69A1-4830-08E2-7A96-09EB7CB80802}"/>
              </a:ext>
            </a:extLst>
          </p:cNvPr>
          <p:cNvSpPr/>
          <p:nvPr/>
        </p:nvSpPr>
        <p:spPr>
          <a:xfrm>
            <a:off x="7456795" y="3064227"/>
            <a:ext cx="4247110" cy="1087472"/>
          </a:xfrm>
          <a:custGeom>
            <a:avLst/>
            <a:gdLst>
              <a:gd name="connsiteX0" fmla="*/ 0 w 3887342"/>
              <a:gd name="connsiteY0" fmla="*/ 83792 h 837916"/>
              <a:gd name="connsiteX1" fmla="*/ 83792 w 3887342"/>
              <a:gd name="connsiteY1" fmla="*/ 0 h 837916"/>
              <a:gd name="connsiteX2" fmla="*/ 3803550 w 3887342"/>
              <a:gd name="connsiteY2" fmla="*/ 0 h 837916"/>
              <a:gd name="connsiteX3" fmla="*/ 3887342 w 3887342"/>
              <a:gd name="connsiteY3" fmla="*/ 83792 h 837916"/>
              <a:gd name="connsiteX4" fmla="*/ 3887342 w 3887342"/>
              <a:gd name="connsiteY4" fmla="*/ 754124 h 837916"/>
              <a:gd name="connsiteX5" fmla="*/ 3803550 w 3887342"/>
              <a:gd name="connsiteY5" fmla="*/ 837916 h 837916"/>
              <a:gd name="connsiteX6" fmla="*/ 83792 w 3887342"/>
              <a:gd name="connsiteY6" fmla="*/ 837916 h 837916"/>
              <a:gd name="connsiteX7" fmla="*/ 0 w 3887342"/>
              <a:gd name="connsiteY7" fmla="*/ 754124 h 837916"/>
              <a:gd name="connsiteX8" fmla="*/ 0 w 3887342"/>
              <a:gd name="connsiteY8" fmla="*/ 83792 h 83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7342" h="837916">
                <a:moveTo>
                  <a:pt x="0" y="83792"/>
                </a:moveTo>
                <a:cubicBezTo>
                  <a:pt x="0" y="37515"/>
                  <a:pt x="37515" y="0"/>
                  <a:pt x="83792" y="0"/>
                </a:cubicBezTo>
                <a:lnTo>
                  <a:pt x="3803550" y="0"/>
                </a:lnTo>
                <a:cubicBezTo>
                  <a:pt x="3849827" y="0"/>
                  <a:pt x="3887342" y="37515"/>
                  <a:pt x="3887342" y="83792"/>
                </a:cubicBezTo>
                <a:lnTo>
                  <a:pt x="3887342" y="754124"/>
                </a:lnTo>
                <a:cubicBezTo>
                  <a:pt x="3887342" y="800401"/>
                  <a:pt x="3849827" y="837916"/>
                  <a:pt x="3803550" y="837916"/>
                </a:cubicBezTo>
                <a:lnTo>
                  <a:pt x="83792" y="837916"/>
                </a:lnTo>
                <a:cubicBezTo>
                  <a:pt x="37515" y="837916"/>
                  <a:pt x="0" y="800401"/>
                  <a:pt x="0" y="754124"/>
                </a:cubicBezTo>
                <a:lnTo>
                  <a:pt x="0" y="83792"/>
                </a:lnTo>
                <a:close/>
              </a:path>
            </a:pathLst>
          </a:custGeom>
          <a:solidFill>
            <a:srgbClr val="F7B9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322" tIns="42322" rIns="42322" bIns="4232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>
                <a:solidFill>
                  <a:schemeClr val="tx1"/>
                </a:solidFill>
                <a:latin typeface="Nunito" pitchFamily="2" charset="0"/>
              </a:rPr>
              <a:t>Năm 2015: Lần đầu tiên cả nhà đi chơi xa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5628A676-E5A6-86FA-783E-C60A6EC71391}"/>
              </a:ext>
            </a:extLst>
          </p:cNvPr>
          <p:cNvSpPr/>
          <p:nvPr/>
        </p:nvSpPr>
        <p:spPr>
          <a:xfrm>
            <a:off x="7202658" y="5104531"/>
            <a:ext cx="4883015" cy="1087472"/>
          </a:xfrm>
          <a:custGeom>
            <a:avLst/>
            <a:gdLst>
              <a:gd name="connsiteX0" fmla="*/ 0 w 3887342"/>
              <a:gd name="connsiteY0" fmla="*/ 79621 h 796205"/>
              <a:gd name="connsiteX1" fmla="*/ 79621 w 3887342"/>
              <a:gd name="connsiteY1" fmla="*/ 0 h 796205"/>
              <a:gd name="connsiteX2" fmla="*/ 3807722 w 3887342"/>
              <a:gd name="connsiteY2" fmla="*/ 0 h 796205"/>
              <a:gd name="connsiteX3" fmla="*/ 3887343 w 3887342"/>
              <a:gd name="connsiteY3" fmla="*/ 79621 h 796205"/>
              <a:gd name="connsiteX4" fmla="*/ 3887342 w 3887342"/>
              <a:gd name="connsiteY4" fmla="*/ 716585 h 796205"/>
              <a:gd name="connsiteX5" fmla="*/ 3807721 w 3887342"/>
              <a:gd name="connsiteY5" fmla="*/ 796206 h 796205"/>
              <a:gd name="connsiteX6" fmla="*/ 79621 w 3887342"/>
              <a:gd name="connsiteY6" fmla="*/ 796205 h 796205"/>
              <a:gd name="connsiteX7" fmla="*/ 0 w 3887342"/>
              <a:gd name="connsiteY7" fmla="*/ 716584 h 796205"/>
              <a:gd name="connsiteX8" fmla="*/ 0 w 3887342"/>
              <a:gd name="connsiteY8" fmla="*/ 79621 h 79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7342" h="796205">
                <a:moveTo>
                  <a:pt x="0" y="79621"/>
                </a:moveTo>
                <a:cubicBezTo>
                  <a:pt x="0" y="35648"/>
                  <a:pt x="35648" y="0"/>
                  <a:pt x="79621" y="0"/>
                </a:cubicBezTo>
                <a:lnTo>
                  <a:pt x="3807722" y="0"/>
                </a:lnTo>
                <a:cubicBezTo>
                  <a:pt x="3851695" y="0"/>
                  <a:pt x="3887343" y="35648"/>
                  <a:pt x="3887343" y="79621"/>
                </a:cubicBezTo>
                <a:cubicBezTo>
                  <a:pt x="3887343" y="291942"/>
                  <a:pt x="3887342" y="504264"/>
                  <a:pt x="3887342" y="716585"/>
                </a:cubicBezTo>
                <a:cubicBezTo>
                  <a:pt x="3887342" y="760558"/>
                  <a:pt x="3851694" y="796206"/>
                  <a:pt x="3807721" y="796206"/>
                </a:cubicBezTo>
                <a:lnTo>
                  <a:pt x="79621" y="796205"/>
                </a:lnTo>
                <a:cubicBezTo>
                  <a:pt x="35648" y="796205"/>
                  <a:pt x="0" y="760557"/>
                  <a:pt x="0" y="716584"/>
                </a:cubicBezTo>
                <a:lnTo>
                  <a:pt x="0" y="79621"/>
                </a:lnTo>
                <a:close/>
              </a:path>
            </a:pathLst>
          </a:custGeom>
          <a:solidFill>
            <a:srgbClr val="63B3A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00" tIns="41100" rIns="41100" bIns="4110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>
                <a:solidFill>
                  <a:schemeClr val="tx1"/>
                </a:solidFill>
                <a:latin typeface="Nunito" pitchFamily="2" charset="0"/>
              </a:rPr>
              <a:t>Năm 2017: Em học lớp 1.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F4C42272-2546-B928-3594-20763137AB10}"/>
              </a:ext>
            </a:extLst>
          </p:cNvPr>
          <p:cNvCxnSpPr>
            <a:cxnSpLocks/>
          </p:cNvCxnSpPr>
          <p:nvPr/>
        </p:nvCxnSpPr>
        <p:spPr>
          <a:xfrm flipV="1">
            <a:off x="5781212" y="1476354"/>
            <a:ext cx="1638597" cy="1252778"/>
          </a:xfrm>
          <a:prstGeom prst="straightConnector1">
            <a:avLst/>
          </a:prstGeom>
          <a:ln w="57150">
            <a:solidFill>
              <a:srgbClr val="33E416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16545874-A3C8-DF91-0280-F377E131C788}"/>
              </a:ext>
            </a:extLst>
          </p:cNvPr>
          <p:cNvCxnSpPr>
            <a:cxnSpLocks/>
          </p:cNvCxnSpPr>
          <p:nvPr/>
        </p:nvCxnSpPr>
        <p:spPr>
          <a:xfrm>
            <a:off x="5781212" y="2755706"/>
            <a:ext cx="1675583" cy="727479"/>
          </a:xfrm>
          <a:prstGeom prst="straightConnector1">
            <a:avLst/>
          </a:prstGeom>
          <a:ln w="57150">
            <a:solidFill>
              <a:srgbClr val="F7B900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8DD32DA3-FA5A-BB6F-048C-534462DD1A19}"/>
              </a:ext>
            </a:extLst>
          </p:cNvPr>
          <p:cNvCxnSpPr>
            <a:cxnSpLocks/>
          </p:cNvCxnSpPr>
          <p:nvPr/>
        </p:nvCxnSpPr>
        <p:spPr>
          <a:xfrm>
            <a:off x="5781212" y="2757268"/>
            <a:ext cx="1326712" cy="2890999"/>
          </a:xfrm>
          <a:prstGeom prst="straightConnector1">
            <a:avLst/>
          </a:prstGeom>
          <a:ln w="57150">
            <a:solidFill>
              <a:srgbClr val="63B3AF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86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Group 9">
            <a:extLst>
              <a:ext uri="{FF2B5EF4-FFF2-40B4-BE49-F238E27FC236}">
                <a16:creationId xmlns="" xmlns:a16="http://schemas.microsoft.com/office/drawing/2014/main" id="{8CD35B93-94AA-B5BA-E910-0352BE81BD27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7050C9E9-1082-EA12-4BE0-8A0786671E0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19A400-C159-FF98-EA1F-C03571DB0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3" y="-212828"/>
            <a:ext cx="1438275" cy="1371600"/>
          </a:xfrm>
          <a:prstGeom prst="rect">
            <a:avLst/>
          </a:prstGeom>
        </p:spPr>
      </p:pic>
      <p:sp>
        <p:nvSpPr>
          <p:cNvPr id="8" name="Rounded Rectangular Callout 6">
            <a:extLst>
              <a:ext uri="{FF2B5EF4-FFF2-40B4-BE49-F238E27FC236}">
                <a16:creationId xmlns="" xmlns:a16="http://schemas.microsoft.com/office/drawing/2014/main" id="{D9475F6A-9DFB-0622-BF27-AA44515BDD87}"/>
              </a:ext>
            </a:extLst>
          </p:cNvPr>
          <p:cNvSpPr/>
          <p:nvPr/>
        </p:nvSpPr>
        <p:spPr>
          <a:xfrm>
            <a:off x="1590683" y="227530"/>
            <a:ext cx="9465407" cy="632279"/>
          </a:xfrm>
          <a:prstGeom prst="wedgeRoundRectCallout">
            <a:avLst>
              <a:gd name="adj1" fmla="val -21165"/>
              <a:gd name="adj2" fmla="val 50670"/>
              <a:gd name="adj3" fmla="val 16667"/>
            </a:avLst>
          </a:prstGeom>
          <a:solidFill>
            <a:srgbClr val="FFFF00"/>
          </a:solidFill>
          <a:ln w="28575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FF0000"/>
                </a:solidFill>
                <a:latin typeface="Nunito Black" pitchFamily="2" charset="0"/>
              </a:rPr>
              <a:t>1. Cùng hoàn thành sơ đồ theo gợi ý sau: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275FB0D-58D5-2C5A-BD2F-A7827175E020}"/>
              </a:ext>
            </a:extLst>
          </p:cNvPr>
          <p:cNvSpPr/>
          <p:nvPr/>
        </p:nvSpPr>
        <p:spPr>
          <a:xfrm>
            <a:off x="281353" y="1073886"/>
            <a:ext cx="11549575" cy="5503554"/>
          </a:xfrm>
          <a:prstGeom prst="rect">
            <a:avLst/>
          </a:prstGeom>
          <a:noFill/>
        </p:spPr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EC3465B-FA53-7C53-C31B-3ABF4179B1E6}"/>
              </a:ext>
            </a:extLst>
          </p:cNvPr>
          <p:cNvSpPr/>
          <p:nvPr/>
        </p:nvSpPr>
        <p:spPr>
          <a:xfrm>
            <a:off x="368120" y="2058972"/>
            <a:ext cx="5609986" cy="1564324"/>
          </a:xfrm>
          <a:custGeom>
            <a:avLst/>
            <a:gdLst>
              <a:gd name="connsiteX0" fmla="*/ 0 w 5955250"/>
              <a:gd name="connsiteY0" fmla="*/ 156432 h 1564324"/>
              <a:gd name="connsiteX1" fmla="*/ 156432 w 5955250"/>
              <a:gd name="connsiteY1" fmla="*/ 0 h 1564324"/>
              <a:gd name="connsiteX2" fmla="*/ 5798818 w 5955250"/>
              <a:gd name="connsiteY2" fmla="*/ 0 h 1564324"/>
              <a:gd name="connsiteX3" fmla="*/ 5955250 w 5955250"/>
              <a:gd name="connsiteY3" fmla="*/ 156432 h 1564324"/>
              <a:gd name="connsiteX4" fmla="*/ 5955250 w 5955250"/>
              <a:gd name="connsiteY4" fmla="*/ 1407892 h 1564324"/>
              <a:gd name="connsiteX5" fmla="*/ 5798818 w 5955250"/>
              <a:gd name="connsiteY5" fmla="*/ 1564324 h 1564324"/>
              <a:gd name="connsiteX6" fmla="*/ 156432 w 5955250"/>
              <a:gd name="connsiteY6" fmla="*/ 1564324 h 1564324"/>
              <a:gd name="connsiteX7" fmla="*/ 0 w 5955250"/>
              <a:gd name="connsiteY7" fmla="*/ 1407892 h 1564324"/>
              <a:gd name="connsiteX8" fmla="*/ 0 w 5955250"/>
              <a:gd name="connsiteY8" fmla="*/ 156432 h 156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5250" h="1564324">
                <a:moveTo>
                  <a:pt x="0" y="156432"/>
                </a:moveTo>
                <a:cubicBezTo>
                  <a:pt x="0" y="70037"/>
                  <a:pt x="70037" y="0"/>
                  <a:pt x="156432" y="0"/>
                </a:cubicBezTo>
                <a:lnTo>
                  <a:pt x="5798818" y="0"/>
                </a:lnTo>
                <a:cubicBezTo>
                  <a:pt x="5885213" y="0"/>
                  <a:pt x="5955250" y="70037"/>
                  <a:pt x="5955250" y="156432"/>
                </a:cubicBezTo>
                <a:lnTo>
                  <a:pt x="5955250" y="1407892"/>
                </a:lnTo>
                <a:cubicBezTo>
                  <a:pt x="5955250" y="1494287"/>
                  <a:pt x="5885213" y="1564324"/>
                  <a:pt x="5798818" y="1564324"/>
                </a:cubicBezTo>
                <a:lnTo>
                  <a:pt x="156432" y="1564324"/>
                </a:lnTo>
                <a:cubicBezTo>
                  <a:pt x="70037" y="1564324"/>
                  <a:pt x="0" y="1494287"/>
                  <a:pt x="0" y="1407892"/>
                </a:cubicBezTo>
                <a:lnTo>
                  <a:pt x="0" y="156432"/>
                </a:lnTo>
                <a:close/>
              </a:path>
            </a:pathLst>
          </a:custGeom>
          <a:solidFill>
            <a:srgbClr val="00B0F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37" tIns="66137" rIns="66137" bIns="6613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>
                <a:solidFill>
                  <a:schemeClr val="tx1"/>
                </a:solidFill>
                <a:latin typeface="Nunito" pitchFamily="2" charset="0"/>
              </a:rPr>
              <a:t>Cách phòng tránh hỏa hoạn khi ở nhà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408319D4-6F0C-1C6A-983D-98930A7E5E23}"/>
              </a:ext>
            </a:extLst>
          </p:cNvPr>
          <p:cNvSpPr/>
          <p:nvPr/>
        </p:nvSpPr>
        <p:spPr>
          <a:xfrm>
            <a:off x="7781118" y="1382398"/>
            <a:ext cx="4042762" cy="1161339"/>
          </a:xfrm>
          <a:custGeom>
            <a:avLst/>
            <a:gdLst>
              <a:gd name="connsiteX0" fmla="*/ 0 w 3987926"/>
              <a:gd name="connsiteY0" fmla="*/ 104113 h 1041128"/>
              <a:gd name="connsiteX1" fmla="*/ 104113 w 3987926"/>
              <a:gd name="connsiteY1" fmla="*/ 0 h 1041128"/>
              <a:gd name="connsiteX2" fmla="*/ 3883813 w 3987926"/>
              <a:gd name="connsiteY2" fmla="*/ 0 h 1041128"/>
              <a:gd name="connsiteX3" fmla="*/ 3987926 w 3987926"/>
              <a:gd name="connsiteY3" fmla="*/ 104113 h 1041128"/>
              <a:gd name="connsiteX4" fmla="*/ 3987926 w 3987926"/>
              <a:gd name="connsiteY4" fmla="*/ 937015 h 1041128"/>
              <a:gd name="connsiteX5" fmla="*/ 3883813 w 3987926"/>
              <a:gd name="connsiteY5" fmla="*/ 1041128 h 1041128"/>
              <a:gd name="connsiteX6" fmla="*/ 104113 w 3987926"/>
              <a:gd name="connsiteY6" fmla="*/ 1041128 h 1041128"/>
              <a:gd name="connsiteX7" fmla="*/ 0 w 3987926"/>
              <a:gd name="connsiteY7" fmla="*/ 937015 h 1041128"/>
              <a:gd name="connsiteX8" fmla="*/ 0 w 3987926"/>
              <a:gd name="connsiteY8" fmla="*/ 104113 h 10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7926" h="1041128">
                <a:moveTo>
                  <a:pt x="0" y="104113"/>
                </a:moveTo>
                <a:cubicBezTo>
                  <a:pt x="0" y="46613"/>
                  <a:pt x="46613" y="0"/>
                  <a:pt x="104113" y="0"/>
                </a:cubicBezTo>
                <a:lnTo>
                  <a:pt x="3883813" y="0"/>
                </a:lnTo>
                <a:cubicBezTo>
                  <a:pt x="3941313" y="0"/>
                  <a:pt x="3987926" y="46613"/>
                  <a:pt x="3987926" y="104113"/>
                </a:cubicBezTo>
                <a:lnTo>
                  <a:pt x="3987926" y="937015"/>
                </a:lnTo>
                <a:cubicBezTo>
                  <a:pt x="3987926" y="994515"/>
                  <a:pt x="3941313" y="1041128"/>
                  <a:pt x="3883813" y="1041128"/>
                </a:cubicBezTo>
                <a:lnTo>
                  <a:pt x="104113" y="1041128"/>
                </a:lnTo>
                <a:cubicBezTo>
                  <a:pt x="46613" y="1041128"/>
                  <a:pt x="0" y="994515"/>
                  <a:pt x="0" y="937015"/>
                </a:cubicBezTo>
                <a:lnTo>
                  <a:pt x="0" y="10411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F7B9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74" tIns="48274" rIns="48274" bIns="48274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Không</a:t>
            </a:r>
            <a:r>
              <a:rPr lang="en-US" sz="32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đặt</a:t>
            </a:r>
            <a:r>
              <a:rPr lang="en-US" sz="32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những</a:t>
            </a:r>
            <a:r>
              <a:rPr lang="en-US" sz="32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thứ</a:t>
            </a:r>
            <a:r>
              <a:rPr lang="en-US" sz="32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dễ</a:t>
            </a:r>
            <a:r>
              <a:rPr lang="en-US" sz="32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cháy</a:t>
            </a:r>
            <a:r>
              <a:rPr lang="en-US" sz="32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gần</a:t>
            </a:r>
            <a:r>
              <a:rPr lang="en-US" sz="32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bếp</a:t>
            </a:r>
            <a:endParaRPr lang="en-US" sz="3200" b="1" kern="1200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6754631-87BF-4F40-DD29-BC761315D0CE}"/>
              </a:ext>
            </a:extLst>
          </p:cNvPr>
          <p:cNvSpPr/>
          <p:nvPr/>
        </p:nvSpPr>
        <p:spPr>
          <a:xfrm>
            <a:off x="7837387" y="3508024"/>
            <a:ext cx="4073260" cy="1041128"/>
          </a:xfrm>
          <a:custGeom>
            <a:avLst/>
            <a:gdLst>
              <a:gd name="connsiteX0" fmla="*/ 0 w 3987926"/>
              <a:gd name="connsiteY0" fmla="*/ 85960 h 859597"/>
              <a:gd name="connsiteX1" fmla="*/ 85960 w 3987926"/>
              <a:gd name="connsiteY1" fmla="*/ 0 h 859597"/>
              <a:gd name="connsiteX2" fmla="*/ 3901966 w 3987926"/>
              <a:gd name="connsiteY2" fmla="*/ 0 h 859597"/>
              <a:gd name="connsiteX3" fmla="*/ 3987926 w 3987926"/>
              <a:gd name="connsiteY3" fmla="*/ 85960 h 859597"/>
              <a:gd name="connsiteX4" fmla="*/ 3987926 w 3987926"/>
              <a:gd name="connsiteY4" fmla="*/ 773637 h 859597"/>
              <a:gd name="connsiteX5" fmla="*/ 3901966 w 3987926"/>
              <a:gd name="connsiteY5" fmla="*/ 859597 h 859597"/>
              <a:gd name="connsiteX6" fmla="*/ 85960 w 3987926"/>
              <a:gd name="connsiteY6" fmla="*/ 859597 h 859597"/>
              <a:gd name="connsiteX7" fmla="*/ 0 w 3987926"/>
              <a:gd name="connsiteY7" fmla="*/ 773637 h 859597"/>
              <a:gd name="connsiteX8" fmla="*/ 0 w 3987926"/>
              <a:gd name="connsiteY8" fmla="*/ 85960 h 85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7926" h="859597">
                <a:moveTo>
                  <a:pt x="0" y="85960"/>
                </a:moveTo>
                <a:cubicBezTo>
                  <a:pt x="0" y="38486"/>
                  <a:pt x="38486" y="0"/>
                  <a:pt x="85960" y="0"/>
                </a:cubicBezTo>
                <a:lnTo>
                  <a:pt x="3901966" y="0"/>
                </a:lnTo>
                <a:cubicBezTo>
                  <a:pt x="3949440" y="0"/>
                  <a:pt x="3987926" y="38486"/>
                  <a:pt x="3987926" y="85960"/>
                </a:cubicBezTo>
                <a:lnTo>
                  <a:pt x="3987926" y="773637"/>
                </a:lnTo>
                <a:cubicBezTo>
                  <a:pt x="3987926" y="821111"/>
                  <a:pt x="3949440" y="859597"/>
                  <a:pt x="3901966" y="859597"/>
                </a:cubicBezTo>
                <a:lnTo>
                  <a:pt x="85960" y="859597"/>
                </a:lnTo>
                <a:cubicBezTo>
                  <a:pt x="38486" y="859597"/>
                  <a:pt x="0" y="821111"/>
                  <a:pt x="0" y="773637"/>
                </a:cubicBezTo>
                <a:lnTo>
                  <a:pt x="0" y="8596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F7B9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957" tIns="42957" rIns="42957" bIns="429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Tắt</a:t>
            </a:r>
            <a:r>
              <a:rPr lang="en-US" sz="32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bếp</a:t>
            </a:r>
            <a:r>
              <a:rPr lang="en-US" sz="32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khi</a:t>
            </a:r>
            <a:r>
              <a:rPr lang="en-US" sz="32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nấu</a:t>
            </a:r>
            <a:r>
              <a:rPr lang="en-US" sz="3200" b="1" kern="12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Nunito" pitchFamily="2" charset="0"/>
              </a:rPr>
              <a:t>xong</a:t>
            </a:r>
            <a:endParaRPr lang="en-US" sz="3200" b="1" kern="1200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C348D067-C70B-1429-8D4D-8797B8AF9F94}"/>
              </a:ext>
            </a:extLst>
          </p:cNvPr>
          <p:cNvSpPr/>
          <p:nvPr/>
        </p:nvSpPr>
        <p:spPr>
          <a:xfrm>
            <a:off x="7824347" y="5204613"/>
            <a:ext cx="4086300" cy="1161339"/>
          </a:xfrm>
          <a:custGeom>
            <a:avLst/>
            <a:gdLst>
              <a:gd name="connsiteX0" fmla="*/ 0 w 3987926"/>
              <a:gd name="connsiteY0" fmla="*/ 81681 h 816807"/>
              <a:gd name="connsiteX1" fmla="*/ 81681 w 3987926"/>
              <a:gd name="connsiteY1" fmla="*/ 0 h 816807"/>
              <a:gd name="connsiteX2" fmla="*/ 3906245 w 3987926"/>
              <a:gd name="connsiteY2" fmla="*/ 0 h 816807"/>
              <a:gd name="connsiteX3" fmla="*/ 3987926 w 3987926"/>
              <a:gd name="connsiteY3" fmla="*/ 81681 h 816807"/>
              <a:gd name="connsiteX4" fmla="*/ 3987926 w 3987926"/>
              <a:gd name="connsiteY4" fmla="*/ 735126 h 816807"/>
              <a:gd name="connsiteX5" fmla="*/ 3906245 w 3987926"/>
              <a:gd name="connsiteY5" fmla="*/ 816807 h 816807"/>
              <a:gd name="connsiteX6" fmla="*/ 81681 w 3987926"/>
              <a:gd name="connsiteY6" fmla="*/ 816807 h 816807"/>
              <a:gd name="connsiteX7" fmla="*/ 0 w 3987926"/>
              <a:gd name="connsiteY7" fmla="*/ 735126 h 816807"/>
              <a:gd name="connsiteX8" fmla="*/ 0 w 3987926"/>
              <a:gd name="connsiteY8" fmla="*/ 81681 h 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7926" h="816807">
                <a:moveTo>
                  <a:pt x="0" y="81681"/>
                </a:moveTo>
                <a:cubicBezTo>
                  <a:pt x="0" y="36570"/>
                  <a:pt x="36570" y="0"/>
                  <a:pt x="81681" y="0"/>
                </a:cubicBezTo>
                <a:lnTo>
                  <a:pt x="3906245" y="0"/>
                </a:lnTo>
                <a:cubicBezTo>
                  <a:pt x="3951356" y="0"/>
                  <a:pt x="3987926" y="36570"/>
                  <a:pt x="3987926" y="81681"/>
                </a:cubicBezTo>
                <a:lnTo>
                  <a:pt x="3987926" y="735126"/>
                </a:lnTo>
                <a:cubicBezTo>
                  <a:pt x="3987926" y="780237"/>
                  <a:pt x="3951356" y="816807"/>
                  <a:pt x="3906245" y="816807"/>
                </a:cubicBezTo>
                <a:lnTo>
                  <a:pt x="81681" y="816807"/>
                </a:lnTo>
                <a:cubicBezTo>
                  <a:pt x="36570" y="816807"/>
                  <a:pt x="0" y="780237"/>
                  <a:pt x="0" y="735126"/>
                </a:cubicBezTo>
                <a:lnTo>
                  <a:pt x="0" y="8168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F7B9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703" tIns="41703" rIns="41703" bIns="4170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Nunito" pitchFamily="2" charset="0"/>
              </a:rPr>
              <a:t>Ngắt</a:t>
            </a:r>
            <a:r>
              <a:rPr lang="en-US" sz="3200" b="1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unito" pitchFamily="2" charset="0"/>
              </a:rPr>
              <a:t>nguồn</a:t>
            </a:r>
            <a:r>
              <a:rPr lang="en-US" sz="3200" b="1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unito" pitchFamily="2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unito" pitchFamily="2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unito" pitchFamily="2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unito" pitchFamily="2" charset="0"/>
              </a:rPr>
              <a:t>sử</a:t>
            </a:r>
            <a:r>
              <a:rPr lang="en-US" sz="3200" b="1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unito" pitchFamily="2" charset="0"/>
              </a:rPr>
              <a:t>dụng</a:t>
            </a:r>
            <a:endParaRPr lang="en-US" sz="3200" b="1" kern="1200" dirty="0">
              <a:solidFill>
                <a:schemeClr val="tx1"/>
              </a:solidFill>
              <a:latin typeface="Nunito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9A7CF07C-36A1-5DBA-9CD5-D17BDD362146}"/>
              </a:ext>
            </a:extLst>
          </p:cNvPr>
          <p:cNvCxnSpPr>
            <a:cxnSpLocks/>
          </p:cNvCxnSpPr>
          <p:nvPr/>
        </p:nvCxnSpPr>
        <p:spPr>
          <a:xfrm>
            <a:off x="5978106" y="2941608"/>
            <a:ext cx="1803012" cy="2931677"/>
          </a:xfrm>
          <a:prstGeom prst="straightConnector1">
            <a:avLst/>
          </a:prstGeom>
          <a:ln w="57150">
            <a:solidFill>
              <a:srgbClr val="F7B900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21859F3B-0E10-0129-D53D-2D28EDE371A7}"/>
              </a:ext>
            </a:extLst>
          </p:cNvPr>
          <p:cNvCxnSpPr>
            <a:cxnSpLocks/>
          </p:cNvCxnSpPr>
          <p:nvPr/>
        </p:nvCxnSpPr>
        <p:spPr>
          <a:xfrm>
            <a:off x="5978106" y="2881223"/>
            <a:ext cx="1803012" cy="1159119"/>
          </a:xfrm>
          <a:prstGeom prst="straightConnector1">
            <a:avLst/>
          </a:prstGeom>
          <a:ln w="57150">
            <a:solidFill>
              <a:srgbClr val="F7B900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42D52D92-1EED-84C1-D51A-8934ED03D7F1}"/>
              </a:ext>
            </a:extLst>
          </p:cNvPr>
          <p:cNvCxnSpPr>
            <a:cxnSpLocks/>
          </p:cNvCxnSpPr>
          <p:nvPr/>
        </p:nvCxnSpPr>
        <p:spPr>
          <a:xfrm flipV="1">
            <a:off x="5978106" y="1845148"/>
            <a:ext cx="1831145" cy="1036075"/>
          </a:xfrm>
          <a:prstGeom prst="straightConnector1">
            <a:avLst/>
          </a:prstGeom>
          <a:ln w="57150">
            <a:solidFill>
              <a:srgbClr val="F7B900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Hình ảnh Vẽ Tay Giáo Dục An Toàn Phòng Cháy Chữa Cháy Không Sử Dụng Nước để  Giữ Cho Thiết Bị Bốc Cháy Kiến Thức Lửa PNG , Thiết, Toàn, Minh Họa">
            <a:extLst>
              <a:ext uri="{FF2B5EF4-FFF2-40B4-BE49-F238E27FC236}">
                <a16:creationId xmlns="" xmlns:a16="http://schemas.microsoft.com/office/drawing/2014/main" id="{4A530FB3-76A1-0A3E-08DF-FF615D9F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679" l="10000" r="90000">
                        <a14:foregroundMark x1="21083" y1="68868" x2="21083" y2="68868"/>
                        <a14:foregroundMark x1="21083" y1="68868" x2="21083" y2="68868"/>
                        <a14:foregroundMark x1="21083" y1="48396" x2="21083" y2="48396"/>
                        <a14:foregroundMark x1="21083" y1="48396" x2="21083" y2="48396"/>
                        <a14:foregroundMark x1="16500" y1="48019" x2="16500" y2="48019"/>
                        <a14:foregroundMark x1="16500" y1="48019" x2="16500" y2="48019"/>
                        <a14:foregroundMark x1="17250" y1="50660" x2="17250" y2="50660"/>
                        <a14:foregroundMark x1="17250" y1="49717" x2="17250" y2="49717"/>
                        <a14:foregroundMark x1="16833" y1="60660" x2="16833" y2="60660"/>
                        <a14:foregroundMark x1="16833" y1="60660" x2="16833" y2="60660"/>
                        <a14:foregroundMark x1="15667" y1="65849" x2="15667" y2="65849"/>
                        <a14:foregroundMark x1="15667" y1="68491" x2="15667" y2="68491"/>
                        <a14:foregroundMark x1="15667" y1="69717" x2="15667" y2="69717"/>
                        <a14:foregroundMark x1="21417" y1="65000" x2="21417" y2="65000"/>
                        <a14:foregroundMark x1="23000" y1="64528" x2="23000" y2="64528"/>
                        <a14:foregroundMark x1="24167" y1="64057" x2="24167" y2="64057"/>
                        <a14:foregroundMark x1="24500" y1="64057" x2="24500" y2="64057"/>
                        <a14:foregroundMark x1="24500" y1="54528" x2="24500" y2="54528"/>
                        <a14:foregroundMark x1="17583" y1="32830" x2="17583" y2="32830"/>
                        <a14:foregroundMark x1="17583" y1="32830" x2="17583" y2="32830"/>
                        <a14:foregroundMark x1="22250" y1="38019" x2="22250" y2="38019"/>
                        <a14:foregroundMark x1="22250" y1="38396" x2="22250" y2="38396"/>
                        <a14:foregroundMark x1="23000" y1="41887" x2="23000" y2="41887"/>
                        <a14:foregroundMark x1="22250" y1="38868" x2="22250" y2="38868"/>
                        <a14:foregroundMark x1="21083" y1="37547" x2="21083" y2="37547"/>
                        <a14:foregroundMark x1="14167" y1="48396" x2="14167" y2="48396"/>
                        <a14:foregroundMark x1="13417" y1="46698" x2="13417" y2="46698"/>
                        <a14:foregroundMark x1="15333" y1="45377" x2="15333" y2="45377"/>
                        <a14:foregroundMark x1="10667" y1="44528" x2="10667" y2="44528"/>
                        <a14:foregroundMark x1="21083" y1="54528" x2="21083" y2="54528"/>
                        <a14:foregroundMark x1="22250" y1="54057" x2="22250" y2="54057"/>
                        <a14:foregroundMark x1="23333" y1="54528" x2="23333" y2="54528"/>
                        <a14:foregroundMark x1="30250" y1="54528" x2="30250" y2="54528"/>
                        <a14:foregroundMark x1="30667" y1="52358" x2="30667" y2="52358"/>
                        <a14:foregroundMark x1="29500" y1="51887" x2="29500" y2="51887"/>
                        <a14:foregroundMark x1="26083" y1="47547" x2="26083" y2="47547"/>
                        <a14:foregroundMark x1="25667" y1="45849" x2="25667" y2="45849"/>
                        <a14:foregroundMark x1="11833" y1="55377" x2="11833" y2="55377"/>
                        <a14:foregroundMark x1="21417" y1="33208" x2="21417" y2="33208"/>
                        <a14:foregroundMark x1="20333" y1="27547" x2="20333" y2="27547"/>
                        <a14:foregroundMark x1="18417" y1="23208" x2="18417" y2="23208"/>
                        <a14:foregroundMark x1="13417" y1="27170" x2="13417" y2="27170"/>
                        <a14:foregroundMark x1="29500" y1="51509" x2="29500" y2="51509"/>
                        <a14:foregroundMark x1="26083" y1="51509" x2="26083" y2="51509"/>
                        <a14:foregroundMark x1="23333" y1="87170" x2="23333" y2="87170"/>
                        <a14:foregroundMark x1="23333" y1="85849" x2="23333" y2="85849"/>
                        <a14:foregroundMark x1="23333" y1="85849" x2="23333" y2="85849"/>
                        <a14:foregroundMark x1="23333" y1="84057" x2="23333" y2="84057"/>
                        <a14:foregroundMark x1="23333" y1="84057" x2="23333" y2="84057"/>
                        <a14:foregroundMark x1="23333" y1="84057" x2="23333" y2="84057"/>
                        <a14:foregroundMark x1="23333" y1="84057" x2="23333" y2="84057"/>
                        <a14:foregroundMark x1="46000" y1="93679" x2="46000" y2="93679"/>
                        <a14:foregroundMark x1="45667" y1="93679" x2="45667" y2="93679"/>
                        <a14:foregroundMark x1="38000" y1="88868" x2="38000" y2="88868"/>
                        <a14:foregroundMark x1="38000" y1="88868" x2="38000" y2="88868"/>
                        <a14:foregroundMark x1="38333" y1="88868" x2="38333" y2="88868"/>
                        <a14:foregroundMark x1="43000" y1="65849" x2="43000" y2="65849"/>
                        <a14:foregroundMark x1="18417" y1="20189" x2="18417" y2="20189"/>
                        <a14:foregroundMark x1="18417" y1="24057" x2="18417" y2="24057"/>
                        <a14:foregroundMark x1="18417" y1="24057" x2="18417" y2="24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0" y="3342736"/>
            <a:ext cx="3662254" cy="323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9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F5227563-2D2A-4A86-BDF5-6F7862AB666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G:\第十四批\614121"/>
  <p:tag name="ISPRING_PRESENTATION_TITLE" val="5a962cc57b967"/>
  <p:tag name="ISPRING_FIRST_PUBLISH" val="1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639</Words>
  <Application>Microsoft Office PowerPoint</Application>
  <PresentationFormat>Widescreen</PresentationFormat>
  <Paragraphs>76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Gluten</vt:lpstr>
      <vt:lpstr>Nunito</vt:lpstr>
      <vt:lpstr>Nunito Black</vt:lpstr>
      <vt:lpstr>Nunito ExtraBold</vt:lpstr>
      <vt:lpstr>Open Sans</vt:lpstr>
      <vt:lpstr>Times New Roman</vt:lpstr>
      <vt:lpstr>汉仪跳跳体简</vt:lpstr>
      <vt:lpstr>https://www.freeppt7.com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Admin</cp:lastModifiedBy>
  <cp:revision>165</cp:revision>
  <dcterms:created xsi:type="dcterms:W3CDTF">2017-08-03T09:01:00Z</dcterms:created>
  <dcterms:modified xsi:type="dcterms:W3CDTF">2022-07-23T03:40:00Z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