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0" r:id="rId2"/>
  </p:sldMasterIdLst>
  <p:notesMasterIdLst>
    <p:notesMasterId r:id="rId32"/>
  </p:notesMasterIdLst>
  <p:sldIdLst>
    <p:sldId id="257" r:id="rId3"/>
    <p:sldId id="309" r:id="rId4"/>
    <p:sldId id="307" r:id="rId5"/>
    <p:sldId id="340" r:id="rId6"/>
    <p:sldId id="311" r:id="rId7"/>
    <p:sldId id="308" r:id="rId8"/>
    <p:sldId id="326" r:id="rId9"/>
    <p:sldId id="327" r:id="rId10"/>
    <p:sldId id="325" r:id="rId11"/>
    <p:sldId id="329" r:id="rId12"/>
    <p:sldId id="328" r:id="rId13"/>
    <p:sldId id="330" r:id="rId14"/>
    <p:sldId id="331" r:id="rId15"/>
    <p:sldId id="314" r:id="rId16"/>
    <p:sldId id="322" r:id="rId17"/>
    <p:sldId id="337" r:id="rId18"/>
    <p:sldId id="338" r:id="rId19"/>
    <p:sldId id="310" r:id="rId20"/>
    <p:sldId id="323" r:id="rId21"/>
    <p:sldId id="315" r:id="rId22"/>
    <p:sldId id="332" r:id="rId23"/>
    <p:sldId id="333" r:id="rId24"/>
    <p:sldId id="324" r:id="rId25"/>
    <p:sldId id="259" r:id="rId26"/>
    <p:sldId id="335" r:id="rId27"/>
    <p:sldId id="334" r:id="rId28"/>
    <p:sldId id="336" r:id="rId29"/>
    <p:sldId id="339" r:id="rId30"/>
    <p:sldId id="281" r:id="rId31"/>
  </p:sldIdLst>
  <p:sldSz cx="12192000" cy="6858000"/>
  <p:notesSz cx="7104063" cy="10234613"/>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FFFF99"/>
    <a:srgbClr val="009900"/>
    <a:srgbClr val="5DD5FF"/>
    <a:srgbClr val="E1F7FF"/>
    <a:srgbClr val="66CCFF"/>
    <a:srgbClr val="CCFF99"/>
    <a:srgbClr val="FF99FF"/>
    <a:srgbClr val="FFCCFF"/>
    <a:srgbClr val="69D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660"/>
  </p:normalViewPr>
  <p:slideViewPr>
    <p:cSldViewPr snapToGrid="0">
      <p:cViewPr varScale="1">
        <p:scale>
          <a:sx n="88" d="100"/>
          <a:sy n="88" d="100"/>
        </p:scale>
        <p:origin x="547" y="53"/>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2022/7/24</a:t>
            </a:fld>
            <a:endParaRPr lang="zh-CN" altLang="en-US"/>
          </a:p>
        </p:txBody>
      </p:sp>
      <p:sp>
        <p:nvSpPr>
          <p:cNvPr id="4" name="幻灯片图像占位符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905042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342048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4122744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761461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217753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2746963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1786415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1313157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2962870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4163715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4110850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249540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540406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3134408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3250482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2822905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2466850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177146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77672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67776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716288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1278775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223181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263133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022746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2022/7/24</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7/24/2022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950818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7/24/2022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66717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116374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712588-04B1-427B-82EE-E8DB90309F08}" type="datetimeFigureOut">
              <a:rPr lang="en-US" smtClean="0"/>
              <a:t>7/24/2022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6005046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7/24/2022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07162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7/24/2022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551082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09920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7/24/2022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81884027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016726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6B4A9-1611-4792-9094-5F34BCA07E0B}" type="datetimeFigureOut">
              <a:rPr lang="en-US" smtClean="0"/>
              <a:t>7/24/2022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26075451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7/24/2022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27403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a:solidFill>
                  <a:prstClr val="white"/>
                </a:solidFill>
                <a:latin typeface="Calibri"/>
                <a:ea typeface="宋体"/>
              </a:rPr>
              <a:t>PPT</a:t>
            </a:r>
            <a:r>
              <a:rPr lang="zh-CN" altLang="en-US" sz="100">
                <a:solidFill>
                  <a:prstClr val="white"/>
                </a:solidFill>
                <a:latin typeface="Calibri"/>
                <a:ea typeface="宋体"/>
              </a:rPr>
              <a:t>模板下载：</a:t>
            </a:r>
            <a:r>
              <a:rPr lang="en-US" altLang="zh-CN" sz="100">
                <a:solidFill>
                  <a:prstClr val="white"/>
                </a:solidFill>
                <a:latin typeface="Calibri"/>
                <a:ea typeface="宋体"/>
              </a:rPr>
              <a:t>www.1ppt.com/moban/          </a:t>
            </a:r>
            <a:r>
              <a:rPr lang="zh-CN" altLang="en-US" sz="100">
                <a:solidFill>
                  <a:prstClr val="white"/>
                </a:solidFill>
                <a:latin typeface="Calibri"/>
                <a:ea typeface="宋体"/>
              </a:rPr>
              <a:t>行业</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www.1ppt.com/hangye/ </a:t>
            </a:r>
          </a:p>
          <a:p>
            <a:r>
              <a:rPr lang="zh-CN" altLang="en-US" sz="100">
                <a:solidFill>
                  <a:prstClr val="white"/>
                </a:solidFill>
                <a:latin typeface="Calibri"/>
                <a:ea typeface="宋体"/>
              </a:rPr>
              <a:t>节日</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www.1ppt.com/jieri/          PPT</a:t>
            </a:r>
            <a:r>
              <a:rPr lang="zh-CN" altLang="en-US" sz="100">
                <a:solidFill>
                  <a:prstClr val="white"/>
                </a:solidFill>
                <a:latin typeface="Calibri"/>
                <a:ea typeface="宋体"/>
              </a:rPr>
              <a:t>素材：</a:t>
            </a:r>
            <a:r>
              <a:rPr lang="en-US" altLang="zh-CN" sz="100">
                <a:solidFill>
                  <a:prstClr val="white"/>
                </a:solidFill>
                <a:latin typeface="Calibri"/>
                <a:ea typeface="宋体"/>
              </a:rPr>
              <a:t>www.1ppt.com/sucai/</a:t>
            </a:r>
          </a:p>
          <a:p>
            <a:r>
              <a:rPr lang="en-US" altLang="zh-CN" sz="100">
                <a:solidFill>
                  <a:prstClr val="white"/>
                </a:solidFill>
                <a:latin typeface="Calibri"/>
                <a:ea typeface="宋体"/>
              </a:rPr>
              <a:t>PPT</a:t>
            </a:r>
            <a:r>
              <a:rPr lang="zh-CN" altLang="en-US" sz="100">
                <a:solidFill>
                  <a:prstClr val="white"/>
                </a:solidFill>
                <a:latin typeface="Calibri"/>
                <a:ea typeface="宋体"/>
              </a:rPr>
              <a:t>背景图片：</a:t>
            </a:r>
            <a:r>
              <a:rPr lang="en-US" altLang="zh-CN" sz="100">
                <a:solidFill>
                  <a:prstClr val="white"/>
                </a:solidFill>
                <a:latin typeface="Calibri"/>
                <a:ea typeface="宋体"/>
              </a:rPr>
              <a:t>www.1ppt.com/beijing/        PPT</a:t>
            </a:r>
            <a:r>
              <a:rPr lang="zh-CN" altLang="en-US" sz="100">
                <a:solidFill>
                  <a:prstClr val="white"/>
                </a:solidFill>
                <a:latin typeface="Calibri"/>
                <a:ea typeface="宋体"/>
              </a:rPr>
              <a:t>图表：</a:t>
            </a:r>
            <a:r>
              <a:rPr lang="en-US" altLang="zh-CN" sz="100">
                <a:solidFill>
                  <a:prstClr val="white"/>
                </a:solidFill>
                <a:latin typeface="Calibri"/>
                <a:ea typeface="宋体"/>
              </a:rPr>
              <a:t>www.1ppt.com/tubiao/      </a:t>
            </a:r>
          </a:p>
          <a:p>
            <a:r>
              <a:rPr lang="zh-CN" altLang="en-US" sz="100">
                <a:solidFill>
                  <a:prstClr val="white"/>
                </a:solidFill>
                <a:latin typeface="Calibri"/>
                <a:ea typeface="宋体"/>
              </a:rPr>
              <a:t>精美</a:t>
            </a:r>
            <a:r>
              <a:rPr lang="en-US" altLang="zh-CN" sz="100">
                <a:solidFill>
                  <a:prstClr val="white"/>
                </a:solidFill>
                <a:latin typeface="Calibri"/>
                <a:ea typeface="宋体"/>
              </a:rPr>
              <a:t>PPT</a:t>
            </a:r>
            <a:r>
              <a:rPr lang="zh-CN" altLang="en-US" sz="100">
                <a:solidFill>
                  <a:prstClr val="white"/>
                </a:solidFill>
                <a:latin typeface="Calibri"/>
                <a:ea typeface="宋体"/>
              </a:rPr>
              <a:t>下载：</a:t>
            </a:r>
            <a:r>
              <a:rPr lang="en-US" altLang="zh-CN" sz="100">
                <a:solidFill>
                  <a:prstClr val="white"/>
                </a:solidFill>
                <a:latin typeface="Calibri"/>
                <a:ea typeface="宋体"/>
              </a:rPr>
              <a:t>www.1ppt.com/xiazai/         PPT</a:t>
            </a:r>
            <a:r>
              <a:rPr lang="zh-CN" altLang="en-US" sz="100">
                <a:solidFill>
                  <a:prstClr val="white"/>
                </a:solidFill>
                <a:latin typeface="Calibri"/>
                <a:ea typeface="宋体"/>
              </a:rPr>
              <a:t>教程： </a:t>
            </a:r>
            <a:r>
              <a:rPr lang="en-US" altLang="zh-CN" sz="100">
                <a:solidFill>
                  <a:prstClr val="white"/>
                </a:solidFill>
                <a:latin typeface="Calibri"/>
                <a:ea typeface="宋体"/>
              </a:rPr>
              <a:t>www.1ppt.com/powerpoint/      </a:t>
            </a:r>
          </a:p>
          <a:p>
            <a:r>
              <a:rPr lang="en-US" altLang="zh-CN" sz="100">
                <a:solidFill>
                  <a:prstClr val="white"/>
                </a:solidFill>
                <a:latin typeface="Calibri"/>
                <a:ea typeface="宋体"/>
              </a:rPr>
              <a:t>PPT</a:t>
            </a:r>
            <a:r>
              <a:rPr lang="zh-CN" altLang="en-US" sz="100">
                <a:solidFill>
                  <a:prstClr val="white"/>
                </a:solidFill>
                <a:latin typeface="Calibri"/>
                <a:ea typeface="宋体"/>
              </a:rPr>
              <a:t>课件：</a:t>
            </a:r>
            <a:r>
              <a:rPr lang="en-US" altLang="zh-CN" sz="100">
                <a:solidFill>
                  <a:prstClr val="white"/>
                </a:solidFill>
                <a:latin typeface="Calibri"/>
                <a:ea typeface="宋体"/>
              </a:rPr>
              <a:t>www.1ppt.com/kejian/             </a:t>
            </a:r>
            <a:r>
              <a:rPr lang="zh-CN" altLang="en-US" sz="100">
                <a:solidFill>
                  <a:prstClr val="white"/>
                </a:solidFill>
                <a:latin typeface="Calibri"/>
                <a:ea typeface="宋体"/>
              </a:rPr>
              <a:t>字体下载：</a:t>
            </a:r>
            <a:r>
              <a:rPr lang="en-US" altLang="zh-CN" sz="100">
                <a:solidFill>
                  <a:prstClr val="white"/>
                </a:solidFill>
                <a:latin typeface="Calibri"/>
                <a:ea typeface="宋体"/>
              </a:rPr>
              <a:t>www.1ppt.com/ziti/</a:t>
            </a:r>
          </a:p>
          <a:p>
            <a:r>
              <a:rPr lang="zh-CN" altLang="en-US" sz="100">
                <a:solidFill>
                  <a:prstClr val="white"/>
                </a:solidFill>
                <a:latin typeface="Calibri"/>
                <a:ea typeface="宋体"/>
              </a:rPr>
              <a:t>工作总结</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www.1ppt.com/xiazai/zongjie/ </a:t>
            </a:r>
            <a:r>
              <a:rPr lang="zh-CN" altLang="en-US" sz="100">
                <a:solidFill>
                  <a:prstClr val="white"/>
                </a:solidFill>
                <a:latin typeface="Calibri"/>
                <a:ea typeface="宋体"/>
              </a:rPr>
              <a:t>工作计划：</a:t>
            </a:r>
            <a:r>
              <a:rPr lang="en-US" altLang="zh-CN" sz="100">
                <a:solidFill>
                  <a:prstClr val="white"/>
                </a:solidFill>
                <a:latin typeface="Calibri"/>
                <a:ea typeface="宋体"/>
              </a:rPr>
              <a:t>www.1ppt.com/xiazai/jihua/</a:t>
            </a:r>
          </a:p>
          <a:p>
            <a:r>
              <a:rPr lang="zh-CN" altLang="en-US" sz="100">
                <a:solidFill>
                  <a:prstClr val="white"/>
                </a:solidFill>
                <a:latin typeface="Calibri"/>
                <a:ea typeface="宋体"/>
              </a:rPr>
              <a:t>商务</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www.1ppt.com/moban/shangwu/  </a:t>
            </a:r>
            <a:r>
              <a:rPr lang="zh-CN" altLang="en-US" sz="100">
                <a:solidFill>
                  <a:prstClr val="white"/>
                </a:solidFill>
                <a:latin typeface="Calibri"/>
                <a:ea typeface="宋体"/>
              </a:rPr>
              <a:t>个人简历</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www.1ppt.com/xiazai/jianli/  </a:t>
            </a:r>
          </a:p>
          <a:p>
            <a:r>
              <a:rPr lang="zh-CN" altLang="en-US" sz="100">
                <a:solidFill>
                  <a:prstClr val="white"/>
                </a:solidFill>
                <a:latin typeface="Calibri"/>
                <a:ea typeface="宋体"/>
              </a:rPr>
              <a:t>毕业答辩</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www.1ppt.com/xiazai/dabian/  </a:t>
            </a:r>
            <a:r>
              <a:rPr lang="zh-CN" altLang="en-US" sz="100">
                <a:solidFill>
                  <a:prstClr val="white"/>
                </a:solidFill>
                <a:latin typeface="Calibri"/>
                <a:ea typeface="宋体"/>
              </a:rPr>
              <a:t>工作汇报</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www.1ppt.com/xiazai/huibao/    </a:t>
            </a:r>
          </a:p>
          <a:p>
            <a:r>
              <a:rPr lang="en-US" altLang="zh-CN" sz="100">
                <a:solidFill>
                  <a:prstClr val="white"/>
                </a:solidFill>
                <a:latin typeface="Calibri"/>
                <a:ea typeface="宋体"/>
              </a:rPr>
              <a:t> </a:t>
            </a:r>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DD4A2-B56E-476F-8329-372974104752}" type="datetimeFigureOut">
              <a:rPr lang="en-US" smtClean="0"/>
              <a:t>7/24/2022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E8C699-B2AE-4D6F-831D-E87855C30565}" type="slidenum">
              <a:rPr lang="en-US" smtClean="0"/>
              <a:t>‹#›</a:t>
            </a:fld>
            <a:endParaRPr lang="en-US"/>
          </a:p>
        </p:txBody>
      </p:sp>
    </p:spTree>
    <p:extLst>
      <p:ext uri="{BB962C8B-B14F-4D97-AF65-F5344CB8AC3E}">
        <p14:creationId xmlns:p14="http://schemas.microsoft.com/office/powerpoint/2010/main" val="47244095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800">
        <p:circle/>
      </p:transition>
    </mc:Choice>
    <mc:Fallback xmlns="">
      <p:transition spd="slow" advClick="0" advTm="0">
        <p:circl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1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0.wdp"/><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1.wdp"/><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9.wdp"/><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文本框 26"/>
          <p:cNvSpPr txBox="1">
            <a:spLocks noChangeArrowheads="1"/>
          </p:cNvSpPr>
          <p:nvPr/>
        </p:nvSpPr>
        <p:spPr bwMode="auto">
          <a:xfrm>
            <a:off x="1905464" y="604798"/>
            <a:ext cx="78649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r>
              <a:rPr lang="en-US" altLang="zh-CN" sz="3600" b="1" dirty="0" err="1">
                <a:solidFill>
                  <a:srgbClr val="0099FF"/>
                </a:solidFill>
                <a:latin typeface="Nunito Black" pitchFamily="2" charset="0"/>
                <a:ea typeface="Open Sans" panose="020B0606030504020204" pitchFamily="34" charset="0"/>
                <a:cs typeface="Open Sans" panose="020B0606030504020204" pitchFamily="34" charset="0"/>
                <a:sym typeface="+mn-lt"/>
              </a:rPr>
              <a:t>Thứ</a:t>
            </a:r>
            <a:r>
              <a:rPr lang="en-US" altLang="zh-CN" sz="3600" b="1" dirty="0">
                <a:solidFill>
                  <a:srgbClr val="0099FF"/>
                </a:solidFill>
                <a:latin typeface="Nunito Black" pitchFamily="2" charset="0"/>
                <a:ea typeface="Open Sans" panose="020B0606030504020204" pitchFamily="34" charset="0"/>
                <a:cs typeface="Open Sans" panose="020B0606030504020204" pitchFamily="34" charset="0"/>
                <a:sym typeface="+mn-lt"/>
              </a:rPr>
              <a:t> </a:t>
            </a:r>
            <a:r>
              <a:rPr lang="en-US" altLang="zh-CN" sz="3600" b="1" dirty="0" smtClean="0">
                <a:solidFill>
                  <a:srgbClr val="0099FF"/>
                </a:solidFill>
                <a:latin typeface="Nunito Black" pitchFamily="2" charset="0"/>
                <a:ea typeface="Open Sans" panose="020B0606030504020204" pitchFamily="34" charset="0"/>
                <a:cs typeface="Open Sans" panose="020B0606030504020204" pitchFamily="34" charset="0"/>
                <a:sym typeface="+mn-lt"/>
              </a:rPr>
              <a:t>… </a:t>
            </a:r>
            <a:r>
              <a:rPr lang="en-US" altLang="zh-CN" sz="3600" b="1" dirty="0" err="1" smtClean="0">
                <a:solidFill>
                  <a:srgbClr val="0099FF"/>
                </a:solidFill>
                <a:latin typeface="Nunito Black" pitchFamily="2" charset="0"/>
                <a:ea typeface="Open Sans" panose="020B0606030504020204" pitchFamily="34" charset="0"/>
                <a:cs typeface="Open Sans" panose="020B0606030504020204" pitchFamily="34" charset="0"/>
                <a:sym typeface="+mn-lt"/>
              </a:rPr>
              <a:t>ngày</a:t>
            </a:r>
            <a:r>
              <a:rPr lang="en-US" altLang="zh-CN" sz="3600" b="1" dirty="0" smtClean="0">
                <a:solidFill>
                  <a:srgbClr val="0099FF"/>
                </a:solidFill>
                <a:latin typeface="Nunito Black" pitchFamily="2" charset="0"/>
                <a:ea typeface="Open Sans" panose="020B0606030504020204" pitchFamily="34" charset="0"/>
                <a:cs typeface="Open Sans" panose="020B0606030504020204" pitchFamily="34" charset="0"/>
                <a:sym typeface="+mn-lt"/>
              </a:rPr>
              <a:t> … </a:t>
            </a:r>
            <a:r>
              <a:rPr lang="en-US" altLang="zh-CN" sz="3600" b="1" dirty="0" err="1" smtClean="0">
                <a:solidFill>
                  <a:srgbClr val="0099FF"/>
                </a:solidFill>
                <a:latin typeface="Nunito Black" pitchFamily="2" charset="0"/>
                <a:ea typeface="Open Sans" panose="020B0606030504020204" pitchFamily="34" charset="0"/>
                <a:cs typeface="Open Sans" panose="020B0606030504020204" pitchFamily="34" charset="0"/>
                <a:sym typeface="+mn-lt"/>
              </a:rPr>
              <a:t>tháng</a:t>
            </a:r>
            <a:r>
              <a:rPr lang="en-US" altLang="zh-CN" sz="3600" b="1" dirty="0" smtClean="0">
                <a:solidFill>
                  <a:srgbClr val="0099FF"/>
                </a:solidFill>
                <a:latin typeface="Nunito Black" pitchFamily="2" charset="0"/>
                <a:ea typeface="Open Sans" panose="020B0606030504020204" pitchFamily="34" charset="0"/>
                <a:cs typeface="Open Sans" panose="020B0606030504020204" pitchFamily="34" charset="0"/>
                <a:sym typeface="+mn-lt"/>
              </a:rPr>
              <a:t> … </a:t>
            </a:r>
            <a:r>
              <a:rPr lang="en-US" altLang="zh-CN" sz="3600" b="1" dirty="0" err="1" smtClean="0">
                <a:solidFill>
                  <a:srgbClr val="0099FF"/>
                </a:solidFill>
                <a:latin typeface="Nunito Black" pitchFamily="2" charset="0"/>
                <a:ea typeface="Open Sans" panose="020B0606030504020204" pitchFamily="34" charset="0"/>
                <a:cs typeface="Open Sans" panose="020B0606030504020204" pitchFamily="34" charset="0"/>
                <a:sym typeface="+mn-lt"/>
              </a:rPr>
              <a:t>năm</a:t>
            </a:r>
            <a:r>
              <a:rPr lang="en-US" altLang="zh-CN" sz="3600" b="1" dirty="0" smtClean="0">
                <a:solidFill>
                  <a:srgbClr val="0099FF"/>
                </a:solidFill>
                <a:latin typeface="Nunito Black" pitchFamily="2" charset="0"/>
                <a:ea typeface="Open Sans" panose="020B0606030504020204" pitchFamily="34" charset="0"/>
                <a:cs typeface="Open Sans" panose="020B0606030504020204" pitchFamily="34" charset="0"/>
                <a:sym typeface="+mn-lt"/>
              </a:rPr>
              <a:t> </a:t>
            </a:r>
            <a:r>
              <a:rPr lang="en-US" altLang="zh-CN" sz="3600" b="1" dirty="0">
                <a:solidFill>
                  <a:srgbClr val="0099FF"/>
                </a:solidFill>
                <a:latin typeface="Nunito Black" pitchFamily="2" charset="0"/>
                <a:ea typeface="Open Sans" panose="020B0606030504020204" pitchFamily="34" charset="0"/>
                <a:cs typeface="Open Sans" panose="020B0606030504020204" pitchFamily="34" charset="0"/>
                <a:sym typeface="+mn-lt"/>
              </a:rPr>
              <a:t>2022</a:t>
            </a:r>
          </a:p>
          <a:p>
            <a:pPr algn="ctr">
              <a:lnSpc>
                <a:spcPct val="100000"/>
              </a:lnSpc>
              <a:spcBef>
                <a:spcPct val="0"/>
              </a:spcBef>
              <a:buFontTx/>
              <a:buNone/>
            </a:pPr>
            <a:r>
              <a:rPr lang="en-US" altLang="zh-CN" sz="3600" b="1" dirty="0" err="1">
                <a:solidFill>
                  <a:srgbClr val="009900"/>
                </a:solidFill>
                <a:latin typeface="Nunito Black" pitchFamily="2" charset="0"/>
                <a:ea typeface="Open Sans" panose="020B0606030504020204" pitchFamily="34" charset="0"/>
                <a:cs typeface="Open Sans" panose="020B0606030504020204" pitchFamily="34" charset="0"/>
                <a:sym typeface="+mn-lt"/>
              </a:rPr>
              <a:t>Tự</a:t>
            </a:r>
            <a:r>
              <a:rPr lang="en-US" altLang="zh-CN" sz="3600" b="1" dirty="0">
                <a:solidFill>
                  <a:srgbClr val="009900"/>
                </a:solidFill>
                <a:latin typeface="Nunito Black" pitchFamily="2" charset="0"/>
                <a:ea typeface="Open Sans" panose="020B0606030504020204" pitchFamily="34" charset="0"/>
                <a:cs typeface="Open Sans" panose="020B0606030504020204" pitchFamily="34" charset="0"/>
                <a:sym typeface="+mn-lt"/>
              </a:rPr>
              <a:t> </a:t>
            </a:r>
            <a:r>
              <a:rPr lang="en-US" altLang="zh-CN" sz="3600" b="1" dirty="0" err="1">
                <a:solidFill>
                  <a:srgbClr val="009900"/>
                </a:solidFill>
                <a:latin typeface="Nunito Black" pitchFamily="2" charset="0"/>
                <a:ea typeface="Open Sans" panose="020B0606030504020204" pitchFamily="34" charset="0"/>
                <a:cs typeface="Open Sans" panose="020B0606030504020204" pitchFamily="34" charset="0"/>
                <a:sym typeface="+mn-lt"/>
              </a:rPr>
              <a:t>nhiên</a:t>
            </a:r>
            <a:r>
              <a:rPr lang="en-US" altLang="zh-CN" sz="3600" b="1" dirty="0">
                <a:solidFill>
                  <a:srgbClr val="009900"/>
                </a:solidFill>
                <a:latin typeface="Nunito Black" pitchFamily="2" charset="0"/>
                <a:ea typeface="Open Sans" panose="020B0606030504020204" pitchFamily="34" charset="0"/>
                <a:cs typeface="Open Sans" panose="020B0606030504020204" pitchFamily="34" charset="0"/>
                <a:sym typeface="+mn-lt"/>
              </a:rPr>
              <a:t> </a:t>
            </a:r>
            <a:r>
              <a:rPr lang="en-US" altLang="zh-CN" sz="3600" b="1" dirty="0" err="1">
                <a:solidFill>
                  <a:srgbClr val="009900"/>
                </a:solidFill>
                <a:latin typeface="Nunito Black" pitchFamily="2" charset="0"/>
                <a:ea typeface="Open Sans" panose="020B0606030504020204" pitchFamily="34" charset="0"/>
                <a:cs typeface="Open Sans" panose="020B0606030504020204" pitchFamily="34" charset="0"/>
                <a:sym typeface="+mn-lt"/>
              </a:rPr>
              <a:t>xã</a:t>
            </a:r>
            <a:r>
              <a:rPr lang="en-US" altLang="zh-CN" sz="3600" b="1" dirty="0">
                <a:solidFill>
                  <a:srgbClr val="009900"/>
                </a:solidFill>
                <a:latin typeface="Nunito Black" pitchFamily="2" charset="0"/>
                <a:ea typeface="Open Sans" panose="020B0606030504020204" pitchFamily="34" charset="0"/>
                <a:cs typeface="Open Sans" panose="020B0606030504020204" pitchFamily="34" charset="0"/>
                <a:sym typeface="+mn-lt"/>
              </a:rPr>
              <a:t> </a:t>
            </a:r>
            <a:r>
              <a:rPr lang="en-US" altLang="zh-CN" sz="3600" b="1" dirty="0" err="1">
                <a:solidFill>
                  <a:srgbClr val="009900"/>
                </a:solidFill>
                <a:latin typeface="Nunito Black" pitchFamily="2" charset="0"/>
                <a:ea typeface="Open Sans" panose="020B0606030504020204" pitchFamily="34" charset="0"/>
                <a:cs typeface="Open Sans" panose="020B0606030504020204" pitchFamily="34" charset="0"/>
                <a:sym typeface="+mn-lt"/>
              </a:rPr>
              <a:t>hội</a:t>
            </a:r>
            <a:endParaRPr lang="zh-CN" altLang="en-US" sz="3600" b="1" dirty="0">
              <a:solidFill>
                <a:srgbClr val="009900"/>
              </a:solidFill>
              <a:latin typeface="Nunito Black" pitchFamily="2" charset="0"/>
              <a:ea typeface="+mn-ea"/>
              <a:cs typeface="Open Sans" panose="020B0606030504020204" pitchFamily="34" charset="0"/>
              <a:sym typeface="+mn-lt"/>
            </a:endParaRPr>
          </a:p>
        </p:txBody>
      </p:sp>
      <p:grpSp>
        <p:nvGrpSpPr>
          <p:cNvPr id="17" name="Group 16"/>
          <p:cNvGrpSpPr/>
          <p:nvPr/>
        </p:nvGrpSpPr>
        <p:grpSpPr>
          <a:xfrm>
            <a:off x="2299690" y="1853271"/>
            <a:ext cx="7417415" cy="614504"/>
            <a:chOff x="2411457" y="1636299"/>
            <a:chExt cx="7417415" cy="614504"/>
          </a:xfrm>
        </p:grpSpPr>
        <p:sp>
          <p:nvSpPr>
            <p:cNvPr id="13" name="Rounded Rectangle 12"/>
            <p:cNvSpPr/>
            <p:nvPr/>
          </p:nvSpPr>
          <p:spPr>
            <a:xfrm>
              <a:off x="2426551" y="1636299"/>
              <a:ext cx="7402321" cy="614504"/>
            </a:xfrm>
            <a:prstGeom prst="roundRect">
              <a:avLst/>
            </a:prstGeom>
            <a:solidFill>
              <a:srgbClr val="FFFF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Rectangle 10"/>
            <p:cNvSpPr/>
            <p:nvPr/>
          </p:nvSpPr>
          <p:spPr>
            <a:xfrm>
              <a:off x="2411457" y="1666028"/>
              <a:ext cx="7417415" cy="584775"/>
            </a:xfrm>
            <a:prstGeom prst="rect">
              <a:avLst/>
            </a:prstGeom>
          </p:spPr>
          <p:txBody>
            <a:bodyPr wrap="none">
              <a:spAutoFit/>
            </a:bodyPr>
            <a:lstStyle/>
            <a:p>
              <a:r>
                <a:rPr lang="nl-NL" sz="3200" b="1" dirty="0" smtClean="0">
                  <a:solidFill>
                    <a:srgbClr val="FF0000"/>
                  </a:solidFill>
                  <a:effectLst>
                    <a:innerShdw blurRad="63500" dist="50800" dir="2700000">
                      <a:prstClr val="black">
                        <a:alpha val="50000"/>
                      </a:prstClr>
                    </a:innerShdw>
                  </a:effectLst>
                  <a:latin typeface="Nunito Black" pitchFamily="2" charset="0"/>
                  <a:ea typeface="Times New Roman" panose="02020603050405020304" pitchFamily="18" charset="0"/>
                </a:rPr>
                <a:t>BÀI 3: VỆ </a:t>
              </a:r>
              <a:r>
                <a:rPr lang="nl-NL" sz="3200" b="1" dirty="0">
                  <a:solidFill>
                    <a:srgbClr val="FF0000"/>
                  </a:solidFill>
                  <a:effectLst>
                    <a:innerShdw blurRad="63500" dist="50800" dir="2700000">
                      <a:prstClr val="black">
                        <a:alpha val="50000"/>
                      </a:prstClr>
                    </a:innerShdw>
                  </a:effectLst>
                  <a:latin typeface="Nunito Black" pitchFamily="2" charset="0"/>
                  <a:ea typeface="Times New Roman" panose="02020603050405020304" pitchFamily="18" charset="0"/>
                </a:rPr>
                <a:t>SINH XUNG QUANH NHÀ </a:t>
              </a:r>
              <a:endParaRPr lang="en-US" sz="3200" dirty="0">
                <a:solidFill>
                  <a:srgbClr val="FF0000"/>
                </a:solidFill>
                <a:effectLst>
                  <a:innerShdw blurRad="63500" dist="50800" dir="2700000">
                    <a:prstClr val="black">
                      <a:alpha val="50000"/>
                    </a:prstClr>
                  </a:innerShdw>
                </a:effectLst>
                <a:latin typeface="Nunito Black" pitchFamily="2" charset="0"/>
              </a:endParaRPr>
            </a:p>
          </p:txBody>
        </p:sp>
      </p:gr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871" b="98867" l="1250" r="98333">
                        <a14:foregroundMark x1="7083" y1="51942" x2="38958" y2="28803"/>
                        <a14:foregroundMark x1="26146" y1="30259" x2="26146" y2="30259"/>
                        <a14:foregroundMark x1="23438" y1="30259" x2="37083" y2="84628"/>
                        <a14:foregroundMark x1="41979" y1="47735" x2="55521" y2="91424"/>
                        <a14:foregroundMark x1="54583" y1="43204" x2="67917" y2="93204"/>
                        <a14:foregroundMark x1="66354" y1="66990" x2="66354" y2="66990"/>
                        <a14:foregroundMark x1="82396" y1="43689" x2="82396" y2="43689"/>
                        <a14:foregroundMark x1="73125" y1="33657" x2="73125" y2="33657"/>
                        <a14:foregroundMark x1="80208" y1="31068" x2="80729" y2="32039"/>
                      </a14:backgroundRemoval>
                    </a14:imgEffect>
                  </a14:imgLayer>
                </a14:imgProps>
              </a:ext>
            </a:extLst>
          </a:blip>
          <a:stretch>
            <a:fillRect/>
          </a:stretch>
        </p:blipFill>
        <p:spPr>
          <a:xfrm>
            <a:off x="1847432" y="1722581"/>
            <a:ext cx="7812154" cy="5029074"/>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bright="20000" contrast="-40000"/>
                    </a14:imgEffect>
                  </a14:imgLayer>
                </a14:imgProps>
              </a:ext>
            </a:extLst>
          </a:blip>
          <a:stretch>
            <a:fillRect/>
          </a:stretch>
        </p:blipFill>
        <p:spPr>
          <a:xfrm>
            <a:off x="494139" y="595061"/>
            <a:ext cx="1630821" cy="1516511"/>
          </a:xfrm>
          <a:prstGeom prst="rect">
            <a:avLst/>
          </a:prstGeom>
        </p:spPr>
      </p:pic>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2461" b="98815" l="222" r="98333"/>
                    </a14:imgEffect>
                  </a14:imgLayer>
                </a14:imgProps>
              </a:ext>
            </a:extLst>
          </a:blip>
          <a:stretch>
            <a:fillRect/>
          </a:stretch>
        </p:blipFill>
        <p:spPr>
          <a:xfrm>
            <a:off x="-68110" y="3340359"/>
            <a:ext cx="2491520" cy="3410111"/>
          </a:xfrm>
          <a:prstGeom prst="rect">
            <a:avLst/>
          </a:prstGeom>
        </p:spPr>
      </p:pic>
      <p:pic>
        <p:nvPicPr>
          <p:cNvPr id="25" name="Picture 24"/>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Effect>
                      <a14:brightnessContrast bright="20000" contrast="-40000"/>
                    </a14:imgEffect>
                  </a14:imgLayer>
                </a14:imgProps>
              </a:ext>
            </a:extLst>
          </a:blip>
          <a:stretch>
            <a:fillRect/>
          </a:stretch>
        </p:blipFill>
        <p:spPr>
          <a:xfrm>
            <a:off x="9409195" y="4126004"/>
            <a:ext cx="3065481" cy="3065481"/>
          </a:xfrm>
          <a:prstGeom prst="rect">
            <a:avLst/>
          </a:prstGeom>
        </p:spPr>
      </p:pic>
      <p:pic>
        <p:nvPicPr>
          <p:cNvPr id="26" name="Picture 25"/>
          <p:cNvPicPr>
            <a:picLocks noChangeAspect="1"/>
          </p:cNvPicPr>
          <p:nvPr/>
        </p:nvPicPr>
        <p:blipFill>
          <a:blip r:embed="rId12">
            <a:extLst>
              <a:ext uri="{BEBA8EAE-BF5A-486C-A8C5-ECC9F3942E4B}">
                <a14:imgProps xmlns:a14="http://schemas.microsoft.com/office/drawing/2010/main">
                  <a14:imgLayer r:embed="rId13">
                    <a14:imgEffect>
                      <a14:backgroundRemoval t="311" b="97516" l="889" r="98667">
                        <a14:foregroundMark x1="46667" y1="45031" x2="62667" y2="49068"/>
                        <a14:foregroundMark x1="56444" y1="44410" x2="60000" y2="57764"/>
                        <a14:foregroundMark x1="60000" y1="47516" x2="60000" y2="47516"/>
                        <a14:foregroundMark x1="60444" y1="43168" x2="60444" y2="43168"/>
                        <a14:foregroundMark x1="59111" y1="43478" x2="61111" y2="49379"/>
                      </a14:backgroundRemoval>
                    </a14:imgEffect>
                  </a14:imgLayer>
                </a14:imgProps>
              </a:ext>
            </a:extLst>
          </a:blip>
          <a:stretch>
            <a:fillRect/>
          </a:stretch>
        </p:blipFill>
        <p:spPr>
          <a:xfrm>
            <a:off x="9550960" y="1011890"/>
            <a:ext cx="2189906" cy="1566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8231" y="4607560"/>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3" name="Picture 2"/>
          <p:cNvPicPr>
            <a:picLocks noChangeAspect="1"/>
          </p:cNvPicPr>
          <p:nvPr/>
        </p:nvPicPr>
        <p:blipFill>
          <a:blip r:embed="rId5"/>
          <a:stretch>
            <a:fillRect/>
          </a:stretch>
        </p:blipFill>
        <p:spPr>
          <a:xfrm>
            <a:off x="138807" y="117575"/>
            <a:ext cx="1524000" cy="1638300"/>
          </a:xfrm>
          <a:prstGeom prst="rect">
            <a:avLst/>
          </a:prstGeom>
        </p:spPr>
      </p:pic>
      <p:sp>
        <p:nvSpPr>
          <p:cNvPr id="7" name="Rounded Rectangular Callout 6"/>
          <p:cNvSpPr/>
          <p:nvPr/>
        </p:nvSpPr>
        <p:spPr>
          <a:xfrm>
            <a:off x="1590683" y="227530"/>
            <a:ext cx="9465407" cy="1515471"/>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pPr marL="514350" indent="-514350">
              <a:buAutoNum type="arabicPeriod"/>
            </a:pPr>
            <a:r>
              <a:rPr lang="en-US" sz="2800">
                <a:solidFill>
                  <a:srgbClr val="FF0000"/>
                </a:solidFill>
                <a:latin typeface="Nunito Black" pitchFamily="2" charset="0"/>
              </a:rPr>
              <a:t>Quan </a:t>
            </a:r>
            <a:r>
              <a:rPr lang="en-US" sz="2800" err="1">
                <a:solidFill>
                  <a:srgbClr val="FF0000"/>
                </a:solidFill>
                <a:latin typeface="Nunito Black" pitchFamily="2" charset="0"/>
              </a:rPr>
              <a:t>sát</a:t>
            </a:r>
            <a:r>
              <a:rPr lang="en-US" sz="2800">
                <a:solidFill>
                  <a:srgbClr val="FF0000"/>
                </a:solidFill>
                <a:latin typeface="Nunito Black" pitchFamily="2" charset="0"/>
              </a:rPr>
              <a:t> </a:t>
            </a:r>
            <a:r>
              <a:rPr lang="en-US" sz="2800" err="1">
                <a:solidFill>
                  <a:srgbClr val="FF0000"/>
                </a:solidFill>
                <a:latin typeface="Nunito Black" pitchFamily="2" charset="0"/>
              </a:rPr>
              <a:t>các</a:t>
            </a:r>
            <a:r>
              <a:rPr lang="en-US" sz="2800">
                <a:solidFill>
                  <a:srgbClr val="FF0000"/>
                </a:solidFill>
                <a:latin typeface="Nunito Black" pitchFamily="2" charset="0"/>
              </a:rPr>
              <a:t> </a:t>
            </a:r>
            <a:r>
              <a:rPr lang="en-US" sz="2800" err="1">
                <a:solidFill>
                  <a:srgbClr val="FF0000"/>
                </a:solidFill>
                <a:latin typeface="Nunito Black" pitchFamily="2" charset="0"/>
              </a:rPr>
              <a:t>hình</a:t>
            </a:r>
            <a:r>
              <a:rPr lang="en-US" sz="2800">
                <a:solidFill>
                  <a:srgbClr val="FF0000"/>
                </a:solidFill>
                <a:latin typeface="Nunito Black" pitchFamily="2" charset="0"/>
              </a:rPr>
              <a:t> </a:t>
            </a:r>
            <a:r>
              <a:rPr lang="en-US" sz="2800" err="1">
                <a:solidFill>
                  <a:srgbClr val="FF0000"/>
                </a:solidFill>
                <a:latin typeface="Nunito Black" pitchFamily="2" charset="0"/>
              </a:rPr>
              <a:t>dưới</a:t>
            </a:r>
            <a:r>
              <a:rPr lang="en-US" sz="2800">
                <a:solidFill>
                  <a:srgbClr val="FF0000"/>
                </a:solidFill>
                <a:latin typeface="Nunito Black" pitchFamily="2" charset="0"/>
              </a:rPr>
              <a:t> </a:t>
            </a:r>
            <a:r>
              <a:rPr lang="en-US" sz="2800" err="1">
                <a:solidFill>
                  <a:srgbClr val="FF0000"/>
                </a:solidFill>
                <a:latin typeface="Nunito Black" pitchFamily="2" charset="0"/>
              </a:rPr>
              <a:t>đây</a:t>
            </a:r>
            <a:r>
              <a:rPr lang="en-US" sz="2800">
                <a:solidFill>
                  <a:srgbClr val="FF0000"/>
                </a:solidFill>
                <a:latin typeface="Nunito Black" pitchFamily="2" charset="0"/>
              </a:rPr>
              <a:t> </a:t>
            </a:r>
            <a:r>
              <a:rPr lang="en-US" sz="2800" err="1">
                <a:solidFill>
                  <a:srgbClr val="FF0000"/>
                </a:solidFill>
                <a:latin typeface="Nunito Black" pitchFamily="2" charset="0"/>
              </a:rPr>
              <a:t>và</a:t>
            </a:r>
            <a:r>
              <a:rPr lang="en-US" sz="2800">
                <a:solidFill>
                  <a:srgbClr val="FF0000"/>
                </a:solidFill>
                <a:latin typeface="Nunito Black" pitchFamily="2" charset="0"/>
              </a:rPr>
              <a:t> </a:t>
            </a:r>
            <a:r>
              <a:rPr lang="en-US" sz="2800" err="1">
                <a:solidFill>
                  <a:srgbClr val="FF0000"/>
                </a:solidFill>
                <a:latin typeface="Nunito Black" pitchFamily="2" charset="0"/>
              </a:rPr>
              <a:t>thực</a:t>
            </a:r>
            <a:r>
              <a:rPr lang="en-US" sz="2800">
                <a:solidFill>
                  <a:srgbClr val="FF0000"/>
                </a:solidFill>
                <a:latin typeface="Nunito Black" pitchFamily="2" charset="0"/>
              </a:rPr>
              <a:t> </a:t>
            </a:r>
            <a:r>
              <a:rPr lang="en-US" sz="2800" err="1">
                <a:solidFill>
                  <a:srgbClr val="FF0000"/>
                </a:solidFill>
                <a:latin typeface="Nunito Black" pitchFamily="2" charset="0"/>
              </a:rPr>
              <a:t>hiện</a:t>
            </a:r>
            <a:r>
              <a:rPr lang="en-US" sz="2800">
                <a:solidFill>
                  <a:srgbClr val="FF0000"/>
                </a:solidFill>
                <a:latin typeface="Nunito Black" pitchFamily="2" charset="0"/>
              </a:rPr>
              <a:t>:</a:t>
            </a:r>
          </a:p>
          <a:p>
            <a:pPr marL="457200" indent="-457200">
              <a:buFont typeface="Arial" panose="020B0604020202020204" pitchFamily="34" charset="0"/>
              <a:buChar char="•"/>
            </a:pPr>
            <a:r>
              <a:rPr lang="en-US" sz="2800" err="1">
                <a:solidFill>
                  <a:srgbClr val="FF0000"/>
                </a:solidFill>
                <a:latin typeface="Nunito Black" pitchFamily="2" charset="0"/>
              </a:rPr>
              <a:t>Kể</a:t>
            </a:r>
            <a:r>
              <a:rPr lang="en-US" sz="2800">
                <a:solidFill>
                  <a:srgbClr val="FF0000"/>
                </a:solidFill>
                <a:latin typeface="Nunito Black" pitchFamily="2" charset="0"/>
              </a:rPr>
              <a:t> </a:t>
            </a:r>
            <a:r>
              <a:rPr lang="en-US" sz="2800" err="1">
                <a:solidFill>
                  <a:srgbClr val="FF0000"/>
                </a:solidFill>
                <a:latin typeface="Nunito Black" pitchFamily="2" charset="0"/>
              </a:rPr>
              <a:t>tên</a:t>
            </a:r>
            <a:r>
              <a:rPr lang="en-US" sz="2800">
                <a:solidFill>
                  <a:srgbClr val="FF0000"/>
                </a:solidFill>
                <a:latin typeface="Nunito Black" pitchFamily="2" charset="0"/>
              </a:rPr>
              <a:t> </a:t>
            </a:r>
            <a:r>
              <a:rPr lang="en-US" sz="2800" err="1">
                <a:solidFill>
                  <a:srgbClr val="FF0000"/>
                </a:solidFill>
                <a:latin typeface="Nunito Black" pitchFamily="2" charset="0"/>
              </a:rPr>
              <a:t>việc</a:t>
            </a:r>
            <a:r>
              <a:rPr lang="en-US" sz="2800">
                <a:solidFill>
                  <a:srgbClr val="FF0000"/>
                </a:solidFill>
                <a:latin typeface="Nunito Black" pitchFamily="2" charset="0"/>
              </a:rPr>
              <a:t> </a:t>
            </a:r>
            <a:r>
              <a:rPr lang="en-US" sz="2800" err="1">
                <a:solidFill>
                  <a:srgbClr val="FF0000"/>
                </a:solidFill>
                <a:latin typeface="Nunito Black" pitchFamily="2" charset="0"/>
              </a:rPr>
              <a:t>làm</a:t>
            </a:r>
            <a:r>
              <a:rPr lang="en-US" sz="2800">
                <a:solidFill>
                  <a:srgbClr val="FF0000"/>
                </a:solidFill>
                <a:latin typeface="Nunito Black" pitchFamily="2" charset="0"/>
              </a:rPr>
              <a:t> </a:t>
            </a:r>
            <a:r>
              <a:rPr lang="en-US" sz="2800" err="1">
                <a:solidFill>
                  <a:srgbClr val="FF0000"/>
                </a:solidFill>
                <a:latin typeface="Nunito Black" pitchFamily="2" charset="0"/>
              </a:rPr>
              <a:t>trong</a:t>
            </a:r>
            <a:r>
              <a:rPr lang="en-US" sz="2800">
                <a:solidFill>
                  <a:srgbClr val="FF0000"/>
                </a:solidFill>
                <a:latin typeface="Nunito Black" pitchFamily="2" charset="0"/>
              </a:rPr>
              <a:t> </a:t>
            </a:r>
            <a:r>
              <a:rPr lang="en-US" sz="2800" err="1">
                <a:solidFill>
                  <a:srgbClr val="FF0000"/>
                </a:solidFill>
                <a:latin typeface="Nunito Black" pitchFamily="2" charset="0"/>
              </a:rPr>
              <a:t>mỗi</a:t>
            </a:r>
            <a:r>
              <a:rPr lang="en-US" sz="2800">
                <a:solidFill>
                  <a:srgbClr val="FF0000"/>
                </a:solidFill>
                <a:latin typeface="Nunito Black" pitchFamily="2" charset="0"/>
              </a:rPr>
              <a:t> </a:t>
            </a:r>
            <a:r>
              <a:rPr lang="en-US" sz="2800" err="1">
                <a:solidFill>
                  <a:srgbClr val="FF0000"/>
                </a:solidFill>
                <a:latin typeface="Nunito Black" pitchFamily="2" charset="0"/>
              </a:rPr>
              <a:t>hình</a:t>
            </a:r>
            <a:endParaRPr lang="en-US" sz="2800">
              <a:solidFill>
                <a:srgbClr val="FF0000"/>
              </a:solidFill>
              <a:latin typeface="Nunito Black" pitchFamily="2" charset="0"/>
            </a:endParaRPr>
          </a:p>
          <a:p>
            <a:pPr marL="457200" indent="-457200">
              <a:buFont typeface="Arial" panose="020B0604020202020204" pitchFamily="34" charset="0"/>
              <a:buChar char="•"/>
            </a:pPr>
            <a:r>
              <a:rPr lang="en-US" sz="2800" err="1">
                <a:solidFill>
                  <a:srgbClr val="FF0000"/>
                </a:solidFill>
                <a:latin typeface="Nunito Black" pitchFamily="2" charset="0"/>
              </a:rPr>
              <a:t>Nêu</a:t>
            </a:r>
            <a:r>
              <a:rPr lang="en-US" sz="2800">
                <a:solidFill>
                  <a:srgbClr val="FF0000"/>
                </a:solidFill>
                <a:latin typeface="Nunito Black" pitchFamily="2" charset="0"/>
              </a:rPr>
              <a:t> </a:t>
            </a:r>
            <a:r>
              <a:rPr lang="en-US" sz="2800" err="1">
                <a:solidFill>
                  <a:srgbClr val="FF0000"/>
                </a:solidFill>
                <a:latin typeface="Nunito Black" pitchFamily="2" charset="0"/>
              </a:rPr>
              <a:t>lợi</a:t>
            </a:r>
            <a:r>
              <a:rPr lang="en-US" sz="2800">
                <a:solidFill>
                  <a:srgbClr val="FF0000"/>
                </a:solidFill>
                <a:latin typeface="Nunito Black" pitchFamily="2" charset="0"/>
              </a:rPr>
              <a:t> </a:t>
            </a:r>
            <a:r>
              <a:rPr lang="en-US" sz="2800" err="1">
                <a:solidFill>
                  <a:srgbClr val="FF0000"/>
                </a:solidFill>
                <a:latin typeface="Nunito Black" pitchFamily="2" charset="0"/>
              </a:rPr>
              <a:t>ích</a:t>
            </a:r>
            <a:r>
              <a:rPr lang="en-US" sz="2800">
                <a:solidFill>
                  <a:srgbClr val="FF0000"/>
                </a:solidFill>
                <a:latin typeface="Nunito Black" pitchFamily="2" charset="0"/>
              </a:rPr>
              <a:t> </a:t>
            </a:r>
            <a:r>
              <a:rPr lang="en-US" sz="2800" err="1">
                <a:solidFill>
                  <a:srgbClr val="FF0000"/>
                </a:solidFill>
                <a:latin typeface="Nunito Black" pitchFamily="2" charset="0"/>
              </a:rPr>
              <a:t>của</a:t>
            </a:r>
            <a:r>
              <a:rPr lang="en-US" sz="2800">
                <a:solidFill>
                  <a:srgbClr val="FF0000"/>
                </a:solidFill>
                <a:latin typeface="Nunito Black" pitchFamily="2" charset="0"/>
              </a:rPr>
              <a:t> </a:t>
            </a:r>
            <a:r>
              <a:rPr lang="en-US" sz="2800" err="1">
                <a:solidFill>
                  <a:srgbClr val="FF0000"/>
                </a:solidFill>
                <a:latin typeface="Nunito Black" pitchFamily="2" charset="0"/>
              </a:rPr>
              <a:t>những</a:t>
            </a:r>
            <a:r>
              <a:rPr lang="en-US" sz="2800">
                <a:solidFill>
                  <a:srgbClr val="FF0000"/>
                </a:solidFill>
                <a:latin typeface="Nunito Black" pitchFamily="2" charset="0"/>
              </a:rPr>
              <a:t> </a:t>
            </a:r>
            <a:r>
              <a:rPr lang="en-US" sz="2800" err="1">
                <a:solidFill>
                  <a:srgbClr val="FF0000"/>
                </a:solidFill>
                <a:latin typeface="Nunito Black" pitchFamily="2" charset="0"/>
              </a:rPr>
              <a:t>việc</a:t>
            </a:r>
            <a:r>
              <a:rPr lang="en-US" sz="2800">
                <a:solidFill>
                  <a:srgbClr val="FF0000"/>
                </a:solidFill>
                <a:latin typeface="Nunito Black" pitchFamily="2" charset="0"/>
              </a:rPr>
              <a:t> </a:t>
            </a:r>
            <a:r>
              <a:rPr lang="en-US" sz="2800" err="1">
                <a:solidFill>
                  <a:srgbClr val="FF0000"/>
                </a:solidFill>
                <a:latin typeface="Nunito Black" pitchFamily="2" charset="0"/>
              </a:rPr>
              <a:t>làm</a:t>
            </a:r>
            <a:r>
              <a:rPr lang="en-US" sz="2800">
                <a:solidFill>
                  <a:srgbClr val="FF0000"/>
                </a:solidFill>
                <a:latin typeface="Nunito Black" pitchFamily="2" charset="0"/>
              </a:rPr>
              <a:t> </a:t>
            </a:r>
            <a:r>
              <a:rPr lang="en-US" sz="2800" err="1">
                <a:solidFill>
                  <a:srgbClr val="FF0000"/>
                </a:solidFill>
                <a:latin typeface="Nunito Black" pitchFamily="2" charset="0"/>
              </a:rPr>
              <a:t>đó</a:t>
            </a:r>
            <a:r>
              <a:rPr lang="en-US" sz="2800">
                <a:solidFill>
                  <a:srgbClr val="FF0000"/>
                </a:solidFill>
                <a:latin typeface="Nunito Black" pitchFamily="2" charset="0"/>
              </a:rPr>
              <a:t>.</a:t>
            </a:r>
          </a:p>
        </p:txBody>
      </p:sp>
      <p:sp>
        <p:nvSpPr>
          <p:cNvPr id="14" name="Rectangle: Rounded Corners 13">
            <a:extLst>
              <a:ext uri="{FF2B5EF4-FFF2-40B4-BE49-F238E27FC236}">
                <a16:creationId xmlns:a16="http://schemas.microsoft.com/office/drawing/2014/main" xmlns="" id="{107311BE-9C92-C591-5650-D4D66C68FD31}"/>
              </a:ext>
            </a:extLst>
          </p:cNvPr>
          <p:cNvSpPr/>
          <p:nvPr/>
        </p:nvSpPr>
        <p:spPr>
          <a:xfrm>
            <a:off x="5854153" y="2495077"/>
            <a:ext cx="5278137" cy="2112483"/>
          </a:xfrm>
          <a:prstGeom prst="roundRect">
            <a:avLst>
              <a:gd name="adj" fmla="val 5000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latin typeface="Nunito" pitchFamily="2" charset="0"/>
                <a:ea typeface="Times New Roman" panose="02020603050405020304" pitchFamily="18" charset="0"/>
              </a:rPr>
              <a:t>Cắt</a:t>
            </a:r>
            <a:r>
              <a:rPr lang="en-US" sz="2800" b="1" dirty="0">
                <a:solidFill>
                  <a:srgbClr val="FF0000"/>
                </a:solidFill>
                <a:effectLst/>
                <a:latin typeface="Nunito" pitchFamily="2" charset="0"/>
                <a:ea typeface="Times New Roman" panose="02020603050405020304" pitchFamily="18" charset="0"/>
              </a:rPr>
              <a:t> </a:t>
            </a:r>
            <a:r>
              <a:rPr lang="en-US" sz="2800" b="1" dirty="0" err="1">
                <a:solidFill>
                  <a:srgbClr val="FF0000"/>
                </a:solidFill>
                <a:effectLst/>
                <a:latin typeface="Nunito" pitchFamily="2" charset="0"/>
                <a:ea typeface="Times New Roman" panose="02020603050405020304" pitchFamily="18" charset="0"/>
              </a:rPr>
              <a:t>tỉa</a:t>
            </a:r>
            <a:r>
              <a:rPr lang="en-US" sz="2800" b="1" dirty="0">
                <a:solidFill>
                  <a:srgbClr val="FF0000"/>
                </a:solidFill>
                <a:effectLst/>
                <a:latin typeface="Nunito" pitchFamily="2" charset="0"/>
                <a:ea typeface="Times New Roman" panose="02020603050405020304" pitchFamily="18" charset="0"/>
              </a:rPr>
              <a:t> </a:t>
            </a:r>
            <a:r>
              <a:rPr lang="en-US" sz="2800" b="1" dirty="0" err="1">
                <a:solidFill>
                  <a:srgbClr val="FF0000"/>
                </a:solidFill>
                <a:effectLst/>
                <a:latin typeface="Nunito" pitchFamily="2" charset="0"/>
                <a:ea typeface="Times New Roman" panose="02020603050405020304" pitchFamily="18" charset="0"/>
              </a:rPr>
              <a:t>cây</a:t>
            </a:r>
            <a:r>
              <a:rPr lang="en-US" sz="2800" b="1" dirty="0">
                <a:solidFill>
                  <a:srgbClr val="FF0000"/>
                </a:solidFill>
                <a:effectLst/>
                <a:latin typeface="Nunito" pitchFamily="2" charset="0"/>
                <a:ea typeface="Times New Roman" panose="02020603050405020304" pitchFamily="18" charset="0"/>
              </a:rPr>
              <a:t> </a:t>
            </a:r>
            <a:r>
              <a:rPr lang="en-US" sz="2800" b="1" dirty="0" err="1">
                <a:solidFill>
                  <a:srgbClr val="FF0000"/>
                </a:solidFill>
                <a:effectLst/>
                <a:latin typeface="Nunito" pitchFamily="2" charset="0"/>
                <a:ea typeface="Times New Roman" panose="02020603050405020304" pitchFamily="18" charset="0"/>
              </a:rPr>
              <a:t>cối</a:t>
            </a:r>
            <a:endParaRPr lang="en-US" sz="2800" b="1" dirty="0">
              <a:solidFill>
                <a:srgbClr val="FF0000"/>
              </a:solidFill>
              <a:effectLst/>
              <a:latin typeface="Nunito" pitchFamily="2" charset="0"/>
              <a:ea typeface="Times New Roman" panose="02020603050405020304" pitchFamily="18" charset="0"/>
            </a:endParaRPr>
          </a:p>
          <a:p>
            <a:pPr algn="ctr"/>
            <a:r>
              <a:rPr lang="en-US" sz="2800" b="1" dirty="0">
                <a:solidFill>
                  <a:schemeClr val="tx1"/>
                </a:solidFill>
                <a:latin typeface="Nunito" pitchFamily="2" charset="0"/>
                <a:ea typeface="Times New Roman" panose="02020603050405020304" pitchFamily="18" charset="0"/>
              </a:rPr>
              <a:t>=&gt; </a:t>
            </a:r>
            <a:r>
              <a:rPr lang="en-US" sz="2800" b="1" dirty="0" err="1">
                <a:solidFill>
                  <a:schemeClr val="tx1"/>
                </a:solidFill>
                <a:latin typeface="Nunito" pitchFamily="2" charset="0"/>
                <a:ea typeface="Times New Roman" panose="02020603050405020304" pitchFamily="18" charset="0"/>
              </a:rPr>
              <a:t>Giúp</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môi</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trường</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thoáng</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mát</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không</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cho</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côn</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trùng</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có</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nơi</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trú</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ngụ</a:t>
            </a:r>
            <a:r>
              <a:rPr lang="en-US" sz="2800" b="1" dirty="0">
                <a:solidFill>
                  <a:schemeClr val="tx1"/>
                </a:solidFill>
                <a:latin typeface="Nunito" pitchFamily="2" charset="0"/>
                <a:ea typeface="Times New Roman" panose="02020603050405020304" pitchFamily="18" charset="0"/>
              </a:rPr>
              <a:t>.</a:t>
            </a:r>
            <a:endParaRPr lang="en-US" sz="2800" b="1" dirty="0">
              <a:solidFill>
                <a:schemeClr val="tx1"/>
              </a:solidFill>
              <a:effectLst/>
              <a:latin typeface="Nunito" pitchFamily="2" charset="0"/>
              <a:ea typeface="Times New Roman" panose="02020603050405020304" pitchFamily="18" charset="0"/>
            </a:endParaRPr>
          </a:p>
        </p:txBody>
      </p:sp>
      <p:pic>
        <p:nvPicPr>
          <p:cNvPr id="5" name="Picture 4">
            <a:extLst>
              <a:ext uri="{FF2B5EF4-FFF2-40B4-BE49-F238E27FC236}">
                <a16:creationId xmlns:a16="http://schemas.microsoft.com/office/drawing/2014/main" xmlns="" id="{13BC3E92-D69A-B355-E320-9B3D45FB9194}"/>
              </a:ext>
            </a:extLst>
          </p:cNvPr>
          <p:cNvPicPr>
            <a:picLocks noChangeAspect="1"/>
          </p:cNvPicPr>
          <p:nvPr/>
        </p:nvPicPr>
        <p:blipFill>
          <a:blip r:embed="rId6"/>
          <a:stretch>
            <a:fillRect/>
          </a:stretch>
        </p:blipFill>
        <p:spPr>
          <a:xfrm>
            <a:off x="249232" y="1887712"/>
            <a:ext cx="5249008" cy="4296375"/>
          </a:xfrm>
          <a:prstGeom prst="rect">
            <a:avLst/>
          </a:prstGeom>
        </p:spPr>
      </p:pic>
    </p:spTree>
    <p:extLst>
      <p:ext uri="{BB962C8B-B14F-4D97-AF65-F5344CB8AC3E}">
        <p14:creationId xmlns:p14="http://schemas.microsoft.com/office/powerpoint/2010/main" val="17820730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8231" y="4607560"/>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3" name="Picture 2"/>
          <p:cNvPicPr>
            <a:picLocks noChangeAspect="1"/>
          </p:cNvPicPr>
          <p:nvPr/>
        </p:nvPicPr>
        <p:blipFill>
          <a:blip r:embed="rId5"/>
          <a:stretch>
            <a:fillRect/>
          </a:stretch>
        </p:blipFill>
        <p:spPr>
          <a:xfrm>
            <a:off x="1731570" y="1173825"/>
            <a:ext cx="8721773" cy="4038487"/>
          </a:xfrm>
          <a:prstGeom prst="rect">
            <a:avLst/>
          </a:prstGeom>
        </p:spPr>
      </p:pic>
      <p:pic>
        <p:nvPicPr>
          <p:cNvPr id="9" name="Picture 8">
            <a:extLst>
              <a:ext uri="{FF2B5EF4-FFF2-40B4-BE49-F238E27FC236}">
                <a16:creationId xmlns:a16="http://schemas.microsoft.com/office/drawing/2014/main" xmlns="" id="{CDF7E8DD-7F0A-6721-AFA4-8FD75A4F3377}"/>
              </a:ext>
            </a:extLst>
          </p:cNvPr>
          <p:cNvPicPr>
            <a:picLocks noChangeAspect="1"/>
          </p:cNvPicPr>
          <p:nvPr/>
        </p:nvPicPr>
        <p:blipFill>
          <a:blip r:embed="rId6"/>
          <a:stretch>
            <a:fillRect/>
          </a:stretch>
        </p:blipFill>
        <p:spPr>
          <a:xfrm>
            <a:off x="138807" y="117575"/>
            <a:ext cx="1524000" cy="1638300"/>
          </a:xfrm>
          <a:prstGeom prst="rect">
            <a:avLst/>
          </a:prstGeom>
        </p:spPr>
      </p:pic>
      <p:sp>
        <p:nvSpPr>
          <p:cNvPr id="10" name="Rounded Rectangular Callout 6">
            <a:extLst>
              <a:ext uri="{FF2B5EF4-FFF2-40B4-BE49-F238E27FC236}">
                <a16:creationId xmlns:a16="http://schemas.microsoft.com/office/drawing/2014/main" xmlns="" id="{773129CD-72F4-FD31-5E50-2CC14BD77A22}"/>
              </a:ext>
            </a:extLst>
          </p:cNvPr>
          <p:cNvSpPr/>
          <p:nvPr/>
        </p:nvSpPr>
        <p:spPr>
          <a:xfrm>
            <a:off x="1590683" y="227530"/>
            <a:ext cx="9465407" cy="946295"/>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r>
              <a:rPr lang="en-US" sz="2800">
                <a:solidFill>
                  <a:srgbClr val="FF0000"/>
                </a:solidFill>
                <a:latin typeface="Nunito Black" pitchFamily="2" charset="0"/>
              </a:rPr>
              <a:t>2. Việc làm nào trong các hình sau có tác dụng giữ vệ sinh xung quanh nhà? Vì sao?</a:t>
            </a:r>
          </a:p>
        </p:txBody>
      </p:sp>
      <p:sp>
        <p:nvSpPr>
          <p:cNvPr id="11" name="Rectangle: Rounded Corners 10">
            <a:extLst>
              <a:ext uri="{FF2B5EF4-FFF2-40B4-BE49-F238E27FC236}">
                <a16:creationId xmlns:a16="http://schemas.microsoft.com/office/drawing/2014/main" xmlns="" id="{85DE4DE7-FA79-7320-23D2-3822AD861D3E}"/>
              </a:ext>
            </a:extLst>
          </p:cNvPr>
          <p:cNvSpPr/>
          <p:nvPr/>
        </p:nvSpPr>
        <p:spPr>
          <a:xfrm>
            <a:off x="622394" y="5189610"/>
            <a:ext cx="9700944" cy="1340920"/>
          </a:xfrm>
          <a:prstGeom prst="roundRect">
            <a:avLst>
              <a:gd name="adj" fmla="val 5000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effectLst/>
                <a:latin typeface="Nunito" pitchFamily="2" charset="0"/>
                <a:ea typeface="Times New Roman" panose="02020603050405020304" pitchFamily="18" charset="0"/>
              </a:rPr>
              <a:t>Dọn dẹp, vệ sinh chuồng nuôi bò làm như thế để giữ vệ sinh môi trường xung quanh, ruồi không có chỗ đậu. </a:t>
            </a:r>
          </a:p>
        </p:txBody>
      </p:sp>
    </p:spTree>
    <p:extLst>
      <p:ext uri="{BB962C8B-B14F-4D97-AF65-F5344CB8AC3E}">
        <p14:creationId xmlns:p14="http://schemas.microsoft.com/office/powerpoint/2010/main" val="4837801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8231" y="4607560"/>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9" name="Picture 8">
            <a:extLst>
              <a:ext uri="{FF2B5EF4-FFF2-40B4-BE49-F238E27FC236}">
                <a16:creationId xmlns:a16="http://schemas.microsoft.com/office/drawing/2014/main" xmlns="" id="{CDF7E8DD-7F0A-6721-AFA4-8FD75A4F3377}"/>
              </a:ext>
            </a:extLst>
          </p:cNvPr>
          <p:cNvPicPr>
            <a:picLocks noChangeAspect="1"/>
          </p:cNvPicPr>
          <p:nvPr/>
        </p:nvPicPr>
        <p:blipFill>
          <a:blip r:embed="rId5"/>
          <a:stretch>
            <a:fillRect/>
          </a:stretch>
        </p:blipFill>
        <p:spPr>
          <a:xfrm>
            <a:off x="138807" y="117575"/>
            <a:ext cx="1524000" cy="1638300"/>
          </a:xfrm>
          <a:prstGeom prst="rect">
            <a:avLst/>
          </a:prstGeom>
        </p:spPr>
      </p:pic>
      <p:sp>
        <p:nvSpPr>
          <p:cNvPr id="10" name="Rounded Rectangular Callout 6">
            <a:extLst>
              <a:ext uri="{FF2B5EF4-FFF2-40B4-BE49-F238E27FC236}">
                <a16:creationId xmlns:a16="http://schemas.microsoft.com/office/drawing/2014/main" xmlns="" id="{773129CD-72F4-FD31-5E50-2CC14BD77A22}"/>
              </a:ext>
            </a:extLst>
          </p:cNvPr>
          <p:cNvSpPr/>
          <p:nvPr/>
        </p:nvSpPr>
        <p:spPr>
          <a:xfrm>
            <a:off x="1590683" y="227530"/>
            <a:ext cx="9465407" cy="946295"/>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r>
              <a:rPr lang="en-US" sz="2800">
                <a:solidFill>
                  <a:srgbClr val="FF0000"/>
                </a:solidFill>
                <a:latin typeface="Nunito Black" pitchFamily="2" charset="0"/>
              </a:rPr>
              <a:t>2. Việc làm nào trong các hình sau có tác dụng giữ vệ sinh xung quanh nhà? Vì sao?</a:t>
            </a:r>
          </a:p>
        </p:txBody>
      </p:sp>
      <p:sp>
        <p:nvSpPr>
          <p:cNvPr id="11" name="Rectangle: Rounded Corners 10">
            <a:extLst>
              <a:ext uri="{FF2B5EF4-FFF2-40B4-BE49-F238E27FC236}">
                <a16:creationId xmlns:a16="http://schemas.microsoft.com/office/drawing/2014/main" xmlns="" id="{F7B0ED40-6AEE-D5DE-FF42-4815F155F248}"/>
              </a:ext>
            </a:extLst>
          </p:cNvPr>
          <p:cNvSpPr/>
          <p:nvPr/>
        </p:nvSpPr>
        <p:spPr>
          <a:xfrm>
            <a:off x="7023031" y="1797298"/>
            <a:ext cx="4582407" cy="2398932"/>
          </a:xfrm>
          <a:prstGeom prst="roundRect">
            <a:avLst>
              <a:gd name="adj" fmla="val 5000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effectLst/>
                <a:latin typeface="Nunito" pitchFamily="2" charset="0"/>
                <a:ea typeface="Times New Roman" panose="02020603050405020304" pitchFamily="18" charset="0"/>
              </a:rPr>
              <a:t>Hai bác đang sửa đường thoát nước thải gần nhà, nhà sẽ sạch đẹp hẳn lên.</a:t>
            </a:r>
          </a:p>
        </p:txBody>
      </p:sp>
      <p:pic>
        <p:nvPicPr>
          <p:cNvPr id="5" name="Picture 4">
            <a:extLst>
              <a:ext uri="{FF2B5EF4-FFF2-40B4-BE49-F238E27FC236}">
                <a16:creationId xmlns:a16="http://schemas.microsoft.com/office/drawing/2014/main" xmlns="" id="{343CE5FF-B45A-EFCC-EF1E-7DBD4FD011A8}"/>
              </a:ext>
            </a:extLst>
          </p:cNvPr>
          <p:cNvPicPr>
            <a:picLocks noChangeAspect="1"/>
          </p:cNvPicPr>
          <p:nvPr/>
        </p:nvPicPr>
        <p:blipFill>
          <a:blip r:embed="rId6"/>
          <a:stretch>
            <a:fillRect/>
          </a:stretch>
        </p:blipFill>
        <p:spPr>
          <a:xfrm>
            <a:off x="944939" y="1708666"/>
            <a:ext cx="5604943" cy="4799869"/>
          </a:xfrm>
          <a:prstGeom prst="rect">
            <a:avLst/>
          </a:prstGeom>
        </p:spPr>
      </p:pic>
    </p:spTree>
    <p:extLst>
      <p:ext uri="{BB962C8B-B14F-4D97-AF65-F5344CB8AC3E}">
        <p14:creationId xmlns:p14="http://schemas.microsoft.com/office/powerpoint/2010/main" val="1819810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8231" y="4607560"/>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9" name="Picture 8">
            <a:extLst>
              <a:ext uri="{FF2B5EF4-FFF2-40B4-BE49-F238E27FC236}">
                <a16:creationId xmlns:a16="http://schemas.microsoft.com/office/drawing/2014/main" xmlns="" id="{CDF7E8DD-7F0A-6721-AFA4-8FD75A4F3377}"/>
              </a:ext>
            </a:extLst>
          </p:cNvPr>
          <p:cNvPicPr>
            <a:picLocks noChangeAspect="1"/>
          </p:cNvPicPr>
          <p:nvPr/>
        </p:nvPicPr>
        <p:blipFill>
          <a:blip r:embed="rId5"/>
          <a:stretch>
            <a:fillRect/>
          </a:stretch>
        </p:blipFill>
        <p:spPr>
          <a:xfrm>
            <a:off x="138807" y="117575"/>
            <a:ext cx="1524000" cy="1638300"/>
          </a:xfrm>
          <a:prstGeom prst="rect">
            <a:avLst/>
          </a:prstGeom>
        </p:spPr>
      </p:pic>
      <p:sp>
        <p:nvSpPr>
          <p:cNvPr id="10" name="Rounded Rectangular Callout 6">
            <a:extLst>
              <a:ext uri="{FF2B5EF4-FFF2-40B4-BE49-F238E27FC236}">
                <a16:creationId xmlns:a16="http://schemas.microsoft.com/office/drawing/2014/main" xmlns="" id="{773129CD-72F4-FD31-5E50-2CC14BD77A22}"/>
              </a:ext>
            </a:extLst>
          </p:cNvPr>
          <p:cNvSpPr/>
          <p:nvPr/>
        </p:nvSpPr>
        <p:spPr>
          <a:xfrm>
            <a:off x="1590683" y="227530"/>
            <a:ext cx="9465407" cy="946295"/>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r>
              <a:rPr lang="en-US" sz="2800">
                <a:solidFill>
                  <a:srgbClr val="FF0000"/>
                </a:solidFill>
                <a:latin typeface="Nunito Black" pitchFamily="2" charset="0"/>
              </a:rPr>
              <a:t>2. Việc làm nào trong các hình sau có tác dụng giữ vệ sinh xung quanh nhà? Vì sao?</a:t>
            </a:r>
          </a:p>
        </p:txBody>
      </p:sp>
      <p:sp>
        <p:nvSpPr>
          <p:cNvPr id="11" name="Rectangle: Rounded Corners 10">
            <a:extLst>
              <a:ext uri="{FF2B5EF4-FFF2-40B4-BE49-F238E27FC236}">
                <a16:creationId xmlns:a16="http://schemas.microsoft.com/office/drawing/2014/main" xmlns="" id="{E22EA7C5-B323-900D-7AF3-BF82796BD444}"/>
              </a:ext>
            </a:extLst>
          </p:cNvPr>
          <p:cNvSpPr/>
          <p:nvPr/>
        </p:nvSpPr>
        <p:spPr>
          <a:xfrm>
            <a:off x="6497272" y="1784481"/>
            <a:ext cx="5519281" cy="2112483"/>
          </a:xfrm>
          <a:prstGeom prst="roundRect">
            <a:avLst>
              <a:gd name="adj" fmla="val 5000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effectLst/>
                <a:latin typeface="Nunito" pitchFamily="2" charset="0"/>
                <a:ea typeface="Times New Roman" panose="02020603050405020304" pitchFamily="18" charset="0"/>
              </a:rPr>
              <a:t>Bạn nữ vứt rác bừa bãi ra ngoài đường không đúng nơi quy định gây mất vệ sinh.</a:t>
            </a:r>
          </a:p>
        </p:txBody>
      </p:sp>
      <p:pic>
        <p:nvPicPr>
          <p:cNvPr id="4" name="Picture 3">
            <a:extLst>
              <a:ext uri="{FF2B5EF4-FFF2-40B4-BE49-F238E27FC236}">
                <a16:creationId xmlns:a16="http://schemas.microsoft.com/office/drawing/2014/main" xmlns="" id="{16179983-06DE-AFBE-6644-958E0C8CBF0A}"/>
              </a:ext>
            </a:extLst>
          </p:cNvPr>
          <p:cNvPicPr>
            <a:picLocks noChangeAspect="1"/>
          </p:cNvPicPr>
          <p:nvPr/>
        </p:nvPicPr>
        <p:blipFill>
          <a:blip r:embed="rId6"/>
          <a:stretch>
            <a:fillRect/>
          </a:stretch>
        </p:blipFill>
        <p:spPr>
          <a:xfrm>
            <a:off x="1136782" y="1865830"/>
            <a:ext cx="5048955" cy="4315427"/>
          </a:xfrm>
          <a:prstGeom prst="rect">
            <a:avLst/>
          </a:prstGeom>
        </p:spPr>
      </p:pic>
    </p:spTree>
    <p:extLst>
      <p:ext uri="{BB962C8B-B14F-4D97-AF65-F5344CB8AC3E}">
        <p14:creationId xmlns:p14="http://schemas.microsoft.com/office/powerpoint/2010/main" val="41190543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79B7CC8-6A31-265C-BAEB-EA6B665AA0A8}"/>
              </a:ext>
            </a:extLst>
          </p:cNvPr>
          <p:cNvPicPr>
            <a:picLocks noChangeAspect="1"/>
          </p:cNvPicPr>
          <p:nvPr/>
        </p:nvPicPr>
        <p:blipFill>
          <a:blip r:embed="rId3"/>
          <a:stretch>
            <a:fillRect/>
          </a:stretch>
        </p:blipFill>
        <p:spPr>
          <a:xfrm>
            <a:off x="141188" y="1902534"/>
            <a:ext cx="6354062" cy="4105848"/>
          </a:xfrm>
          <a:prstGeom prst="rect">
            <a:avLst/>
          </a:prstGeom>
        </p:spPr>
      </p:pic>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7" name="Picture 6">
            <a:extLst>
              <a:ext uri="{FF2B5EF4-FFF2-40B4-BE49-F238E27FC236}">
                <a16:creationId xmlns:a16="http://schemas.microsoft.com/office/drawing/2014/main" xmlns="" id="{424FC8BB-0134-1D77-6AF1-368B5A2ECA61}"/>
              </a:ext>
            </a:extLst>
          </p:cNvPr>
          <p:cNvPicPr>
            <a:picLocks noChangeAspect="1"/>
          </p:cNvPicPr>
          <p:nvPr/>
        </p:nvPicPr>
        <p:blipFill>
          <a:blip r:embed="rId5"/>
          <a:stretch>
            <a:fillRect/>
          </a:stretch>
        </p:blipFill>
        <p:spPr>
          <a:xfrm>
            <a:off x="138807" y="117575"/>
            <a:ext cx="1524000" cy="1638300"/>
          </a:xfrm>
          <a:prstGeom prst="rect">
            <a:avLst/>
          </a:prstGeom>
        </p:spPr>
      </p:pic>
      <p:sp>
        <p:nvSpPr>
          <p:cNvPr id="8" name="Rounded Rectangular Callout 6">
            <a:extLst>
              <a:ext uri="{FF2B5EF4-FFF2-40B4-BE49-F238E27FC236}">
                <a16:creationId xmlns:a16="http://schemas.microsoft.com/office/drawing/2014/main" xmlns="" id="{23B77741-398D-FB95-030C-DD2B6651489E}"/>
              </a:ext>
            </a:extLst>
          </p:cNvPr>
          <p:cNvSpPr/>
          <p:nvPr/>
        </p:nvSpPr>
        <p:spPr>
          <a:xfrm>
            <a:off x="1662807" y="456315"/>
            <a:ext cx="9227290" cy="724192"/>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r>
              <a:rPr lang="en-US" sz="2800">
                <a:solidFill>
                  <a:srgbClr val="FF0000"/>
                </a:solidFill>
                <a:latin typeface="Nunito Black" pitchFamily="2" charset="0"/>
              </a:rPr>
              <a:t>3. Theo em, vì sao phải giữ vệ sinh xung quanh nhà?</a:t>
            </a:r>
          </a:p>
        </p:txBody>
      </p:sp>
      <p:sp>
        <p:nvSpPr>
          <p:cNvPr id="9" name="Rectangle: Rounded Corners 8">
            <a:extLst>
              <a:ext uri="{FF2B5EF4-FFF2-40B4-BE49-F238E27FC236}">
                <a16:creationId xmlns:a16="http://schemas.microsoft.com/office/drawing/2014/main" xmlns="" id="{6D6DD9B8-6272-6E3D-790E-B55D99416787}"/>
              </a:ext>
            </a:extLst>
          </p:cNvPr>
          <p:cNvSpPr/>
          <p:nvPr/>
        </p:nvSpPr>
        <p:spPr>
          <a:xfrm>
            <a:off x="6718544" y="1884650"/>
            <a:ext cx="4337546" cy="588054"/>
          </a:xfrm>
          <a:prstGeom prst="roundRect">
            <a:avLst>
              <a:gd name="adj" fmla="val 5000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a:solidFill>
                  <a:srgbClr val="002060"/>
                </a:solidFill>
                <a:effectLst/>
                <a:latin typeface="Nunito" pitchFamily="2" charset="0"/>
                <a:ea typeface="Times New Roman" panose="02020603050405020304" pitchFamily="18" charset="0"/>
              </a:rPr>
              <a:t>- Phòng tránh bệnh tật</a:t>
            </a:r>
          </a:p>
        </p:txBody>
      </p:sp>
      <p:sp>
        <p:nvSpPr>
          <p:cNvPr id="10" name="Rectangle: Rounded Corners 8">
            <a:extLst>
              <a:ext uri="{FF2B5EF4-FFF2-40B4-BE49-F238E27FC236}">
                <a16:creationId xmlns:a16="http://schemas.microsoft.com/office/drawing/2014/main" xmlns="" id="{6D6DD9B8-6272-6E3D-790E-B55D99416787}"/>
              </a:ext>
            </a:extLst>
          </p:cNvPr>
          <p:cNvSpPr/>
          <p:nvPr/>
        </p:nvSpPr>
        <p:spPr>
          <a:xfrm>
            <a:off x="6495252" y="2614354"/>
            <a:ext cx="3472980" cy="528570"/>
          </a:xfrm>
          <a:prstGeom prst="roundRect">
            <a:avLst>
              <a:gd name="adj" fmla="val 50000"/>
            </a:avLst>
          </a:prstGeom>
          <a:solidFill>
            <a:srgbClr val="FFCC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a:solidFill>
                  <a:srgbClr val="002060"/>
                </a:solidFill>
                <a:effectLst/>
                <a:latin typeface="Nunito" pitchFamily="2" charset="0"/>
                <a:ea typeface="Times New Roman" panose="02020603050405020304" pitchFamily="18" charset="0"/>
              </a:rPr>
              <a:t>- Bảo vệ môi trường</a:t>
            </a:r>
          </a:p>
        </p:txBody>
      </p:sp>
      <p:sp>
        <p:nvSpPr>
          <p:cNvPr id="11" name="Rectangle: Rounded Corners 8">
            <a:extLst>
              <a:ext uri="{FF2B5EF4-FFF2-40B4-BE49-F238E27FC236}">
                <a16:creationId xmlns:a16="http://schemas.microsoft.com/office/drawing/2014/main" xmlns="" id="{6D6DD9B8-6272-6E3D-790E-B55D99416787}"/>
              </a:ext>
            </a:extLst>
          </p:cNvPr>
          <p:cNvSpPr/>
          <p:nvPr/>
        </p:nvSpPr>
        <p:spPr>
          <a:xfrm>
            <a:off x="6210845" y="3416304"/>
            <a:ext cx="1793672" cy="513137"/>
          </a:xfrm>
          <a:prstGeom prst="roundRect">
            <a:avLst>
              <a:gd name="adj" fmla="val 50000"/>
            </a:avLst>
          </a:prstGeom>
          <a:solidFill>
            <a:srgbClr val="CCFF99"/>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a:solidFill>
                  <a:srgbClr val="002060"/>
                </a:solidFill>
                <a:latin typeface="Nunito" pitchFamily="2" charset="0"/>
                <a:ea typeface="Times New Roman" panose="02020603050405020304" pitchFamily="18" charset="0"/>
              </a:rPr>
              <a:t>- Mĩ quan</a:t>
            </a:r>
            <a:endParaRPr lang="en-US" sz="2600" b="1">
              <a:solidFill>
                <a:srgbClr val="002060"/>
              </a:solidFill>
              <a:effectLst/>
              <a:latin typeface="Nunito" pitchFamily="2" charset="0"/>
              <a:ea typeface="Times New Roman" panose="02020603050405020304" pitchFamily="18" charset="0"/>
            </a:endParaRPr>
          </a:p>
        </p:txBody>
      </p:sp>
      <p:sp>
        <p:nvSpPr>
          <p:cNvPr id="12" name="Rectangle: Rounded Corners 8">
            <a:extLst>
              <a:ext uri="{FF2B5EF4-FFF2-40B4-BE49-F238E27FC236}">
                <a16:creationId xmlns:a16="http://schemas.microsoft.com/office/drawing/2014/main" xmlns="" id="{6D6DD9B8-6272-6E3D-790E-B55D99416787}"/>
              </a:ext>
            </a:extLst>
          </p:cNvPr>
          <p:cNvSpPr/>
          <p:nvPr/>
        </p:nvSpPr>
        <p:spPr>
          <a:xfrm>
            <a:off x="5823966" y="4177841"/>
            <a:ext cx="6126702" cy="546626"/>
          </a:xfrm>
          <a:prstGeom prst="roundRect">
            <a:avLst>
              <a:gd name="adj" fmla="val 50000"/>
            </a:avLst>
          </a:prstGeom>
          <a:solidFill>
            <a:schemeClr val="accent4">
              <a:lumMod val="20000"/>
              <a:lumOff val="80000"/>
            </a:schemeClr>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a:solidFill>
                  <a:srgbClr val="002060"/>
                </a:solidFill>
                <a:effectLst/>
                <a:latin typeface="Nunito" pitchFamily="2" charset="0"/>
                <a:ea typeface="Times New Roman" panose="02020603050405020304" pitchFamily="18" charset="0"/>
              </a:rPr>
              <a:t>- Tạo không gian sinh hoạt thoải mái</a:t>
            </a:r>
          </a:p>
        </p:txBody>
      </p:sp>
      <p:sp>
        <p:nvSpPr>
          <p:cNvPr id="13" name="Rectangle: Rounded Corners 8">
            <a:extLst>
              <a:ext uri="{FF2B5EF4-FFF2-40B4-BE49-F238E27FC236}">
                <a16:creationId xmlns:a16="http://schemas.microsoft.com/office/drawing/2014/main" xmlns="" id="{6D6DD9B8-6272-6E3D-790E-B55D99416787}"/>
              </a:ext>
            </a:extLst>
          </p:cNvPr>
          <p:cNvSpPr/>
          <p:nvPr/>
        </p:nvSpPr>
        <p:spPr>
          <a:xfrm>
            <a:off x="5346199" y="5066854"/>
            <a:ext cx="5316636" cy="550619"/>
          </a:xfrm>
          <a:prstGeom prst="roundRect">
            <a:avLst>
              <a:gd name="adj" fmla="val 50000"/>
            </a:avLst>
          </a:prstGeom>
          <a:solidFill>
            <a:schemeClr val="bg2">
              <a:lumMod val="90000"/>
            </a:schemeClr>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a:solidFill>
                  <a:srgbClr val="002060"/>
                </a:solidFill>
                <a:effectLst/>
                <a:latin typeface="Nunito" pitchFamily="2" charset="0"/>
                <a:ea typeface="Times New Roman" panose="02020603050405020304" pitchFamily="18" charset="0"/>
              </a:rPr>
              <a:t>- Tạo không khí trong lành,….</a:t>
            </a: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75617" y="4607560"/>
            <a:ext cx="2421891" cy="2250440"/>
          </a:xfrm>
          <a:prstGeom prst="rect">
            <a:avLst/>
          </a:prstGeom>
        </p:spPr>
      </p:pic>
    </p:spTree>
    <p:extLst>
      <p:ext uri="{BB962C8B-B14F-4D97-AF65-F5344CB8AC3E}">
        <p14:creationId xmlns:p14="http://schemas.microsoft.com/office/powerpoint/2010/main" val="1654509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8231" y="4607560"/>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7" name="Picture 6">
            <a:extLst>
              <a:ext uri="{FF2B5EF4-FFF2-40B4-BE49-F238E27FC236}">
                <a16:creationId xmlns:a16="http://schemas.microsoft.com/office/drawing/2014/main" xmlns="" id="{424FC8BB-0134-1D77-6AF1-368B5A2ECA61}"/>
              </a:ext>
            </a:extLst>
          </p:cNvPr>
          <p:cNvPicPr>
            <a:picLocks noChangeAspect="1"/>
          </p:cNvPicPr>
          <p:nvPr/>
        </p:nvPicPr>
        <p:blipFill>
          <a:blip r:embed="rId5"/>
          <a:stretch>
            <a:fillRect/>
          </a:stretch>
        </p:blipFill>
        <p:spPr>
          <a:xfrm>
            <a:off x="138807" y="117575"/>
            <a:ext cx="1524000" cy="1638300"/>
          </a:xfrm>
          <a:prstGeom prst="rect">
            <a:avLst/>
          </a:prstGeom>
        </p:spPr>
      </p:pic>
      <p:sp>
        <p:nvSpPr>
          <p:cNvPr id="8" name="Rounded Rectangular Callout 6">
            <a:extLst>
              <a:ext uri="{FF2B5EF4-FFF2-40B4-BE49-F238E27FC236}">
                <a16:creationId xmlns:a16="http://schemas.microsoft.com/office/drawing/2014/main" xmlns="" id="{23B77741-398D-FB95-030C-DD2B6651489E}"/>
              </a:ext>
            </a:extLst>
          </p:cNvPr>
          <p:cNvSpPr/>
          <p:nvPr/>
        </p:nvSpPr>
        <p:spPr>
          <a:xfrm>
            <a:off x="1590683" y="227530"/>
            <a:ext cx="9465407" cy="1206613"/>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r>
              <a:rPr lang="en-US" sz="2800">
                <a:solidFill>
                  <a:srgbClr val="FF0000"/>
                </a:solidFill>
                <a:latin typeface="Nunito Black" pitchFamily="2" charset="0"/>
              </a:rPr>
              <a:t>4. Nói những việc em đã làm để giữ vệ sinh xung quanh nhà?</a:t>
            </a:r>
          </a:p>
        </p:txBody>
      </p:sp>
      <p:sp>
        <p:nvSpPr>
          <p:cNvPr id="14" name="Rectangle: Rounded Corners 13">
            <a:extLst>
              <a:ext uri="{FF2B5EF4-FFF2-40B4-BE49-F238E27FC236}">
                <a16:creationId xmlns:a16="http://schemas.microsoft.com/office/drawing/2014/main" xmlns="" id="{0F3DEE2F-C879-68A8-0C65-E24BC7C7996C}"/>
              </a:ext>
            </a:extLst>
          </p:cNvPr>
          <p:cNvSpPr/>
          <p:nvPr/>
        </p:nvSpPr>
        <p:spPr>
          <a:xfrm>
            <a:off x="3509239" y="5732780"/>
            <a:ext cx="5075999" cy="657865"/>
          </a:xfrm>
          <a:prstGeom prst="roundRect">
            <a:avLst>
              <a:gd name="adj" fmla="val 50000"/>
            </a:avLst>
          </a:prstGeom>
          <a:solidFill>
            <a:srgbClr val="E1F7FF"/>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latin typeface="Nunito" pitchFamily="2" charset="0"/>
                <a:ea typeface="Times New Roman" panose="02020603050405020304" pitchFamily="18" charset="0"/>
              </a:rPr>
              <a:t>  </a:t>
            </a:r>
            <a:r>
              <a:rPr lang="en-US" sz="2800" b="1">
                <a:solidFill>
                  <a:schemeClr val="tx1"/>
                </a:solidFill>
                <a:effectLst/>
                <a:latin typeface="Nunito" pitchFamily="2" charset="0"/>
                <a:ea typeface="Times New Roman" panose="02020603050405020304" pitchFamily="18" charset="0"/>
              </a:rPr>
              <a:t>Vứt rác đúng nơi quy định.</a:t>
            </a:r>
          </a:p>
        </p:txBody>
      </p:sp>
      <p:pic>
        <p:nvPicPr>
          <p:cNvPr id="1030" name="Picture 6">
            <a:extLst>
              <a:ext uri="{FF2B5EF4-FFF2-40B4-BE49-F238E27FC236}">
                <a16:creationId xmlns:a16="http://schemas.microsoft.com/office/drawing/2014/main" xmlns="" id="{D48387FF-839C-A8F3-E434-168285787E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6545" y="1681459"/>
            <a:ext cx="6671823" cy="380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458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barn(inVertical)">
                                      <p:cBhvr>
                                        <p:cTn id="14" dur="5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8231" y="4607560"/>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7" name="Picture 6">
            <a:extLst>
              <a:ext uri="{FF2B5EF4-FFF2-40B4-BE49-F238E27FC236}">
                <a16:creationId xmlns:a16="http://schemas.microsoft.com/office/drawing/2014/main" xmlns="" id="{424FC8BB-0134-1D77-6AF1-368B5A2ECA61}"/>
              </a:ext>
            </a:extLst>
          </p:cNvPr>
          <p:cNvPicPr>
            <a:picLocks noChangeAspect="1"/>
          </p:cNvPicPr>
          <p:nvPr/>
        </p:nvPicPr>
        <p:blipFill>
          <a:blip r:embed="rId5"/>
          <a:stretch>
            <a:fillRect/>
          </a:stretch>
        </p:blipFill>
        <p:spPr>
          <a:xfrm>
            <a:off x="138807" y="117575"/>
            <a:ext cx="1524000" cy="1638300"/>
          </a:xfrm>
          <a:prstGeom prst="rect">
            <a:avLst/>
          </a:prstGeom>
        </p:spPr>
      </p:pic>
      <p:sp>
        <p:nvSpPr>
          <p:cNvPr id="8" name="Rounded Rectangular Callout 6">
            <a:extLst>
              <a:ext uri="{FF2B5EF4-FFF2-40B4-BE49-F238E27FC236}">
                <a16:creationId xmlns:a16="http://schemas.microsoft.com/office/drawing/2014/main" xmlns="" id="{23B77741-398D-FB95-030C-DD2B6651489E}"/>
              </a:ext>
            </a:extLst>
          </p:cNvPr>
          <p:cNvSpPr/>
          <p:nvPr/>
        </p:nvSpPr>
        <p:spPr>
          <a:xfrm>
            <a:off x="1590683" y="227530"/>
            <a:ext cx="9465407" cy="1206613"/>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r>
              <a:rPr lang="en-US" sz="2800">
                <a:solidFill>
                  <a:srgbClr val="FF0000"/>
                </a:solidFill>
                <a:latin typeface="Nunito Black" pitchFamily="2" charset="0"/>
              </a:rPr>
              <a:t>4. Nói những việc em đã làm để giữ vệ sinh xung quanh nhà?</a:t>
            </a:r>
          </a:p>
        </p:txBody>
      </p:sp>
      <p:sp>
        <p:nvSpPr>
          <p:cNvPr id="13" name="Rectangle: Rounded Corners 12">
            <a:extLst>
              <a:ext uri="{FF2B5EF4-FFF2-40B4-BE49-F238E27FC236}">
                <a16:creationId xmlns:a16="http://schemas.microsoft.com/office/drawing/2014/main" xmlns="" id="{B42D0773-D267-3FCA-33F3-423E9879AF8C}"/>
              </a:ext>
            </a:extLst>
          </p:cNvPr>
          <p:cNvSpPr/>
          <p:nvPr/>
        </p:nvSpPr>
        <p:spPr>
          <a:xfrm>
            <a:off x="3238014" y="5763900"/>
            <a:ext cx="5582839" cy="657865"/>
          </a:xfrm>
          <a:prstGeom prst="roundRect">
            <a:avLst>
              <a:gd name="adj" fmla="val 50000"/>
            </a:avLst>
          </a:prstGeom>
          <a:solidFill>
            <a:srgbClr val="E1F7FF"/>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effectLst/>
                <a:latin typeface="Nunito" pitchFamily="2" charset="0"/>
                <a:ea typeface="Times New Roman" panose="02020603050405020304" pitchFamily="18" charset="0"/>
              </a:rPr>
              <a:t>Thường xuyên quét dọn nhà cửa.</a:t>
            </a:r>
          </a:p>
        </p:txBody>
      </p:sp>
      <p:pic>
        <p:nvPicPr>
          <p:cNvPr id="4" name="Picture 3">
            <a:extLst>
              <a:ext uri="{FF2B5EF4-FFF2-40B4-BE49-F238E27FC236}">
                <a16:creationId xmlns:a16="http://schemas.microsoft.com/office/drawing/2014/main" xmlns="" id="{CC94C3BD-BB8B-27B9-42F5-4C90803D4B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33" b="92000" l="10000" r="90000">
                        <a14:foregroundMark x1="29750" y1="92444" x2="30500" y2="91333"/>
                        <a14:foregroundMark x1="32875" y1="90667" x2="32875" y2="90667"/>
                        <a14:foregroundMark x1="47125" y1="58444" x2="47125" y2="58444"/>
                        <a14:foregroundMark x1="47125" y1="58444" x2="47125" y2="58444"/>
                        <a14:foregroundMark x1="70375" y1="10889" x2="70375" y2="10889"/>
                        <a14:foregroundMark x1="70375" y1="10889" x2="70375" y2="10889"/>
                        <a14:foregroundMark x1="73000" y1="10889" x2="73000" y2="10889"/>
                        <a14:foregroundMark x1="73000" y1="10222" x2="73000" y2="10222"/>
                        <a14:foregroundMark x1="73375" y1="9778" x2="73375" y2="9778"/>
                        <a14:foregroundMark x1="73375" y1="9778" x2="73375" y2="9778"/>
                        <a14:foregroundMark x1="73000" y1="6222" x2="73000" y2="6222"/>
                        <a14:foregroundMark x1="69250" y1="5333" x2="69250" y2="5333"/>
                        <a14:foregroundMark x1="39000" y1="6000" x2="39000" y2="6000"/>
                        <a14:foregroundMark x1="39000" y1="6000" x2="39000" y2="6000"/>
                        <a14:foregroundMark x1="67375" y1="84444" x2="67375" y2="84444"/>
                        <a14:foregroundMark x1="19375" y1="57778" x2="19375" y2="57778"/>
                        <a14:foregroundMark x1="19000" y1="37111" x2="19000" y2="37111"/>
                        <a14:foregroundMark x1="20375" y1="20000" x2="20375" y2="20000"/>
                        <a14:foregroundMark x1="22250" y1="6222" x2="22250" y2="6222"/>
                        <a14:foregroundMark x1="82625" y1="70889" x2="82625" y2="70889"/>
                      </a14:backgroundRemoval>
                    </a14:imgEffect>
                  </a14:imgLayer>
                </a14:imgProps>
              </a:ext>
            </a:extLst>
          </a:blip>
          <a:stretch>
            <a:fillRect/>
          </a:stretch>
        </p:blipFill>
        <p:spPr>
          <a:xfrm>
            <a:off x="2036696" y="1477650"/>
            <a:ext cx="7620000" cy="4286250"/>
          </a:xfrm>
          <a:prstGeom prst="rect">
            <a:avLst/>
          </a:prstGeom>
        </p:spPr>
      </p:pic>
    </p:spTree>
    <p:extLst>
      <p:ext uri="{BB962C8B-B14F-4D97-AF65-F5344CB8AC3E}">
        <p14:creationId xmlns:p14="http://schemas.microsoft.com/office/powerpoint/2010/main" val="101693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8231" y="4607560"/>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7" name="Picture 6">
            <a:extLst>
              <a:ext uri="{FF2B5EF4-FFF2-40B4-BE49-F238E27FC236}">
                <a16:creationId xmlns:a16="http://schemas.microsoft.com/office/drawing/2014/main" xmlns="" id="{424FC8BB-0134-1D77-6AF1-368B5A2ECA61}"/>
              </a:ext>
            </a:extLst>
          </p:cNvPr>
          <p:cNvPicPr>
            <a:picLocks noChangeAspect="1"/>
          </p:cNvPicPr>
          <p:nvPr/>
        </p:nvPicPr>
        <p:blipFill>
          <a:blip r:embed="rId5"/>
          <a:stretch>
            <a:fillRect/>
          </a:stretch>
        </p:blipFill>
        <p:spPr>
          <a:xfrm>
            <a:off x="138807" y="117575"/>
            <a:ext cx="1524000" cy="1638300"/>
          </a:xfrm>
          <a:prstGeom prst="rect">
            <a:avLst/>
          </a:prstGeom>
        </p:spPr>
      </p:pic>
      <p:sp>
        <p:nvSpPr>
          <p:cNvPr id="8" name="Rounded Rectangular Callout 6">
            <a:extLst>
              <a:ext uri="{FF2B5EF4-FFF2-40B4-BE49-F238E27FC236}">
                <a16:creationId xmlns:a16="http://schemas.microsoft.com/office/drawing/2014/main" xmlns="" id="{23B77741-398D-FB95-030C-DD2B6651489E}"/>
              </a:ext>
            </a:extLst>
          </p:cNvPr>
          <p:cNvSpPr/>
          <p:nvPr/>
        </p:nvSpPr>
        <p:spPr>
          <a:xfrm>
            <a:off x="1590683" y="227530"/>
            <a:ext cx="9465407" cy="1206613"/>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r>
              <a:rPr lang="en-US" sz="2800">
                <a:solidFill>
                  <a:srgbClr val="FF0000"/>
                </a:solidFill>
                <a:latin typeface="Nunito Black" pitchFamily="2" charset="0"/>
              </a:rPr>
              <a:t>4. Nói những việc em đã làm để giữ vệ sinh xung quanh nhà?</a:t>
            </a:r>
          </a:p>
        </p:txBody>
      </p:sp>
      <p:sp>
        <p:nvSpPr>
          <p:cNvPr id="12" name="Rectangle: Rounded Corners 11">
            <a:extLst>
              <a:ext uri="{FF2B5EF4-FFF2-40B4-BE49-F238E27FC236}">
                <a16:creationId xmlns:a16="http://schemas.microsoft.com/office/drawing/2014/main" xmlns="" id="{F0820EC5-7E82-CACB-B8DB-3EAEC6A03485}"/>
              </a:ext>
            </a:extLst>
          </p:cNvPr>
          <p:cNvSpPr/>
          <p:nvPr/>
        </p:nvSpPr>
        <p:spPr>
          <a:xfrm>
            <a:off x="2572030" y="5803801"/>
            <a:ext cx="6922714" cy="589024"/>
          </a:xfrm>
          <a:prstGeom prst="roundRect">
            <a:avLst>
              <a:gd name="adj" fmla="val 50000"/>
            </a:avLst>
          </a:prstGeom>
          <a:solidFill>
            <a:srgbClr val="5DD5FF"/>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Nhổ</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sạch</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cỏ</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cây</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dại</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xung</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quanh</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nhà</a:t>
            </a:r>
            <a:r>
              <a:rPr lang="en-US" sz="2800" b="1" dirty="0">
                <a:solidFill>
                  <a:schemeClr val="tx1"/>
                </a:solidFill>
                <a:effectLst/>
                <a:latin typeface="Nunito" pitchFamily="2" charset="0"/>
                <a:ea typeface="Times New Roman" panose="02020603050405020304" pitchFamily="18" charset="0"/>
              </a:rPr>
              <a:t> ở.</a:t>
            </a:r>
          </a:p>
        </p:txBody>
      </p:sp>
      <p:pic>
        <p:nvPicPr>
          <p:cNvPr id="3" name="Picture 2">
            <a:extLst>
              <a:ext uri="{FF2B5EF4-FFF2-40B4-BE49-F238E27FC236}">
                <a16:creationId xmlns:a16="http://schemas.microsoft.com/office/drawing/2014/main" xmlns="" id="{E3600EA5-946A-8AB8-D67F-2503507675E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083" r="93000">
                        <a14:foregroundMark x1="90917" y1="79167" x2="90917" y2="79167"/>
                        <a14:foregroundMark x1="93000" y1="78583" x2="93000" y2="78583"/>
                        <a14:foregroundMark x1="8917" y1="72833" x2="8917" y2="72833"/>
                        <a14:foregroundMark x1="8083" y1="74250" x2="8083" y2="74250"/>
                        <a14:foregroundMark x1="58583" y1="67250" x2="58583" y2="67250"/>
                        <a14:foregroundMark x1="58583" y1="67250" x2="58583" y2="67250"/>
                        <a14:foregroundMark x1="61833" y1="67500" x2="61833" y2="67500"/>
                        <a14:foregroundMark x1="61833" y1="67500" x2="61833" y2="67500"/>
                        <a14:foregroundMark x1="58917" y1="66833" x2="58917" y2="66833"/>
                        <a14:foregroundMark x1="58917" y1="66083" x2="58917" y2="66083"/>
                      </a14:backgroundRemoval>
                    </a14:imgEffect>
                  </a14:imgLayer>
                </a14:imgProps>
              </a:ext>
            </a:extLst>
          </a:blip>
          <a:stretch>
            <a:fillRect/>
          </a:stretch>
        </p:blipFill>
        <p:spPr>
          <a:xfrm>
            <a:off x="2859899" y="383433"/>
            <a:ext cx="6346976" cy="6346976"/>
          </a:xfrm>
          <a:prstGeom prst="rect">
            <a:avLst/>
          </a:prstGeom>
        </p:spPr>
      </p:pic>
    </p:spTree>
    <p:extLst>
      <p:ext uri="{BB962C8B-B14F-4D97-AF65-F5344CB8AC3E}">
        <p14:creationId xmlns:p14="http://schemas.microsoft.com/office/powerpoint/2010/main" val="19750054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8691fc963511599ce3dc24771297d54e">
            <a:extLst>
              <a:ext uri="{FF2B5EF4-FFF2-40B4-BE49-F238E27FC236}">
                <a16:creationId xmlns:a16="http://schemas.microsoft.com/office/drawing/2014/main" xmlns="" id="{7AEB5B01-FC17-4453-039D-35105A2C4D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876" y="1480408"/>
            <a:ext cx="10133012" cy="5208398"/>
          </a:xfrm>
          <a:prstGeom prst="rect">
            <a:avLst/>
          </a:prstGeom>
        </p:spPr>
      </p:pic>
      <p:sp>
        <p:nvSpPr>
          <p:cNvPr id="4" name="Rectangle 3">
            <a:extLst>
              <a:ext uri="{FF2B5EF4-FFF2-40B4-BE49-F238E27FC236}">
                <a16:creationId xmlns:a16="http://schemas.microsoft.com/office/drawing/2014/main" xmlns="" id="{E23B47B3-C3CB-3212-C400-95EF5FDEB0AE}"/>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xmlns="" id="{D6BAFECF-0F25-8DD7-2273-B5C96E673CF7}"/>
              </a:ext>
            </a:extLst>
          </p:cNvPr>
          <p:cNvSpPr txBox="1"/>
          <p:nvPr/>
        </p:nvSpPr>
        <p:spPr>
          <a:xfrm>
            <a:off x="5054010" y="324706"/>
            <a:ext cx="3721396" cy="830997"/>
          </a:xfrm>
          <a:prstGeom prst="rect">
            <a:avLst/>
          </a:prstGeom>
          <a:noFill/>
        </p:spPr>
        <p:txBody>
          <a:bodyPr wrap="square" rtlCol="0">
            <a:spAutoFit/>
          </a:bodyPr>
          <a:lstStyle/>
          <a:p>
            <a:r>
              <a:rPr lang="en-US" sz="4800" b="1">
                <a:solidFill>
                  <a:srgbClr val="00B050"/>
                </a:solidFill>
                <a:latin typeface="Gluten" pitchFamily="2" charset="0"/>
                <a:ea typeface="Open Sans" panose="020B0606030504020204" pitchFamily="34" charset="0"/>
                <a:cs typeface="Open Sans" panose="020B0606030504020204" pitchFamily="34" charset="0"/>
              </a:rPr>
              <a:t>Tiết 2</a:t>
            </a:r>
          </a:p>
        </p:txBody>
      </p:sp>
      <p:grpSp>
        <p:nvGrpSpPr>
          <p:cNvPr id="6" name="Group 9">
            <a:extLst>
              <a:ext uri="{FF2B5EF4-FFF2-40B4-BE49-F238E27FC236}">
                <a16:creationId xmlns:a16="http://schemas.microsoft.com/office/drawing/2014/main" xmlns="" id="{D90DE06B-3A4F-4ADD-79D4-419D3100ADE2}"/>
              </a:ext>
            </a:extLst>
          </p:cNvPr>
          <p:cNvGrpSpPr>
            <a:grpSpLocks noChangeAspect="1"/>
          </p:cNvGrpSpPr>
          <p:nvPr/>
        </p:nvGrpSpPr>
        <p:grpSpPr>
          <a:xfrm>
            <a:off x="5525388" y="1105786"/>
            <a:ext cx="946297" cy="946294"/>
            <a:chOff x="0" y="0"/>
            <a:chExt cx="6350000" cy="6349975"/>
          </a:xfrm>
        </p:grpSpPr>
        <p:sp>
          <p:nvSpPr>
            <p:cNvPr id="7" name="Freeform 10">
              <a:extLst>
                <a:ext uri="{FF2B5EF4-FFF2-40B4-BE49-F238E27FC236}">
                  <a16:creationId xmlns:a16="http://schemas.microsoft.com/office/drawing/2014/main" xmlns="" id="{5BDC6BD1-EB2C-E435-B765-D512D5A16A5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918748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a16="http://schemas.microsoft.com/office/drawing/2014/main" xmlns="" id="{0A4C81E6-1FEA-7716-965B-D67EAD038C05}"/>
              </a:ext>
            </a:extLst>
          </p:cNvPr>
          <p:cNvSpPr txBox="1"/>
          <p:nvPr/>
        </p:nvSpPr>
        <p:spPr>
          <a:xfrm>
            <a:off x="4111255" y="3274828"/>
            <a:ext cx="5663609" cy="1107996"/>
          </a:xfrm>
          <a:prstGeom prst="rect">
            <a:avLst/>
          </a:prstGeom>
          <a:noFill/>
        </p:spPr>
        <p:txBody>
          <a:bodyPr wrap="square" rtlCol="0">
            <a:spAutoFit/>
          </a:bodyPr>
          <a:lstStyle/>
          <a:p>
            <a:r>
              <a:rPr lang="en-US" sz="6600" b="1">
                <a:solidFill>
                  <a:srgbClr val="FF0000"/>
                </a:solidFill>
                <a:latin typeface="Gluten" pitchFamily="2" charset="0"/>
              </a:rPr>
              <a:t>Thực hành</a:t>
            </a:r>
          </a:p>
        </p:txBody>
      </p:sp>
    </p:spTree>
    <p:extLst>
      <p:ext uri="{BB962C8B-B14F-4D97-AF65-F5344CB8AC3E}">
        <p14:creationId xmlns:p14="http://schemas.microsoft.com/office/powerpoint/2010/main" val="911730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8691fc963511599ce3dc24771297d54e">
            <a:extLst>
              <a:ext uri="{FF2B5EF4-FFF2-40B4-BE49-F238E27FC236}">
                <a16:creationId xmlns:a16="http://schemas.microsoft.com/office/drawing/2014/main" xmlns="" id="{7AEB5B01-FC17-4453-039D-35105A2C4D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876" y="1480408"/>
            <a:ext cx="10133012" cy="5208398"/>
          </a:xfrm>
          <a:prstGeom prst="rect">
            <a:avLst/>
          </a:prstGeom>
        </p:spPr>
      </p:pic>
      <p:sp>
        <p:nvSpPr>
          <p:cNvPr id="4" name="Rectangle 3">
            <a:extLst>
              <a:ext uri="{FF2B5EF4-FFF2-40B4-BE49-F238E27FC236}">
                <a16:creationId xmlns:a16="http://schemas.microsoft.com/office/drawing/2014/main" xmlns="" id="{E23B47B3-C3CB-3212-C400-95EF5FDEB0AE}"/>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xmlns="" id="{D6BAFECF-0F25-8DD7-2273-B5C96E673CF7}"/>
              </a:ext>
            </a:extLst>
          </p:cNvPr>
          <p:cNvSpPr txBox="1"/>
          <p:nvPr/>
        </p:nvSpPr>
        <p:spPr>
          <a:xfrm>
            <a:off x="5054010" y="324706"/>
            <a:ext cx="3721396" cy="830997"/>
          </a:xfrm>
          <a:prstGeom prst="rect">
            <a:avLst/>
          </a:prstGeom>
          <a:noFill/>
        </p:spPr>
        <p:txBody>
          <a:bodyPr wrap="square" rtlCol="0">
            <a:spAutoFit/>
          </a:bodyPr>
          <a:lstStyle/>
          <a:p>
            <a:r>
              <a:rPr lang="en-US" sz="4800" b="1">
                <a:solidFill>
                  <a:srgbClr val="00B050"/>
                </a:solidFill>
                <a:latin typeface="Gluten" pitchFamily="2" charset="0"/>
                <a:ea typeface="Open Sans" panose="020B0606030504020204" pitchFamily="34" charset="0"/>
                <a:cs typeface="Open Sans" panose="020B0606030504020204" pitchFamily="34" charset="0"/>
              </a:rPr>
              <a:t>Tiết 1</a:t>
            </a:r>
          </a:p>
        </p:txBody>
      </p:sp>
      <p:grpSp>
        <p:nvGrpSpPr>
          <p:cNvPr id="6" name="Group 9">
            <a:extLst>
              <a:ext uri="{FF2B5EF4-FFF2-40B4-BE49-F238E27FC236}">
                <a16:creationId xmlns:a16="http://schemas.microsoft.com/office/drawing/2014/main" xmlns="" id="{D90DE06B-3A4F-4ADD-79D4-419D3100ADE2}"/>
              </a:ext>
            </a:extLst>
          </p:cNvPr>
          <p:cNvGrpSpPr>
            <a:grpSpLocks noChangeAspect="1"/>
          </p:cNvGrpSpPr>
          <p:nvPr/>
        </p:nvGrpSpPr>
        <p:grpSpPr>
          <a:xfrm>
            <a:off x="5525388" y="1105786"/>
            <a:ext cx="946297" cy="946294"/>
            <a:chOff x="0" y="0"/>
            <a:chExt cx="6350000" cy="6349975"/>
          </a:xfrm>
        </p:grpSpPr>
        <p:sp>
          <p:nvSpPr>
            <p:cNvPr id="7" name="Freeform 10">
              <a:extLst>
                <a:ext uri="{FF2B5EF4-FFF2-40B4-BE49-F238E27FC236}">
                  <a16:creationId xmlns:a16="http://schemas.microsoft.com/office/drawing/2014/main" xmlns="" id="{5BDC6BD1-EB2C-E435-B765-D512D5A16A5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13613769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7" name="Picture 6">
            <a:extLst>
              <a:ext uri="{FF2B5EF4-FFF2-40B4-BE49-F238E27FC236}">
                <a16:creationId xmlns:a16="http://schemas.microsoft.com/office/drawing/2014/main" xmlns="" id="{6C19A400-C159-FF98-EA1F-C03571DB063F}"/>
              </a:ext>
            </a:extLst>
          </p:cNvPr>
          <p:cNvPicPr>
            <a:picLocks noChangeAspect="1"/>
          </p:cNvPicPr>
          <p:nvPr/>
        </p:nvPicPr>
        <p:blipFill>
          <a:blip r:embed="rId4"/>
          <a:stretch>
            <a:fillRect/>
          </a:stretch>
        </p:blipFill>
        <p:spPr>
          <a:xfrm>
            <a:off x="195263" y="210260"/>
            <a:ext cx="1438275" cy="1371600"/>
          </a:xfrm>
          <a:prstGeom prst="rect">
            <a:avLst/>
          </a:prstGeom>
        </p:spPr>
      </p:pic>
      <p:sp>
        <p:nvSpPr>
          <p:cNvPr id="8" name="Rounded Rectangular Callout 6">
            <a:extLst>
              <a:ext uri="{FF2B5EF4-FFF2-40B4-BE49-F238E27FC236}">
                <a16:creationId xmlns:a16="http://schemas.microsoft.com/office/drawing/2014/main" xmlns="" id="{D9475F6A-9DFB-0622-BF27-AA44515BDD87}"/>
              </a:ext>
            </a:extLst>
          </p:cNvPr>
          <p:cNvSpPr/>
          <p:nvPr/>
        </p:nvSpPr>
        <p:spPr>
          <a:xfrm>
            <a:off x="1590683" y="227530"/>
            <a:ext cx="9465407" cy="1206613"/>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700">
                <a:solidFill>
                  <a:srgbClr val="FF0000"/>
                </a:solidFill>
                <a:latin typeface="Nunito Black" pitchFamily="2" charset="0"/>
              </a:rPr>
              <a:t>1. Hoàn thành sơ đồ theo gợi ý và chia sẻ với bạn những việc nên làm hoặc không nên làm để giữ vệ sinh xung quanh nhà.</a:t>
            </a:r>
          </a:p>
        </p:txBody>
      </p:sp>
      <p:pic>
        <p:nvPicPr>
          <p:cNvPr id="5" name="Picture 4">
            <a:extLst>
              <a:ext uri="{FF2B5EF4-FFF2-40B4-BE49-F238E27FC236}">
                <a16:creationId xmlns:a16="http://schemas.microsoft.com/office/drawing/2014/main" xmlns="" id="{A2B5A7AC-2D0D-3863-0A09-C84D01E66FDC}"/>
              </a:ext>
            </a:extLst>
          </p:cNvPr>
          <p:cNvPicPr>
            <a:picLocks noChangeAspect="1"/>
          </p:cNvPicPr>
          <p:nvPr/>
        </p:nvPicPr>
        <p:blipFill>
          <a:blip r:embed="rId5"/>
          <a:stretch>
            <a:fillRect/>
          </a:stretch>
        </p:blipFill>
        <p:spPr>
          <a:xfrm>
            <a:off x="1086668" y="1581860"/>
            <a:ext cx="10459338" cy="5160508"/>
          </a:xfrm>
          <a:prstGeom prst="rect">
            <a:avLst/>
          </a:prstGeom>
        </p:spPr>
      </p:pic>
      <p:sp>
        <p:nvSpPr>
          <p:cNvPr id="3" name="Rectangle: Rounded Corners 2">
            <a:extLst>
              <a:ext uri="{FF2B5EF4-FFF2-40B4-BE49-F238E27FC236}">
                <a16:creationId xmlns:a16="http://schemas.microsoft.com/office/drawing/2014/main" xmlns="" id="{0CD2CBC3-5A38-2E67-0418-9E5192757FD7}"/>
              </a:ext>
            </a:extLst>
          </p:cNvPr>
          <p:cNvSpPr/>
          <p:nvPr/>
        </p:nvSpPr>
        <p:spPr>
          <a:xfrm>
            <a:off x="3108960" y="5814544"/>
            <a:ext cx="1463040" cy="77831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solidFill>
                  <a:schemeClr val="tx1"/>
                </a:solidFill>
              </a:rPr>
              <a:t>Lau chùi nhà cửa</a:t>
            </a:r>
          </a:p>
        </p:txBody>
      </p:sp>
      <p:sp>
        <p:nvSpPr>
          <p:cNvPr id="9" name="Rectangle: Rounded Corners 8">
            <a:extLst>
              <a:ext uri="{FF2B5EF4-FFF2-40B4-BE49-F238E27FC236}">
                <a16:creationId xmlns:a16="http://schemas.microsoft.com/office/drawing/2014/main" xmlns="" id="{58E49C4F-6D57-F426-744C-38FE8EDF12A9}"/>
              </a:ext>
            </a:extLst>
          </p:cNvPr>
          <p:cNvSpPr/>
          <p:nvPr/>
        </p:nvSpPr>
        <p:spPr>
          <a:xfrm>
            <a:off x="4723200" y="5811759"/>
            <a:ext cx="1284849" cy="77831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solidFill>
                  <a:schemeClr val="tx1"/>
                </a:solidFill>
              </a:rPr>
              <a:t>Sắp xếp đồ đạc </a:t>
            </a:r>
          </a:p>
        </p:txBody>
      </p:sp>
      <p:sp>
        <p:nvSpPr>
          <p:cNvPr id="10" name="Rectangle: Rounded Corners 9">
            <a:extLst>
              <a:ext uri="{FF2B5EF4-FFF2-40B4-BE49-F238E27FC236}">
                <a16:creationId xmlns:a16="http://schemas.microsoft.com/office/drawing/2014/main" xmlns="" id="{2B4710B9-9222-3C74-4B31-DACA6041FCDA}"/>
              </a:ext>
            </a:extLst>
          </p:cNvPr>
          <p:cNvSpPr/>
          <p:nvPr/>
        </p:nvSpPr>
        <p:spPr>
          <a:xfrm>
            <a:off x="8134603" y="5828611"/>
            <a:ext cx="1284849" cy="77831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a:solidFill>
                  <a:schemeClr val="tx1"/>
                </a:solidFill>
              </a:rPr>
              <a:t>Vẽ bậy</a:t>
            </a:r>
          </a:p>
        </p:txBody>
      </p:sp>
      <p:sp>
        <p:nvSpPr>
          <p:cNvPr id="11" name="Rectangle: Rounded Corners 10">
            <a:extLst>
              <a:ext uri="{FF2B5EF4-FFF2-40B4-BE49-F238E27FC236}">
                <a16:creationId xmlns:a16="http://schemas.microsoft.com/office/drawing/2014/main" xmlns="" id="{F9B035DD-38C6-8EDB-1288-CC9BED28B244}"/>
              </a:ext>
            </a:extLst>
          </p:cNvPr>
          <p:cNvSpPr/>
          <p:nvPr/>
        </p:nvSpPr>
        <p:spPr>
          <a:xfrm>
            <a:off x="9644581" y="5811759"/>
            <a:ext cx="1487709" cy="79516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a:solidFill>
                  <a:schemeClr val="tx1"/>
                </a:solidFill>
              </a:rPr>
              <a:t>Đổ nước thải ra đường</a:t>
            </a:r>
          </a:p>
        </p:txBody>
      </p:sp>
    </p:spTree>
    <p:extLst>
      <p:ext uri="{BB962C8B-B14F-4D97-AF65-F5344CB8AC3E}">
        <p14:creationId xmlns:p14="http://schemas.microsoft.com/office/powerpoint/2010/main" val="3067593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8231" y="4607560"/>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8" name="Picture 7">
            <a:extLst>
              <a:ext uri="{FF2B5EF4-FFF2-40B4-BE49-F238E27FC236}">
                <a16:creationId xmlns:a16="http://schemas.microsoft.com/office/drawing/2014/main" xmlns="" id="{4987B84B-CB6D-D297-87C8-FF0C33CFA0B7}"/>
              </a:ext>
            </a:extLst>
          </p:cNvPr>
          <p:cNvPicPr>
            <a:picLocks noChangeAspect="1"/>
          </p:cNvPicPr>
          <p:nvPr/>
        </p:nvPicPr>
        <p:blipFill>
          <a:blip r:embed="rId5"/>
          <a:stretch>
            <a:fillRect/>
          </a:stretch>
        </p:blipFill>
        <p:spPr>
          <a:xfrm>
            <a:off x="195263" y="210260"/>
            <a:ext cx="1438275" cy="1371600"/>
          </a:xfrm>
          <a:prstGeom prst="rect">
            <a:avLst/>
          </a:prstGeom>
        </p:spPr>
      </p:pic>
      <p:sp>
        <p:nvSpPr>
          <p:cNvPr id="9" name="Rounded Rectangular Callout 6">
            <a:extLst>
              <a:ext uri="{FF2B5EF4-FFF2-40B4-BE49-F238E27FC236}">
                <a16:creationId xmlns:a16="http://schemas.microsoft.com/office/drawing/2014/main" xmlns="" id="{CB62DE7F-9C52-D53D-FABC-0CB3698DA290}"/>
              </a:ext>
            </a:extLst>
          </p:cNvPr>
          <p:cNvSpPr/>
          <p:nvPr/>
        </p:nvSpPr>
        <p:spPr>
          <a:xfrm>
            <a:off x="1590683" y="227530"/>
            <a:ext cx="9465407" cy="1206613"/>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800">
                <a:solidFill>
                  <a:srgbClr val="FF0000"/>
                </a:solidFill>
                <a:latin typeface="Nunito Black" pitchFamily="2" charset="0"/>
              </a:rPr>
              <a:t>2. Em đồng tình hay không đồng tình với việc làm nào dưới đây? Vì sao?</a:t>
            </a:r>
          </a:p>
        </p:txBody>
      </p:sp>
      <p:sp>
        <p:nvSpPr>
          <p:cNvPr id="10" name="Rectangle: Rounded Corners 9">
            <a:extLst>
              <a:ext uri="{FF2B5EF4-FFF2-40B4-BE49-F238E27FC236}">
                <a16:creationId xmlns:a16="http://schemas.microsoft.com/office/drawing/2014/main" xmlns="" id="{66E5DCDB-C19C-F2C6-1265-E7A272C5DE15}"/>
              </a:ext>
            </a:extLst>
          </p:cNvPr>
          <p:cNvSpPr/>
          <p:nvPr/>
        </p:nvSpPr>
        <p:spPr>
          <a:xfrm>
            <a:off x="5666172" y="1996862"/>
            <a:ext cx="5775345" cy="2250440"/>
          </a:xfrm>
          <a:prstGeom prst="roundRect">
            <a:avLst>
              <a:gd name="adj" fmla="val 5000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0000"/>
                </a:solidFill>
                <a:effectLst/>
                <a:latin typeface="Nunito" pitchFamily="2" charset="0"/>
                <a:ea typeface="Times New Roman" panose="02020603050405020304" pitchFamily="18" charset="0"/>
              </a:rPr>
              <a:t>Đồng</a:t>
            </a:r>
            <a:r>
              <a:rPr lang="en-US" sz="3200" b="1" dirty="0">
                <a:solidFill>
                  <a:srgbClr val="FF0000"/>
                </a:solidFill>
                <a:effectLst/>
                <a:latin typeface="Nunito" pitchFamily="2" charset="0"/>
                <a:ea typeface="Times New Roman" panose="02020603050405020304" pitchFamily="18" charset="0"/>
              </a:rPr>
              <a:t> </a:t>
            </a:r>
            <a:r>
              <a:rPr lang="en-US" sz="3200" b="1" dirty="0" err="1">
                <a:solidFill>
                  <a:srgbClr val="FF0000"/>
                </a:solidFill>
                <a:effectLst/>
                <a:latin typeface="Nunito" pitchFamily="2" charset="0"/>
                <a:ea typeface="Times New Roman" panose="02020603050405020304" pitchFamily="18" charset="0"/>
              </a:rPr>
              <a:t>tình</a:t>
            </a:r>
            <a:r>
              <a:rPr lang="en-US" sz="3200" b="1" dirty="0">
                <a:solidFill>
                  <a:srgbClr val="FF0000"/>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vì</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các</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bạn</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nhỏ</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đang</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quét</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dọn</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vệ</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sinh</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cùng</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mọi</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người</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làm</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sạch</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môi</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trường</a:t>
            </a:r>
            <a:r>
              <a:rPr lang="en-US" sz="2800" b="1" dirty="0">
                <a:solidFill>
                  <a:schemeClr val="tx1"/>
                </a:solidFill>
                <a:effectLst/>
                <a:latin typeface="Nunito" pitchFamily="2" charset="0"/>
                <a:ea typeface="Times New Roman" panose="02020603050405020304" pitchFamily="18" charset="0"/>
              </a:rPr>
              <a:t>.</a:t>
            </a:r>
          </a:p>
        </p:txBody>
      </p:sp>
      <p:pic>
        <p:nvPicPr>
          <p:cNvPr id="5" name="Picture 4">
            <a:extLst>
              <a:ext uri="{FF2B5EF4-FFF2-40B4-BE49-F238E27FC236}">
                <a16:creationId xmlns:a16="http://schemas.microsoft.com/office/drawing/2014/main" xmlns="" id="{35255FAA-A62D-B075-BCC3-3378D83CE28A}"/>
              </a:ext>
            </a:extLst>
          </p:cNvPr>
          <p:cNvPicPr>
            <a:picLocks noChangeAspect="1"/>
          </p:cNvPicPr>
          <p:nvPr/>
        </p:nvPicPr>
        <p:blipFill>
          <a:blip r:embed="rId6"/>
          <a:stretch>
            <a:fillRect/>
          </a:stretch>
        </p:blipFill>
        <p:spPr>
          <a:xfrm>
            <a:off x="746633" y="1539656"/>
            <a:ext cx="4514684" cy="5161318"/>
          </a:xfrm>
          <a:prstGeom prst="rect">
            <a:avLst/>
          </a:prstGeom>
        </p:spPr>
      </p:pic>
    </p:spTree>
    <p:extLst>
      <p:ext uri="{BB962C8B-B14F-4D97-AF65-F5344CB8AC3E}">
        <p14:creationId xmlns:p14="http://schemas.microsoft.com/office/powerpoint/2010/main" val="341697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8231" y="4607560"/>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8" name="Picture 7">
            <a:extLst>
              <a:ext uri="{FF2B5EF4-FFF2-40B4-BE49-F238E27FC236}">
                <a16:creationId xmlns:a16="http://schemas.microsoft.com/office/drawing/2014/main" xmlns="" id="{4987B84B-CB6D-D297-87C8-FF0C33CFA0B7}"/>
              </a:ext>
            </a:extLst>
          </p:cNvPr>
          <p:cNvPicPr>
            <a:picLocks noChangeAspect="1"/>
          </p:cNvPicPr>
          <p:nvPr/>
        </p:nvPicPr>
        <p:blipFill>
          <a:blip r:embed="rId5"/>
          <a:stretch>
            <a:fillRect/>
          </a:stretch>
        </p:blipFill>
        <p:spPr>
          <a:xfrm>
            <a:off x="195263" y="210260"/>
            <a:ext cx="1438275" cy="1371600"/>
          </a:xfrm>
          <a:prstGeom prst="rect">
            <a:avLst/>
          </a:prstGeom>
        </p:spPr>
      </p:pic>
      <p:sp>
        <p:nvSpPr>
          <p:cNvPr id="9" name="Rounded Rectangular Callout 6">
            <a:extLst>
              <a:ext uri="{FF2B5EF4-FFF2-40B4-BE49-F238E27FC236}">
                <a16:creationId xmlns:a16="http://schemas.microsoft.com/office/drawing/2014/main" xmlns="" id="{CB62DE7F-9C52-D53D-FABC-0CB3698DA290}"/>
              </a:ext>
            </a:extLst>
          </p:cNvPr>
          <p:cNvSpPr/>
          <p:nvPr/>
        </p:nvSpPr>
        <p:spPr>
          <a:xfrm>
            <a:off x="1590683" y="227530"/>
            <a:ext cx="9465407" cy="1206613"/>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800">
                <a:solidFill>
                  <a:srgbClr val="FF0000"/>
                </a:solidFill>
                <a:latin typeface="Nunito Black" pitchFamily="2" charset="0"/>
              </a:rPr>
              <a:t>2. Em đồng tình hay không đồng tình với việc làm nào dưới đây? Vì sao?</a:t>
            </a:r>
          </a:p>
        </p:txBody>
      </p:sp>
      <p:sp>
        <p:nvSpPr>
          <p:cNvPr id="10" name="Rectangle: Rounded Corners 9">
            <a:extLst>
              <a:ext uri="{FF2B5EF4-FFF2-40B4-BE49-F238E27FC236}">
                <a16:creationId xmlns:a16="http://schemas.microsoft.com/office/drawing/2014/main" xmlns="" id="{CA625D55-0F6A-226A-2A1C-B0759D0ECAA5}"/>
              </a:ext>
            </a:extLst>
          </p:cNvPr>
          <p:cNvSpPr/>
          <p:nvPr/>
        </p:nvSpPr>
        <p:spPr>
          <a:xfrm>
            <a:off x="5219114" y="1871140"/>
            <a:ext cx="6728431" cy="2869672"/>
          </a:xfrm>
          <a:prstGeom prst="roundRect">
            <a:avLst>
              <a:gd name="adj" fmla="val 5000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FF0000"/>
                </a:solidFill>
                <a:effectLst/>
                <a:latin typeface="Nunito" pitchFamily="2" charset="0"/>
                <a:ea typeface="Times New Roman" panose="02020603050405020304" pitchFamily="18" charset="0"/>
              </a:rPr>
              <a:t>Không đồng tình </a:t>
            </a:r>
            <a:r>
              <a:rPr lang="en-US" sz="2800" b="1">
                <a:solidFill>
                  <a:schemeClr val="tx1"/>
                </a:solidFill>
                <a:effectLst/>
                <a:latin typeface="Nunito" pitchFamily="2" charset="0"/>
                <a:ea typeface="Times New Roman" panose="02020603050405020304" pitchFamily="18" charset="0"/>
              </a:rPr>
              <a:t>vì bác rửa xe đã rửa xe ở lề đường, làm nước bẩn chảy xuống lòng đường. Vừa không giữ gìn vệ sinh vừa có nguy cơ dẫn đến tai nạn giao thông.</a:t>
            </a:r>
          </a:p>
        </p:txBody>
      </p:sp>
      <p:pic>
        <p:nvPicPr>
          <p:cNvPr id="5" name="Picture 4">
            <a:extLst>
              <a:ext uri="{FF2B5EF4-FFF2-40B4-BE49-F238E27FC236}">
                <a16:creationId xmlns:a16="http://schemas.microsoft.com/office/drawing/2014/main" xmlns="" id="{8BF84855-2EE2-EC85-8966-8572051594A6}"/>
              </a:ext>
            </a:extLst>
          </p:cNvPr>
          <p:cNvPicPr>
            <a:picLocks noChangeAspect="1"/>
          </p:cNvPicPr>
          <p:nvPr/>
        </p:nvPicPr>
        <p:blipFill>
          <a:blip r:embed="rId6"/>
          <a:stretch>
            <a:fillRect/>
          </a:stretch>
        </p:blipFill>
        <p:spPr>
          <a:xfrm>
            <a:off x="666131" y="1451413"/>
            <a:ext cx="4227642" cy="4982578"/>
          </a:xfrm>
          <a:prstGeom prst="rect">
            <a:avLst/>
          </a:prstGeom>
        </p:spPr>
      </p:pic>
    </p:spTree>
    <p:extLst>
      <p:ext uri="{BB962C8B-B14F-4D97-AF65-F5344CB8AC3E}">
        <p14:creationId xmlns:p14="http://schemas.microsoft.com/office/powerpoint/2010/main" val="3089433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a16="http://schemas.microsoft.com/office/drawing/2014/main" xmlns="" id="{0A4C81E6-1FEA-7716-965B-D67EAD038C05}"/>
              </a:ext>
            </a:extLst>
          </p:cNvPr>
          <p:cNvSpPr txBox="1"/>
          <p:nvPr/>
        </p:nvSpPr>
        <p:spPr>
          <a:xfrm>
            <a:off x="3811004" y="3267154"/>
            <a:ext cx="5663609" cy="1107996"/>
          </a:xfrm>
          <a:prstGeom prst="rect">
            <a:avLst/>
          </a:prstGeom>
          <a:noFill/>
        </p:spPr>
        <p:txBody>
          <a:bodyPr wrap="square" rtlCol="0">
            <a:spAutoFit/>
          </a:bodyPr>
          <a:lstStyle/>
          <a:p>
            <a:r>
              <a:rPr lang="en-US" sz="6600" b="1">
                <a:solidFill>
                  <a:srgbClr val="FF0000"/>
                </a:solidFill>
                <a:latin typeface="Gluten" pitchFamily="2" charset="0"/>
              </a:rPr>
              <a:t>Vận dụng</a:t>
            </a:r>
          </a:p>
        </p:txBody>
      </p:sp>
    </p:spTree>
    <p:extLst>
      <p:ext uri="{BB962C8B-B14F-4D97-AF65-F5344CB8AC3E}">
        <p14:creationId xmlns:p14="http://schemas.microsoft.com/office/powerpoint/2010/main" val="27844088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926852-AF85-6924-E91D-D343431E17B9}"/>
              </a:ext>
            </a:extLst>
          </p:cNvPr>
          <p:cNvPicPr>
            <a:picLocks noChangeAspect="1"/>
          </p:cNvPicPr>
          <p:nvPr/>
        </p:nvPicPr>
        <p:blipFill>
          <a:blip r:embed="rId3"/>
          <a:stretch>
            <a:fillRect/>
          </a:stretch>
        </p:blipFill>
        <p:spPr>
          <a:xfrm>
            <a:off x="3052337" y="1551648"/>
            <a:ext cx="6087325" cy="3839111"/>
          </a:xfrm>
          <a:prstGeom prst="rect">
            <a:avLst/>
          </a:prstGeom>
        </p:spPr>
      </p:pic>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a16="http://schemas.microsoft.com/office/drawing/2014/main" xmlns=""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xmlns=""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9" name="Picture 8">
            <a:extLst>
              <a:ext uri="{FF2B5EF4-FFF2-40B4-BE49-F238E27FC236}">
                <a16:creationId xmlns:a16="http://schemas.microsoft.com/office/drawing/2014/main" xmlns="" id="{D7B5C8C9-6522-26F3-B69A-7C7B5825E42C}"/>
              </a:ext>
            </a:extLst>
          </p:cNvPr>
          <p:cNvPicPr>
            <a:picLocks noChangeAspect="1"/>
          </p:cNvPicPr>
          <p:nvPr/>
        </p:nvPicPr>
        <p:blipFill>
          <a:blip r:embed="rId5"/>
          <a:stretch>
            <a:fillRect/>
          </a:stretch>
        </p:blipFill>
        <p:spPr>
          <a:xfrm>
            <a:off x="245173" y="259543"/>
            <a:ext cx="1381125" cy="1390650"/>
          </a:xfrm>
          <a:prstGeom prst="rect">
            <a:avLst/>
          </a:prstGeom>
        </p:spPr>
      </p:pic>
      <p:sp>
        <p:nvSpPr>
          <p:cNvPr id="11" name="Rounded Rectangular Callout 6">
            <a:extLst>
              <a:ext uri="{FF2B5EF4-FFF2-40B4-BE49-F238E27FC236}">
                <a16:creationId xmlns:a16="http://schemas.microsoft.com/office/drawing/2014/main" xmlns="" id="{6073A150-191D-F333-76CA-B3D59D927A26}"/>
              </a:ext>
            </a:extLst>
          </p:cNvPr>
          <p:cNvSpPr/>
          <p:nvPr/>
        </p:nvSpPr>
        <p:spPr>
          <a:xfrm>
            <a:off x="1626298" y="259543"/>
            <a:ext cx="9465407" cy="1390650"/>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pPr marL="514350" indent="-514350" algn="just">
              <a:buAutoNum type="arabicPeriod"/>
            </a:pPr>
            <a:r>
              <a:rPr lang="en-US" sz="2800">
                <a:solidFill>
                  <a:srgbClr val="FF0000"/>
                </a:solidFill>
                <a:latin typeface="Nunito Black" pitchFamily="2" charset="0"/>
              </a:rPr>
              <a:t>Nếu gặp tình huống sau, em sẽ nói và làm gì?</a:t>
            </a:r>
          </a:p>
          <a:p>
            <a:pPr marL="514350" indent="-514350" algn="just">
              <a:buAutoNum type="arabicPeriod"/>
            </a:pPr>
            <a:r>
              <a:rPr lang="en-US" sz="2800">
                <a:solidFill>
                  <a:srgbClr val="FF0000"/>
                </a:solidFill>
                <a:latin typeface="Nunito Black" pitchFamily="2" charset="0"/>
              </a:rPr>
              <a:t>Em hãy lựa chọn một tình huống và thể hiện cách cư xử.</a:t>
            </a:r>
          </a:p>
        </p:txBody>
      </p:sp>
      <p:sp>
        <p:nvSpPr>
          <p:cNvPr id="13" name="Rectangle: Rounded Corners 12">
            <a:extLst>
              <a:ext uri="{FF2B5EF4-FFF2-40B4-BE49-F238E27FC236}">
                <a16:creationId xmlns:a16="http://schemas.microsoft.com/office/drawing/2014/main" xmlns="" id="{23E7A74B-25E9-AC72-29F8-2D912664360D}"/>
              </a:ext>
            </a:extLst>
          </p:cNvPr>
          <p:cNvSpPr/>
          <p:nvPr/>
        </p:nvSpPr>
        <p:spPr>
          <a:xfrm>
            <a:off x="245173" y="5292214"/>
            <a:ext cx="11670162" cy="1390650"/>
          </a:xfrm>
          <a:prstGeom prst="roundRect">
            <a:avLst>
              <a:gd name="adj" fmla="val 5000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effectLst/>
                <a:latin typeface="Nunito" pitchFamily="2" charset="0"/>
                <a:ea typeface="Times New Roman" panose="02020603050405020304" pitchFamily="18" charset="0"/>
              </a:rPr>
              <a:t>Tình huống 1</a:t>
            </a:r>
            <a:r>
              <a:rPr lang="en-US" sz="2800" b="1">
                <a:solidFill>
                  <a:schemeClr val="tx1"/>
                </a:solidFill>
                <a:effectLst/>
                <a:latin typeface="Nunito" pitchFamily="2" charset="0"/>
                <a:ea typeface="Times New Roman" panose="02020603050405020304" pitchFamily="18" charset="0"/>
              </a:rPr>
              <a:t>:</a:t>
            </a:r>
            <a:r>
              <a:rPr lang="en-US" sz="2800">
                <a:solidFill>
                  <a:schemeClr val="tx1"/>
                </a:solidFill>
                <a:effectLst/>
                <a:latin typeface="Nunito" pitchFamily="2" charset="0"/>
                <a:ea typeface="Times New Roman" panose="02020603050405020304" pitchFamily="18" charset="0"/>
              </a:rPr>
              <a:t> Khi đến giờ đổ rác các bác lao công sẽ gõ kẻng cho mọi người xuống đổ rác. Bạn Nam đang vội đi đá bóng nên bạn vứt luôn rác xuống sân.</a:t>
            </a:r>
            <a:endParaRPr lang="en-US" sz="2400">
              <a:solidFill>
                <a:schemeClr val="tx1"/>
              </a:solidFill>
              <a:effectLst/>
              <a:latin typeface="Nunito" pitchFamily="2"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4CAD2D6-3DC3-08CA-61C4-A2E963856110}"/>
              </a:ext>
            </a:extLst>
          </p:cNvPr>
          <p:cNvPicPr>
            <a:picLocks noChangeAspect="1"/>
          </p:cNvPicPr>
          <p:nvPr/>
        </p:nvPicPr>
        <p:blipFill>
          <a:blip r:embed="rId3"/>
          <a:stretch>
            <a:fillRect/>
          </a:stretch>
        </p:blipFill>
        <p:spPr>
          <a:xfrm>
            <a:off x="3048795" y="1217258"/>
            <a:ext cx="6010800" cy="3790849"/>
          </a:xfrm>
          <a:prstGeom prst="rect">
            <a:avLst/>
          </a:prstGeom>
        </p:spPr>
      </p:pic>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a16="http://schemas.microsoft.com/office/drawing/2014/main" xmlns=""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xmlns=""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9" name="Picture 8">
            <a:extLst>
              <a:ext uri="{FF2B5EF4-FFF2-40B4-BE49-F238E27FC236}">
                <a16:creationId xmlns:a16="http://schemas.microsoft.com/office/drawing/2014/main" xmlns="" id="{D7B5C8C9-6522-26F3-B69A-7C7B5825E42C}"/>
              </a:ext>
            </a:extLst>
          </p:cNvPr>
          <p:cNvPicPr>
            <a:picLocks noChangeAspect="1"/>
          </p:cNvPicPr>
          <p:nvPr/>
        </p:nvPicPr>
        <p:blipFill>
          <a:blip r:embed="rId5"/>
          <a:stretch>
            <a:fillRect/>
          </a:stretch>
        </p:blipFill>
        <p:spPr>
          <a:xfrm>
            <a:off x="245173" y="259543"/>
            <a:ext cx="1381125" cy="1390650"/>
          </a:xfrm>
          <a:prstGeom prst="rect">
            <a:avLst/>
          </a:prstGeom>
        </p:spPr>
      </p:pic>
      <p:sp>
        <p:nvSpPr>
          <p:cNvPr id="11" name="Rounded Rectangular Callout 6">
            <a:extLst>
              <a:ext uri="{FF2B5EF4-FFF2-40B4-BE49-F238E27FC236}">
                <a16:creationId xmlns:a16="http://schemas.microsoft.com/office/drawing/2014/main" xmlns="" id="{6073A150-191D-F333-76CA-B3D59D927A26}"/>
              </a:ext>
            </a:extLst>
          </p:cNvPr>
          <p:cNvSpPr/>
          <p:nvPr/>
        </p:nvSpPr>
        <p:spPr>
          <a:xfrm>
            <a:off x="1626298" y="259543"/>
            <a:ext cx="9465407" cy="1390650"/>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pPr marL="514350" indent="-514350" algn="just">
              <a:buAutoNum type="arabicPeriod"/>
            </a:pPr>
            <a:r>
              <a:rPr lang="en-US" sz="2800">
                <a:solidFill>
                  <a:srgbClr val="FF0000"/>
                </a:solidFill>
                <a:latin typeface="Nunito Black" pitchFamily="2" charset="0"/>
              </a:rPr>
              <a:t>Nếu gặp tình huống sau, em sẽ nói và làm gì?</a:t>
            </a:r>
          </a:p>
          <a:p>
            <a:pPr marL="514350" indent="-514350" algn="just">
              <a:buAutoNum type="arabicPeriod"/>
            </a:pPr>
            <a:r>
              <a:rPr lang="en-US" sz="2800">
                <a:solidFill>
                  <a:srgbClr val="FF0000"/>
                </a:solidFill>
                <a:latin typeface="Nunito Black" pitchFamily="2" charset="0"/>
              </a:rPr>
              <a:t>Em hãy lựa chọn một tình huống và thể hiện cách cư xử.</a:t>
            </a:r>
          </a:p>
        </p:txBody>
      </p:sp>
      <p:sp>
        <p:nvSpPr>
          <p:cNvPr id="13" name="Rectangle: Rounded Corners 12">
            <a:extLst>
              <a:ext uri="{FF2B5EF4-FFF2-40B4-BE49-F238E27FC236}">
                <a16:creationId xmlns:a16="http://schemas.microsoft.com/office/drawing/2014/main" xmlns="" id="{23E7A74B-25E9-AC72-29F8-2D912664360D}"/>
              </a:ext>
            </a:extLst>
          </p:cNvPr>
          <p:cNvSpPr/>
          <p:nvPr/>
        </p:nvSpPr>
        <p:spPr>
          <a:xfrm>
            <a:off x="245173" y="4932929"/>
            <a:ext cx="11670162" cy="1797480"/>
          </a:xfrm>
          <a:prstGeom prst="roundRect">
            <a:avLst>
              <a:gd name="adj" fmla="val 1941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effectLst/>
                <a:latin typeface="Nunito" pitchFamily="2" charset="0"/>
                <a:ea typeface="Times New Roman" panose="02020603050405020304" pitchFamily="18" charset="0"/>
              </a:rPr>
              <a:t>          Bạn học sinh nam không nên vứt rác bừa bãi như vậy. Em sẽ nhắc nhở bạn không nên làm như vậy, bạn nên quay lại nhặt rác bỏ vào thùng và xin lỗi bác lao công. Hành động đó vừa làm mất vệ sinh môi trường, vừa làm bác lao công rất buồn.</a:t>
            </a:r>
            <a:endParaRPr lang="en-US" sz="2400">
              <a:solidFill>
                <a:schemeClr val="tx1"/>
              </a:solidFill>
              <a:effectLst/>
              <a:latin typeface="Nunito" pitchFamily="2" charset="0"/>
              <a:ea typeface="Times New Roman" panose="02020603050405020304" pitchFamily="18" charset="0"/>
            </a:endParaRPr>
          </a:p>
        </p:txBody>
      </p:sp>
    </p:spTree>
    <p:extLst>
      <p:ext uri="{BB962C8B-B14F-4D97-AF65-F5344CB8AC3E}">
        <p14:creationId xmlns:p14="http://schemas.microsoft.com/office/powerpoint/2010/main" val="1057668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4802E4F-E1E8-F9E1-320D-DA4BE70D3D14}"/>
              </a:ext>
            </a:extLst>
          </p:cNvPr>
          <p:cNvPicPr>
            <a:picLocks noChangeAspect="1"/>
          </p:cNvPicPr>
          <p:nvPr/>
        </p:nvPicPr>
        <p:blipFill>
          <a:blip r:embed="rId3"/>
          <a:stretch>
            <a:fillRect/>
          </a:stretch>
        </p:blipFill>
        <p:spPr>
          <a:xfrm>
            <a:off x="3002113" y="1583692"/>
            <a:ext cx="6496957" cy="3934374"/>
          </a:xfrm>
          <a:prstGeom prst="rect">
            <a:avLst/>
          </a:prstGeom>
        </p:spPr>
      </p:pic>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a16="http://schemas.microsoft.com/office/drawing/2014/main" xmlns=""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xmlns=""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9" name="Picture 8">
            <a:extLst>
              <a:ext uri="{FF2B5EF4-FFF2-40B4-BE49-F238E27FC236}">
                <a16:creationId xmlns:a16="http://schemas.microsoft.com/office/drawing/2014/main" xmlns="" id="{D7B5C8C9-6522-26F3-B69A-7C7B5825E42C}"/>
              </a:ext>
            </a:extLst>
          </p:cNvPr>
          <p:cNvPicPr>
            <a:picLocks noChangeAspect="1"/>
          </p:cNvPicPr>
          <p:nvPr/>
        </p:nvPicPr>
        <p:blipFill>
          <a:blip r:embed="rId5"/>
          <a:stretch>
            <a:fillRect/>
          </a:stretch>
        </p:blipFill>
        <p:spPr>
          <a:xfrm>
            <a:off x="245173" y="259543"/>
            <a:ext cx="1381125" cy="1390650"/>
          </a:xfrm>
          <a:prstGeom prst="rect">
            <a:avLst/>
          </a:prstGeom>
        </p:spPr>
      </p:pic>
      <p:sp>
        <p:nvSpPr>
          <p:cNvPr id="11" name="Rounded Rectangular Callout 6">
            <a:extLst>
              <a:ext uri="{FF2B5EF4-FFF2-40B4-BE49-F238E27FC236}">
                <a16:creationId xmlns:a16="http://schemas.microsoft.com/office/drawing/2014/main" xmlns="" id="{6073A150-191D-F333-76CA-B3D59D927A26}"/>
              </a:ext>
            </a:extLst>
          </p:cNvPr>
          <p:cNvSpPr/>
          <p:nvPr/>
        </p:nvSpPr>
        <p:spPr>
          <a:xfrm>
            <a:off x="1626298" y="259543"/>
            <a:ext cx="9465407" cy="1390650"/>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pPr marL="514350" indent="-514350" algn="just">
              <a:buAutoNum type="arabicPeriod"/>
            </a:pPr>
            <a:r>
              <a:rPr lang="en-US" sz="2800">
                <a:solidFill>
                  <a:srgbClr val="FF0000"/>
                </a:solidFill>
                <a:latin typeface="Nunito Black" pitchFamily="2" charset="0"/>
              </a:rPr>
              <a:t>Nếu gặp tình huống sau, em sẽ nói và làm gì?</a:t>
            </a:r>
          </a:p>
          <a:p>
            <a:pPr marL="514350" indent="-514350" algn="just">
              <a:buAutoNum type="arabicPeriod"/>
            </a:pPr>
            <a:r>
              <a:rPr lang="en-US" sz="2800">
                <a:solidFill>
                  <a:srgbClr val="FF0000"/>
                </a:solidFill>
                <a:latin typeface="Nunito Black" pitchFamily="2" charset="0"/>
              </a:rPr>
              <a:t>Em hãy lựa chọn một tình huống và thể hiện cách cư xử.</a:t>
            </a:r>
          </a:p>
        </p:txBody>
      </p:sp>
      <p:sp>
        <p:nvSpPr>
          <p:cNvPr id="12" name="Rectangle: Rounded Corners 11">
            <a:extLst>
              <a:ext uri="{FF2B5EF4-FFF2-40B4-BE49-F238E27FC236}">
                <a16:creationId xmlns:a16="http://schemas.microsoft.com/office/drawing/2014/main" xmlns="" id="{FEA996BC-4872-2F30-A2C0-089792439798}"/>
              </a:ext>
            </a:extLst>
          </p:cNvPr>
          <p:cNvSpPr/>
          <p:nvPr/>
        </p:nvSpPr>
        <p:spPr>
          <a:xfrm>
            <a:off x="415511" y="5651090"/>
            <a:ext cx="11670162" cy="946295"/>
          </a:xfrm>
          <a:prstGeom prst="roundRect">
            <a:avLst>
              <a:gd name="adj" fmla="val 5000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effectLst/>
                <a:latin typeface="Nunito" pitchFamily="2" charset="0"/>
                <a:ea typeface="Times New Roman" panose="02020603050405020304" pitchFamily="18" charset="0"/>
              </a:rPr>
              <a:t>Tình huống 2</a:t>
            </a:r>
            <a:r>
              <a:rPr lang="en-US" sz="2800" b="1">
                <a:solidFill>
                  <a:schemeClr val="tx1"/>
                </a:solidFill>
                <a:effectLst/>
                <a:latin typeface="Nunito" pitchFamily="2" charset="0"/>
                <a:ea typeface="Times New Roman" panose="02020603050405020304" pitchFamily="18" charset="0"/>
              </a:rPr>
              <a:t>:</a:t>
            </a:r>
            <a:r>
              <a:rPr lang="en-US" sz="2800">
                <a:solidFill>
                  <a:schemeClr val="tx1"/>
                </a:solidFill>
                <a:effectLst/>
                <a:latin typeface="Nunito" pitchFamily="2" charset="0"/>
                <a:ea typeface="Times New Roman" panose="02020603050405020304" pitchFamily="18" charset="0"/>
              </a:rPr>
              <a:t> Một bác đang cho chú chó đi vệ sinh ngoài đường. </a:t>
            </a:r>
          </a:p>
        </p:txBody>
      </p:sp>
    </p:spTree>
    <p:extLst>
      <p:ext uri="{BB962C8B-B14F-4D97-AF65-F5344CB8AC3E}">
        <p14:creationId xmlns:p14="http://schemas.microsoft.com/office/powerpoint/2010/main" val="1499986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944FA53B-6CFB-0A83-CE44-F63C8E524710}"/>
              </a:ext>
            </a:extLst>
          </p:cNvPr>
          <p:cNvPicPr>
            <a:picLocks noChangeAspect="1"/>
          </p:cNvPicPr>
          <p:nvPr/>
        </p:nvPicPr>
        <p:blipFill>
          <a:blip r:embed="rId3"/>
          <a:stretch>
            <a:fillRect/>
          </a:stretch>
        </p:blipFill>
        <p:spPr>
          <a:xfrm>
            <a:off x="3002113" y="1583692"/>
            <a:ext cx="6496957" cy="3934374"/>
          </a:xfrm>
          <a:prstGeom prst="rect">
            <a:avLst/>
          </a:prstGeom>
        </p:spPr>
      </p:pic>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a16="http://schemas.microsoft.com/office/drawing/2014/main" xmlns=""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xmlns=""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9" name="Picture 8">
            <a:extLst>
              <a:ext uri="{FF2B5EF4-FFF2-40B4-BE49-F238E27FC236}">
                <a16:creationId xmlns:a16="http://schemas.microsoft.com/office/drawing/2014/main" xmlns="" id="{D7B5C8C9-6522-26F3-B69A-7C7B5825E42C}"/>
              </a:ext>
            </a:extLst>
          </p:cNvPr>
          <p:cNvPicPr>
            <a:picLocks noChangeAspect="1"/>
          </p:cNvPicPr>
          <p:nvPr/>
        </p:nvPicPr>
        <p:blipFill>
          <a:blip r:embed="rId5"/>
          <a:stretch>
            <a:fillRect/>
          </a:stretch>
        </p:blipFill>
        <p:spPr>
          <a:xfrm>
            <a:off x="245173" y="259543"/>
            <a:ext cx="1381125" cy="1390650"/>
          </a:xfrm>
          <a:prstGeom prst="rect">
            <a:avLst/>
          </a:prstGeom>
        </p:spPr>
      </p:pic>
      <p:sp>
        <p:nvSpPr>
          <p:cNvPr id="11" name="Rounded Rectangular Callout 6">
            <a:extLst>
              <a:ext uri="{FF2B5EF4-FFF2-40B4-BE49-F238E27FC236}">
                <a16:creationId xmlns:a16="http://schemas.microsoft.com/office/drawing/2014/main" xmlns="" id="{6073A150-191D-F333-76CA-B3D59D927A26}"/>
              </a:ext>
            </a:extLst>
          </p:cNvPr>
          <p:cNvSpPr/>
          <p:nvPr/>
        </p:nvSpPr>
        <p:spPr>
          <a:xfrm>
            <a:off x="1626298" y="259543"/>
            <a:ext cx="9465407" cy="1390650"/>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pPr marL="514350" indent="-514350" algn="just">
              <a:buAutoNum type="arabicPeriod"/>
            </a:pPr>
            <a:r>
              <a:rPr lang="en-US" sz="2800">
                <a:solidFill>
                  <a:srgbClr val="FF0000"/>
                </a:solidFill>
                <a:latin typeface="Nunito Black" pitchFamily="2" charset="0"/>
              </a:rPr>
              <a:t>Nếu gặp tình huống sau, em sẽ nói và làm gì?</a:t>
            </a:r>
          </a:p>
          <a:p>
            <a:pPr marL="514350" indent="-514350" algn="just">
              <a:buAutoNum type="arabicPeriod"/>
            </a:pPr>
            <a:r>
              <a:rPr lang="en-US" sz="2800">
                <a:solidFill>
                  <a:srgbClr val="FF0000"/>
                </a:solidFill>
                <a:latin typeface="Nunito Black" pitchFamily="2" charset="0"/>
              </a:rPr>
              <a:t>Em hãy lựa chọn một tình huống và thể hiện cách cư xử.</a:t>
            </a:r>
          </a:p>
        </p:txBody>
      </p:sp>
      <p:sp>
        <p:nvSpPr>
          <p:cNvPr id="12" name="Rectangle: Rounded Corners 11">
            <a:extLst>
              <a:ext uri="{FF2B5EF4-FFF2-40B4-BE49-F238E27FC236}">
                <a16:creationId xmlns:a16="http://schemas.microsoft.com/office/drawing/2014/main" xmlns="" id="{FEA996BC-4872-2F30-A2C0-089792439798}"/>
              </a:ext>
            </a:extLst>
          </p:cNvPr>
          <p:cNvSpPr/>
          <p:nvPr/>
        </p:nvSpPr>
        <p:spPr>
          <a:xfrm>
            <a:off x="245172" y="4950941"/>
            <a:ext cx="11765595" cy="1779468"/>
          </a:xfrm>
          <a:prstGeom prst="roundRect">
            <a:avLst>
              <a:gd name="adj" fmla="val 6704"/>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effectLst/>
                <a:latin typeface="Nunito" pitchFamily="2" charset="0"/>
                <a:ea typeface="Times New Roman" panose="02020603050405020304" pitchFamily="18" charset="0"/>
              </a:rPr>
              <a:t>Em sẽ nhắc bác rằng chó của bác vừa đi vệ sinh ở long đường. Hành động như vậy rất mất vệ sinh, cần được dọn dẹp. Và nhắc bác sau này không nên dắt chó đi vệ sinh như vậy nữa. Vừa mất vệ sinh vừa mất mĩ quan đô thị.</a:t>
            </a:r>
          </a:p>
        </p:txBody>
      </p:sp>
    </p:spTree>
    <p:extLst>
      <p:ext uri="{BB962C8B-B14F-4D97-AF65-F5344CB8AC3E}">
        <p14:creationId xmlns:p14="http://schemas.microsoft.com/office/powerpoint/2010/main" val="2684557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6">
            <a:extLst>
              <a:ext uri="{FF2B5EF4-FFF2-40B4-BE49-F238E27FC236}">
                <a16:creationId xmlns:a16="http://schemas.microsoft.com/office/drawing/2014/main" xmlns="" id="{3DAD86CA-8235-409B-982B-5E7A033E23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9F234FBA-3501-47B4-AE0C-AA4AFBC8F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B5EF893B-0491-416E-9D33-BADE960079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a:extLst>
              <a:ext uri="{FF2B5EF4-FFF2-40B4-BE49-F238E27FC236}">
                <a16:creationId xmlns:a16="http://schemas.microsoft.com/office/drawing/2014/main" xmlns="" id="{8C402CF6-2642-4237-99C4-6179F434034A}"/>
              </a:ext>
            </a:extLst>
          </p:cNvPr>
          <p:cNvPicPr>
            <a:picLocks noChangeAspect="1"/>
          </p:cNvPicPr>
          <p:nvPr/>
        </p:nvPicPr>
        <p:blipFill rotWithShape="1">
          <a:blip r:embed="rId2"/>
          <a:srcRect t="3797" b="18324"/>
          <a:stretch/>
        </p:blipFill>
        <p:spPr>
          <a:xfrm>
            <a:off x="838200" y="754148"/>
            <a:ext cx="10515600" cy="4995575"/>
          </a:xfrm>
          <a:prstGeom prst="rect">
            <a:avLst/>
          </a:prstGeom>
        </p:spPr>
      </p:pic>
      <p:cxnSp>
        <p:nvCxnSpPr>
          <p:cNvPr id="13" name="Straight Connector 12">
            <a:extLst>
              <a:ext uri="{FF2B5EF4-FFF2-40B4-BE49-F238E27FC236}">
                <a16:creationId xmlns:a16="http://schemas.microsoft.com/office/drawing/2014/main" xmlns="" id="{469F4FF8-F8B0-4630-BA1B-0D8B324CD5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5876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29869">
            <a:off x="1389899" y="-1849094"/>
            <a:ext cx="11153990" cy="9183895"/>
          </a:xfrm>
          <a:prstGeom prst="rect">
            <a:avLst/>
          </a:prstGeom>
        </p:spPr>
      </p:pic>
      <p:sp>
        <p:nvSpPr>
          <p:cNvPr id="7" name="矩形 39"/>
          <p:cNvSpPr>
            <a:spLocks noChangeArrowheads="1"/>
          </p:cNvSpPr>
          <p:nvPr/>
        </p:nvSpPr>
        <p:spPr bwMode="auto">
          <a:xfrm>
            <a:off x="3909390" y="2003100"/>
            <a:ext cx="40684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1218565">
              <a:lnSpc>
                <a:spcPct val="150000"/>
              </a:lnSpc>
              <a:spcBef>
                <a:spcPts val="1000"/>
              </a:spcBef>
              <a:defRPr/>
            </a:pPr>
            <a:endParaRPr lang="zh-CN" altLang="en-US" sz="3200" b="1" dirty="0">
              <a:solidFill>
                <a:srgbClr val="DC5D3D"/>
              </a:solidFill>
              <a:latin typeface="+mn-lt"/>
              <a:ea typeface="+mn-ea"/>
              <a:cs typeface="+mn-ea"/>
              <a:sym typeface="+mn-lt"/>
            </a:endParaRPr>
          </a:p>
        </p:txBody>
      </p:sp>
      <p:pic>
        <p:nvPicPr>
          <p:cNvPr id="10" name="图片 20">
            <a:extLst>
              <a:ext uri="{FF2B5EF4-FFF2-40B4-BE49-F238E27FC236}">
                <a16:creationId xmlns:a16="http://schemas.microsoft.com/office/drawing/2014/main" xmlns="" id="{F6759C52-993B-EB72-4C4B-F07F7EFABBC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25717" y="3540936"/>
            <a:ext cx="1441075" cy="1926620"/>
          </a:xfrm>
          <a:prstGeom prst="rect">
            <a:avLst/>
          </a:prstGeom>
        </p:spPr>
      </p:pic>
      <p:grpSp>
        <p:nvGrpSpPr>
          <p:cNvPr id="11" name="Group 9">
            <a:extLst>
              <a:ext uri="{FF2B5EF4-FFF2-40B4-BE49-F238E27FC236}">
                <a16:creationId xmlns:a16="http://schemas.microsoft.com/office/drawing/2014/main" xmlns="" id="{83AC2136-AEAE-D630-ACC9-E752FF9F16F9}"/>
              </a:ext>
            </a:extLst>
          </p:cNvPr>
          <p:cNvGrpSpPr>
            <a:grpSpLocks noChangeAspect="1"/>
          </p:cNvGrpSpPr>
          <p:nvPr/>
        </p:nvGrpSpPr>
        <p:grpSpPr>
          <a:xfrm>
            <a:off x="861345" y="309168"/>
            <a:ext cx="1297173" cy="1297169"/>
            <a:chOff x="0" y="0"/>
            <a:chExt cx="6350000" cy="6349975"/>
          </a:xfrm>
        </p:grpSpPr>
        <p:sp>
          <p:nvSpPr>
            <p:cNvPr id="12" name="Freeform 10">
              <a:extLst>
                <a:ext uri="{FF2B5EF4-FFF2-40B4-BE49-F238E27FC236}">
                  <a16:creationId xmlns:a16="http://schemas.microsoft.com/office/drawing/2014/main" xmlns="" id="{41487409-39FD-9125-6793-BB4003250938}"/>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grpSp>
      <p:sp>
        <p:nvSpPr>
          <p:cNvPr id="13" name="TextBox 12">
            <a:extLst>
              <a:ext uri="{FF2B5EF4-FFF2-40B4-BE49-F238E27FC236}">
                <a16:creationId xmlns:a16="http://schemas.microsoft.com/office/drawing/2014/main" xmlns="" id="{4B437CF2-79EE-89F2-EA67-38F31EBF0730}"/>
              </a:ext>
            </a:extLst>
          </p:cNvPr>
          <p:cNvSpPr txBox="1"/>
          <p:nvPr/>
        </p:nvSpPr>
        <p:spPr>
          <a:xfrm>
            <a:off x="3324100" y="2019638"/>
            <a:ext cx="7285587" cy="1107996"/>
          </a:xfrm>
          <a:prstGeom prst="rect">
            <a:avLst/>
          </a:prstGeom>
          <a:noFill/>
        </p:spPr>
        <p:txBody>
          <a:bodyPr wrap="square" rtlCol="0">
            <a:spAutoFit/>
          </a:bodyPr>
          <a:lstStyle/>
          <a:p>
            <a:r>
              <a:rPr lang="en-US" sz="6600" b="1">
                <a:solidFill>
                  <a:srgbClr val="00B050"/>
                </a:solidFill>
                <a:latin typeface="Gluten" pitchFamily="2" charset="0"/>
              </a:rPr>
              <a:t>Hẹn gặp lại các em</a:t>
            </a:r>
            <a:r>
              <a:rPr lang="en-US" sz="6600" b="1">
                <a:solidFill>
                  <a:srgbClr val="307B8A"/>
                </a:solidFill>
                <a:latin typeface="Gluten" pitchFamily="2" charset="0"/>
              </a:rPr>
              <a:t>!</a:t>
            </a:r>
          </a:p>
        </p:txBody>
      </p:sp>
      <p:pic>
        <p:nvPicPr>
          <p:cNvPr id="14" name="图片 16" descr="2223be3d229db37d30f334096b915142">
            <a:extLst>
              <a:ext uri="{FF2B5EF4-FFF2-40B4-BE49-F238E27FC236}">
                <a16:creationId xmlns:a16="http://schemas.microsoft.com/office/drawing/2014/main" xmlns="" id="{AC272FB5-4058-D232-7013-16C4541DD4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414" y="3833997"/>
            <a:ext cx="3111796" cy="29283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AC2E201-7F74-A34B-6776-8DE1F5A07751}"/>
              </a:ext>
            </a:extLst>
          </p:cNvPr>
          <p:cNvSpPr>
            <a:spLocks noGrp="1"/>
          </p:cNvSpPr>
          <p:nvPr>
            <p:ph type="title"/>
          </p:nvPr>
        </p:nvSpPr>
        <p:spPr>
          <a:xfrm>
            <a:off x="6343994" y="1773045"/>
            <a:ext cx="6581941" cy="2052522"/>
          </a:xfrm>
        </p:spPr>
        <p:txBody>
          <a:bodyPr anchor="b">
            <a:noAutofit/>
          </a:bodyPr>
          <a:lstStyle/>
          <a:p>
            <a:r>
              <a:rPr lang="en-US" sz="8800" b="1" dirty="0" err="1">
                <a:solidFill>
                  <a:srgbClr val="FF3300"/>
                </a:solidFill>
                <a:latin typeface="Gluten" pitchFamily="2" charset="0"/>
              </a:rPr>
              <a:t>Khởi</a:t>
            </a:r>
            <a:r>
              <a:rPr lang="en-US" sz="8800" b="1" dirty="0">
                <a:solidFill>
                  <a:srgbClr val="FF3300"/>
                </a:solidFill>
                <a:latin typeface="Gluten" pitchFamily="2" charset="0"/>
              </a:rPr>
              <a:t> </a:t>
            </a:r>
            <a:r>
              <a:rPr lang="en-US" sz="8800" b="1" dirty="0" err="1">
                <a:solidFill>
                  <a:srgbClr val="FF3300"/>
                </a:solidFill>
                <a:latin typeface="Gluten" pitchFamily="2" charset="0"/>
              </a:rPr>
              <a:t>động</a:t>
            </a:r>
            <a:endParaRPr lang="en-US" sz="8800" b="1" dirty="0">
              <a:solidFill>
                <a:srgbClr val="FF3300"/>
              </a:solidFill>
              <a:latin typeface="Gluten" pitchFamily="2" charset="0"/>
            </a:endParaRPr>
          </a:p>
        </p:txBody>
      </p:sp>
      <p:sp>
        <p:nvSpPr>
          <p:cNvPr id="28" name="Oval 27">
            <a:extLst>
              <a:ext uri="{FF2B5EF4-FFF2-40B4-BE49-F238E27FC236}">
                <a16:creationId xmlns:a16="http://schemas.microsoft.com/office/drawing/2014/main" xmlns=""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6" descr="2223be3d229db37d30f334096b915142">
            <a:extLst>
              <a:ext uri="{FF2B5EF4-FFF2-40B4-BE49-F238E27FC236}">
                <a16:creationId xmlns:a16="http://schemas.microsoft.com/office/drawing/2014/main" xmlns="" id="{41C92A7B-2F88-ACBB-8D55-726A61249A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515" r="1486"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0" name="!!plus graphic">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2" name="!!circle graphic">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4" name="!!dot graphic">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xmlns="" id="{FB85D74D-63A9-7D83-39FC-1700AD968FEF}"/>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94" b="95625" l="8750" r="90000">
                        <a14:foregroundMark x1="22813" y1="75781" x2="32344" y2="88750"/>
                      </a14:backgroundRemoval>
                    </a14:imgEffect>
                  </a14:imgLayer>
                </a14:imgProps>
              </a:ext>
            </a:extLst>
          </a:blip>
          <a:stretch>
            <a:fillRect/>
          </a:stretch>
        </p:blipFill>
        <p:spPr>
          <a:xfrm>
            <a:off x="9483653" y="3825567"/>
            <a:ext cx="2951317" cy="2951317"/>
          </a:xfrm>
          <a:prstGeom prst="rect">
            <a:avLst/>
          </a:prstGeom>
        </p:spPr>
      </p:pic>
      <p:pic>
        <p:nvPicPr>
          <p:cNvPr id="8" name="Picture 7"/>
          <p:cNvPicPr>
            <a:picLocks noChangeAspect="1"/>
          </p:cNvPicPr>
          <p:nvPr/>
        </p:nvPicPr>
        <p:blipFill>
          <a:blip r:embed="rId5"/>
          <a:stretch>
            <a:fillRect/>
          </a:stretch>
        </p:blipFill>
        <p:spPr>
          <a:xfrm>
            <a:off x="7443767" y="4263143"/>
            <a:ext cx="1633870" cy="1511939"/>
          </a:xfrm>
          <a:prstGeom prst="rect">
            <a:avLst/>
          </a:prstGeom>
        </p:spPr>
      </p:pic>
      <p:pic>
        <p:nvPicPr>
          <p:cNvPr id="9" name="Picture 8"/>
          <p:cNvPicPr>
            <a:picLocks noChangeAspect="1"/>
          </p:cNvPicPr>
          <p:nvPr/>
        </p:nvPicPr>
        <p:blipFill>
          <a:blip r:embed="rId6"/>
          <a:stretch>
            <a:fillRect/>
          </a:stretch>
        </p:blipFill>
        <p:spPr>
          <a:xfrm>
            <a:off x="11035708" y="81670"/>
            <a:ext cx="944962" cy="944962"/>
          </a:xfrm>
          <a:prstGeom prst="rect">
            <a:avLst/>
          </a:prstGeom>
        </p:spPr>
      </p:pic>
    </p:spTree>
    <p:extLst>
      <p:ext uri="{BB962C8B-B14F-4D97-AF65-F5344CB8AC3E}">
        <p14:creationId xmlns:p14="http://schemas.microsoft.com/office/powerpoint/2010/main" val="1848444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us graphic">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2" name="!!circle graphic">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4" name="!!dot graphic">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xmlns="" id="{FB85D74D-63A9-7D83-39FC-1700AD968FEF}"/>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Bé Quét Nhà_ Bài hát thiếu nhi cho bé_ Nhạc có lời cho bé học hát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0596" y="703679"/>
            <a:ext cx="9753600" cy="54864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14" name="Title 1">
            <a:extLst>
              <a:ext uri="{FF2B5EF4-FFF2-40B4-BE49-F238E27FC236}">
                <a16:creationId xmlns:a16="http://schemas.microsoft.com/office/drawing/2014/main" xmlns="" id="{6AC2E201-7F74-A34B-6776-8DE1F5A07751}"/>
              </a:ext>
            </a:extLst>
          </p:cNvPr>
          <p:cNvSpPr>
            <a:spLocks noGrp="1"/>
          </p:cNvSpPr>
          <p:nvPr>
            <p:ph type="title"/>
          </p:nvPr>
        </p:nvSpPr>
        <p:spPr>
          <a:xfrm>
            <a:off x="3324881" y="-263157"/>
            <a:ext cx="6338523" cy="1138351"/>
          </a:xfrm>
        </p:spPr>
        <p:txBody>
          <a:bodyPr anchor="b">
            <a:noAutofit/>
          </a:bodyPr>
          <a:lstStyle/>
          <a:p>
            <a:r>
              <a:rPr lang="en-US" sz="4800" b="1" dirty="0" err="1" smtClean="0">
                <a:solidFill>
                  <a:srgbClr val="00B050"/>
                </a:solidFill>
                <a:latin typeface="Gluten" pitchFamily="2" charset="0"/>
              </a:rPr>
              <a:t>Nghe</a:t>
            </a:r>
            <a:r>
              <a:rPr lang="en-US" sz="4800" b="1" dirty="0" smtClean="0">
                <a:solidFill>
                  <a:srgbClr val="00B050"/>
                </a:solidFill>
                <a:latin typeface="Gluten" pitchFamily="2" charset="0"/>
              </a:rPr>
              <a:t> </a:t>
            </a:r>
            <a:r>
              <a:rPr lang="en-US" sz="4800" b="1" dirty="0" err="1" smtClean="0">
                <a:solidFill>
                  <a:srgbClr val="00B050"/>
                </a:solidFill>
                <a:latin typeface="Gluten" pitchFamily="2" charset="0"/>
              </a:rPr>
              <a:t>bài</a:t>
            </a:r>
            <a:r>
              <a:rPr lang="en-US" sz="4800" b="1" dirty="0" smtClean="0">
                <a:solidFill>
                  <a:srgbClr val="00B050"/>
                </a:solidFill>
                <a:latin typeface="Gluten" pitchFamily="2" charset="0"/>
              </a:rPr>
              <a:t> </a:t>
            </a:r>
            <a:r>
              <a:rPr lang="en-US" sz="4800" b="1" dirty="0" err="1" smtClean="0">
                <a:solidFill>
                  <a:srgbClr val="00B050"/>
                </a:solidFill>
                <a:latin typeface="Gluten" pitchFamily="2" charset="0"/>
              </a:rPr>
              <a:t>hát</a:t>
            </a:r>
            <a:r>
              <a:rPr lang="en-US" sz="4800" b="1" dirty="0" smtClean="0">
                <a:solidFill>
                  <a:srgbClr val="00B050"/>
                </a:solidFill>
                <a:latin typeface="Gluten" pitchFamily="2" charset="0"/>
              </a:rPr>
              <a:t>: </a:t>
            </a:r>
            <a:r>
              <a:rPr lang="en-US" sz="4800" b="1" dirty="0" err="1" smtClean="0">
                <a:solidFill>
                  <a:srgbClr val="FF3300"/>
                </a:solidFill>
                <a:latin typeface="Gluten" pitchFamily="2" charset="0"/>
              </a:rPr>
              <a:t>Bé</a:t>
            </a:r>
            <a:r>
              <a:rPr lang="en-US" sz="4800" b="1" dirty="0" smtClean="0">
                <a:solidFill>
                  <a:srgbClr val="FF3300"/>
                </a:solidFill>
                <a:latin typeface="Gluten" pitchFamily="2" charset="0"/>
              </a:rPr>
              <a:t> </a:t>
            </a:r>
            <a:r>
              <a:rPr lang="en-US" sz="4800" b="1" dirty="0" err="1" smtClean="0">
                <a:solidFill>
                  <a:srgbClr val="FF3300"/>
                </a:solidFill>
                <a:latin typeface="Gluten" pitchFamily="2" charset="0"/>
              </a:rPr>
              <a:t>quét</a:t>
            </a:r>
            <a:r>
              <a:rPr lang="en-US" sz="4800" b="1" dirty="0" smtClean="0">
                <a:solidFill>
                  <a:srgbClr val="FF3300"/>
                </a:solidFill>
                <a:latin typeface="Gluten" pitchFamily="2" charset="0"/>
              </a:rPr>
              <a:t> </a:t>
            </a:r>
            <a:r>
              <a:rPr lang="en-US" sz="4800" b="1" dirty="0" err="1" smtClean="0">
                <a:solidFill>
                  <a:srgbClr val="FF3300"/>
                </a:solidFill>
                <a:latin typeface="Gluten" pitchFamily="2" charset="0"/>
              </a:rPr>
              <a:t>nhà</a:t>
            </a:r>
            <a:endParaRPr lang="en-US" sz="4800" b="1" dirty="0">
              <a:solidFill>
                <a:srgbClr val="FF3300"/>
              </a:solidFill>
              <a:latin typeface="Gluten" pitchFamily="2" charset="0"/>
            </a:endParaRPr>
          </a:p>
        </p:txBody>
      </p:sp>
    </p:spTree>
    <p:extLst>
      <p:ext uri="{BB962C8B-B14F-4D97-AF65-F5344CB8AC3E}">
        <p14:creationId xmlns:p14="http://schemas.microsoft.com/office/powerpoint/2010/main" val="311108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544" y="4511867"/>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5" name="Picture 4"/>
          <p:cNvPicPr>
            <a:picLocks noChangeAspect="1"/>
          </p:cNvPicPr>
          <p:nvPr/>
        </p:nvPicPr>
        <p:blipFill>
          <a:blip r:embed="rId5"/>
          <a:stretch>
            <a:fillRect/>
          </a:stretch>
        </p:blipFill>
        <p:spPr>
          <a:xfrm>
            <a:off x="748783" y="223423"/>
            <a:ext cx="969675" cy="1137101"/>
          </a:xfrm>
          <a:prstGeom prst="rect">
            <a:avLst/>
          </a:prstGeom>
        </p:spPr>
      </p:pic>
      <p:sp>
        <p:nvSpPr>
          <p:cNvPr id="8" name="Rounded Rectangular Callout 7"/>
          <p:cNvSpPr/>
          <p:nvPr/>
        </p:nvSpPr>
        <p:spPr>
          <a:xfrm>
            <a:off x="2006615" y="377564"/>
            <a:ext cx="8814140" cy="841636"/>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a:solidFill>
                  <a:srgbClr val="FF0000"/>
                </a:solidFill>
                <a:latin typeface="Nunito Black" pitchFamily="2" charset="0"/>
              </a:rPr>
              <a:t>Hằng ngày, em và mọi người trong gia đình thường làm gì để giữ vệ sinh xung quanh nhà?</a:t>
            </a:r>
          </a:p>
        </p:txBody>
      </p:sp>
      <p:sp>
        <p:nvSpPr>
          <p:cNvPr id="4" name="Rounded Rectangular Callout 3"/>
          <p:cNvSpPr/>
          <p:nvPr/>
        </p:nvSpPr>
        <p:spPr>
          <a:xfrm>
            <a:off x="394483" y="1812876"/>
            <a:ext cx="4545817" cy="1502072"/>
          </a:xfrm>
          <a:prstGeom prst="wedgeRoundRectCallout">
            <a:avLst>
              <a:gd name="adj1" fmla="val 57861"/>
              <a:gd name="adj2" fmla="val 72140"/>
              <a:gd name="adj3" fmla="val 16667"/>
            </a:avLst>
          </a:prstGeom>
          <a:solidFill>
            <a:srgbClr val="E1F7FF"/>
          </a:solidFill>
          <a:ln w="127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tx1"/>
                </a:solidFill>
                <a:latin typeface="Nunito" pitchFamily="2" charset="0"/>
              </a:rPr>
              <a:t>Hằng ngày, em và mọi người thường vứt rác thường xuyên, quét dọn nhà cửa, dọn dẹp, lau chùi,…..</a:t>
            </a:r>
          </a:p>
        </p:txBody>
      </p:sp>
      <p:pic>
        <p:nvPicPr>
          <p:cNvPr id="7" name="Picture 6">
            <a:extLst>
              <a:ext uri="{FF2B5EF4-FFF2-40B4-BE49-F238E27FC236}">
                <a16:creationId xmlns:a16="http://schemas.microsoft.com/office/drawing/2014/main" xmlns="" id="{813B43B9-E5B6-B5AC-0BD3-C125A49A302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309" b="97010" l="867" r="98844">
                        <a14:foregroundMark x1="15318" y1="56811" x2="15318" y2="56811"/>
                        <a14:foregroundMark x1="15318" y1="57475" x2="15318" y2="57475"/>
                        <a14:foregroundMark x1="6647" y1="52492" x2="6647" y2="52492"/>
                        <a14:foregroundMark x1="5202" y1="52824" x2="5202" y2="52824"/>
                        <a14:foregroundMark x1="14451" y1="71429" x2="14451" y2="71429"/>
                        <a14:foregroundMark x1="14451" y1="71429" x2="14451" y2="71429"/>
                        <a14:foregroundMark x1="14451" y1="74086" x2="14451" y2="74086"/>
                        <a14:foregroundMark x1="14451" y1="74086" x2="14451" y2="74086"/>
                        <a14:foregroundMark x1="14451" y1="74086" x2="14451" y2="74086"/>
                        <a14:foregroundMark x1="8382" y1="72757" x2="8382" y2="72757"/>
                        <a14:foregroundMark x1="8092" y1="72425" x2="8092" y2="72425"/>
                        <a14:foregroundMark x1="8092" y1="72425" x2="8092" y2="72425"/>
                        <a14:foregroundMark x1="11272" y1="68439" x2="11272" y2="68439"/>
                        <a14:foregroundMark x1="11272" y1="68439" x2="11272" y2="68439"/>
                        <a14:foregroundMark x1="15607" y1="88372" x2="15607" y2="88372"/>
                        <a14:foregroundMark x1="15607" y1="88372" x2="15607" y2="88372"/>
                        <a14:foregroundMark x1="15607" y1="88372" x2="15607" y2="88372"/>
                        <a14:foregroundMark x1="16763" y1="88372" x2="16763" y2="88372"/>
                        <a14:foregroundMark x1="16763" y1="88372" x2="17630" y2="88040"/>
                        <a14:foregroundMark x1="18786" y1="87375" x2="18786" y2="87375"/>
                        <a14:foregroundMark x1="10405" y1="96678" x2="10405" y2="96678"/>
                        <a14:foregroundMark x1="10405" y1="97010" x2="10405" y2="97010"/>
                        <a14:foregroundMark x1="11561" y1="97010" x2="11561" y2="97010"/>
                        <a14:foregroundMark x1="12139" y1="97010" x2="12139" y2="97010"/>
                        <a14:foregroundMark x1="6069" y1="96346" x2="6069" y2="96346"/>
                        <a14:foregroundMark x1="23121" y1="75748" x2="23121" y2="75748"/>
                        <a14:foregroundMark x1="2890" y1="51495" x2="2890" y2="51495"/>
                        <a14:foregroundMark x1="56647" y1="74086" x2="56647" y2="74086"/>
                        <a14:foregroundMark x1="56647" y1="74086" x2="56647" y2="74086"/>
                        <a14:foregroundMark x1="58092" y1="82060" x2="58092" y2="82060"/>
                        <a14:foregroundMark x1="58092" y1="82060" x2="58092" y2="82060"/>
                        <a14:foregroundMark x1="58092" y1="82060" x2="58092" y2="82060"/>
                        <a14:foregroundMark x1="58671" y1="81395" x2="58671" y2="81395"/>
                        <a14:foregroundMark x1="58671" y1="80731" x2="58671" y2="80731"/>
                        <a14:foregroundMark x1="58671" y1="76744" x2="58671" y2="76744"/>
                        <a14:foregroundMark x1="64162" y1="25249" x2="64162" y2="25249"/>
                        <a14:foregroundMark x1="64162" y1="25249" x2="64162" y2="25249"/>
                        <a14:foregroundMark x1="64162" y1="25249" x2="64162" y2="25249"/>
                        <a14:foregroundMark x1="64162" y1="25249" x2="64162" y2="25249"/>
                        <a14:foregroundMark x1="64162" y1="25249" x2="64162" y2="25249"/>
                        <a14:foregroundMark x1="64162" y1="25249" x2="64162" y2="25249"/>
                        <a14:foregroundMark x1="64162" y1="25249" x2="64162" y2="25249"/>
                        <a14:foregroundMark x1="64162" y1="25249" x2="64162" y2="25249"/>
                        <a14:foregroundMark x1="63873" y1="25249" x2="63873" y2="24585"/>
                        <a14:foregroundMark x1="65029" y1="22591" x2="65029" y2="22591"/>
                        <a14:foregroundMark x1="86127" y1="27575" x2="86127" y2="27575"/>
                        <a14:foregroundMark x1="86127" y1="27575" x2="86127" y2="27575"/>
                        <a14:foregroundMark x1="85549" y1="25914" x2="85549" y2="24917"/>
                        <a14:foregroundMark x1="85549" y1="23588" x2="85260" y2="22591"/>
                        <a14:foregroundMark x1="80347" y1="16279" x2="80347" y2="16279"/>
                        <a14:foregroundMark x1="80347" y1="16279" x2="80347" y2="16279"/>
                        <a14:foregroundMark x1="91329" y1="30565" x2="91329" y2="30565"/>
                        <a14:foregroundMark x1="91908" y1="28571" x2="91908" y2="28571"/>
                        <a14:foregroundMark x1="75434" y1="44850" x2="75434" y2="44850"/>
                        <a14:foregroundMark x1="75434" y1="44850" x2="75434" y2="44850"/>
                        <a14:foregroundMark x1="77457" y1="40864" x2="77457" y2="40864"/>
                        <a14:foregroundMark x1="77457" y1="40864" x2="77457" y2="40864"/>
                        <a14:foregroundMark x1="79769" y1="38538" x2="79769" y2="38538"/>
                        <a14:foregroundMark x1="79769" y1="38538" x2="79769" y2="38538"/>
                        <a14:foregroundMark x1="78902" y1="37209" x2="78902" y2="37209"/>
                        <a14:foregroundMark x1="79191" y1="36545" x2="79191" y2="36545"/>
                        <a14:foregroundMark x1="78902" y1="36545" x2="78902" y2="36545"/>
                        <a14:foregroundMark x1="77746" y1="37209" x2="77746" y2="37209"/>
                        <a14:foregroundMark x1="77746" y1="37209" x2="77746" y2="37209"/>
                        <a14:foregroundMark x1="76590" y1="36213" x2="76590" y2="36213"/>
                        <a14:foregroundMark x1="76301" y1="33555" x2="76301" y2="33555"/>
                        <a14:foregroundMark x1="63873" y1="37209" x2="63873" y2="37209"/>
                        <a14:foregroundMark x1="62428" y1="37542" x2="62428" y2="37542"/>
                        <a14:foregroundMark x1="57803" y1="35880" x2="57803" y2="35880"/>
                        <a14:foregroundMark x1="57803" y1="35880" x2="57803" y2="35880"/>
                        <a14:foregroundMark x1="55202" y1="32890" x2="55202" y2="32890"/>
                        <a14:foregroundMark x1="55202" y1="31894" x2="55202" y2="31894"/>
                        <a14:foregroundMark x1="54624" y1="28571" x2="54624" y2="28571"/>
                        <a14:foregroundMark x1="54046" y1="27243" x2="54046" y2="27243"/>
                        <a14:foregroundMark x1="54046" y1="24917" x2="54046" y2="24917"/>
                        <a14:foregroundMark x1="54046" y1="23256" x2="54046" y2="23256"/>
                        <a14:foregroundMark x1="54046" y1="20930" x2="54046" y2="20930"/>
                        <a14:foregroundMark x1="54046" y1="19934" x2="54046" y2="19934"/>
                        <a14:foregroundMark x1="54046" y1="18937" x2="54046" y2="18937"/>
                        <a14:foregroundMark x1="54046" y1="17608" x2="54046" y2="17608"/>
                        <a14:foregroundMark x1="54046" y1="15615" x2="54046" y2="15615"/>
                        <a14:foregroundMark x1="54624" y1="13621" x2="54624" y2="13621"/>
                        <a14:foregroundMark x1="55202" y1="11628" x2="57803" y2="9967"/>
                        <a14:foregroundMark x1="61272" y1="7973" x2="65607" y2="7641"/>
                        <a14:foregroundMark x1="65896" y1="7641" x2="66763" y2="7641"/>
                        <a14:foregroundMark x1="68786" y1="7309" x2="71387" y2="7973"/>
                        <a14:foregroundMark x1="71387" y1="7973" x2="72254" y2="8306"/>
                        <a14:foregroundMark x1="72543" y1="8970" x2="73988" y2="9967"/>
                        <a14:foregroundMark x1="89017" y1="10299" x2="89017" y2="10299"/>
                        <a14:foregroundMark x1="89017" y1="10299" x2="90173" y2="11296"/>
                        <a14:foregroundMark x1="90173" y1="11296" x2="91329" y2="12292"/>
                        <a14:foregroundMark x1="91329" y1="12292" x2="91618" y2="13621"/>
                        <a14:foregroundMark x1="92775" y1="14950" x2="94220" y2="16279"/>
                        <a14:foregroundMark x1="95665" y1="17608" x2="96821" y2="18937"/>
                        <a14:foregroundMark x1="96821" y1="18937" x2="96821" y2="19934"/>
                        <a14:foregroundMark x1="96821" y1="19934" x2="96821" y2="19934"/>
                        <a14:foregroundMark x1="94220" y1="24917" x2="94220" y2="25581"/>
                        <a14:foregroundMark x1="94509" y1="26246" x2="94509" y2="26246"/>
                        <a14:foregroundMark x1="93642" y1="36877" x2="93642" y2="36877"/>
                        <a14:foregroundMark x1="94798" y1="34884" x2="94798" y2="34884"/>
                        <a14:foregroundMark x1="95376" y1="33555" x2="95376" y2="32226"/>
                        <a14:foregroundMark x1="94798" y1="30897" x2="94798" y2="29900"/>
                        <a14:foregroundMark x1="95087" y1="27907" x2="95376" y2="27243"/>
                        <a14:foregroundMark x1="95665" y1="24917" x2="96821" y2="22591"/>
                        <a14:foregroundMark x1="97110" y1="17608" x2="97399" y2="16611"/>
                        <a14:foregroundMark x1="95665" y1="7973" x2="95665" y2="7973"/>
                        <a14:foregroundMark x1="98844" y1="15282" x2="98844" y2="15282"/>
                        <a14:foregroundMark x1="66185" y1="27243" x2="66185" y2="27243"/>
                        <a14:foregroundMark x1="66763" y1="30897" x2="66763" y2="30897"/>
                        <a14:foregroundMark x1="66763" y1="30897" x2="66763" y2="30897"/>
                        <a14:foregroundMark x1="66763" y1="30897" x2="66763" y2="30897"/>
                      </a14:backgroundRemoval>
                    </a14:imgEffect>
                  </a14:imgLayer>
                </a14:imgProps>
              </a:ext>
            </a:extLst>
          </a:blip>
          <a:stretch>
            <a:fillRect/>
          </a:stretch>
        </p:blipFill>
        <p:spPr>
          <a:xfrm>
            <a:off x="5228456" y="1132104"/>
            <a:ext cx="6201298" cy="5394770"/>
          </a:xfrm>
          <a:prstGeom prst="rect">
            <a:avLst/>
          </a:prstGeom>
        </p:spPr>
      </p:pic>
    </p:spTree>
    <p:extLst>
      <p:ext uri="{BB962C8B-B14F-4D97-AF65-F5344CB8AC3E}">
        <p14:creationId xmlns:p14="http://schemas.microsoft.com/office/powerpoint/2010/main" val="13970292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a16="http://schemas.microsoft.com/office/drawing/2014/main" xmlns="" id="{0A4C81E6-1FEA-7716-965B-D67EAD038C05}"/>
              </a:ext>
            </a:extLst>
          </p:cNvPr>
          <p:cNvSpPr txBox="1"/>
          <p:nvPr/>
        </p:nvSpPr>
        <p:spPr>
          <a:xfrm>
            <a:off x="4111255" y="3274828"/>
            <a:ext cx="5663609" cy="1107996"/>
          </a:xfrm>
          <a:prstGeom prst="rect">
            <a:avLst/>
          </a:prstGeom>
          <a:noFill/>
        </p:spPr>
        <p:txBody>
          <a:bodyPr wrap="square" rtlCol="0">
            <a:spAutoFit/>
          </a:bodyPr>
          <a:lstStyle/>
          <a:p>
            <a:r>
              <a:rPr lang="en-US" sz="6600" b="1">
                <a:solidFill>
                  <a:srgbClr val="FF0000"/>
                </a:solidFill>
                <a:latin typeface="Gluten" pitchFamily="2" charset="0"/>
              </a:rPr>
              <a:t>Khám phá</a:t>
            </a:r>
          </a:p>
        </p:txBody>
      </p:sp>
    </p:spTree>
    <p:extLst>
      <p:ext uri="{BB962C8B-B14F-4D97-AF65-F5344CB8AC3E}">
        <p14:creationId xmlns:p14="http://schemas.microsoft.com/office/powerpoint/2010/main" val="37045484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8231" y="4607560"/>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3" name="Picture 2"/>
          <p:cNvPicPr>
            <a:picLocks noChangeAspect="1"/>
          </p:cNvPicPr>
          <p:nvPr/>
        </p:nvPicPr>
        <p:blipFill>
          <a:blip r:embed="rId5"/>
          <a:stretch>
            <a:fillRect/>
          </a:stretch>
        </p:blipFill>
        <p:spPr>
          <a:xfrm>
            <a:off x="373223" y="117575"/>
            <a:ext cx="1289583" cy="1386302"/>
          </a:xfrm>
          <a:prstGeom prst="rect">
            <a:avLst/>
          </a:prstGeom>
        </p:spPr>
      </p:pic>
      <p:sp>
        <p:nvSpPr>
          <p:cNvPr id="7" name="Rounded Rectangular Callout 6"/>
          <p:cNvSpPr/>
          <p:nvPr/>
        </p:nvSpPr>
        <p:spPr>
          <a:xfrm>
            <a:off x="1590683" y="227530"/>
            <a:ext cx="9465407" cy="1515471"/>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pPr marL="514350" indent="-514350">
              <a:buAutoNum type="arabicPeriod"/>
            </a:pPr>
            <a:r>
              <a:rPr lang="en-US" sz="2800">
                <a:solidFill>
                  <a:srgbClr val="FF0000"/>
                </a:solidFill>
                <a:latin typeface="Nunito Black" pitchFamily="2" charset="0"/>
              </a:rPr>
              <a:t>Quan </a:t>
            </a:r>
            <a:r>
              <a:rPr lang="en-US" sz="2800" err="1">
                <a:solidFill>
                  <a:srgbClr val="FF0000"/>
                </a:solidFill>
                <a:latin typeface="Nunito Black" pitchFamily="2" charset="0"/>
              </a:rPr>
              <a:t>sát</a:t>
            </a:r>
            <a:r>
              <a:rPr lang="en-US" sz="2800">
                <a:solidFill>
                  <a:srgbClr val="FF0000"/>
                </a:solidFill>
                <a:latin typeface="Nunito Black" pitchFamily="2" charset="0"/>
              </a:rPr>
              <a:t> </a:t>
            </a:r>
            <a:r>
              <a:rPr lang="en-US" sz="2800" err="1">
                <a:solidFill>
                  <a:srgbClr val="FF0000"/>
                </a:solidFill>
                <a:latin typeface="Nunito Black" pitchFamily="2" charset="0"/>
              </a:rPr>
              <a:t>các</a:t>
            </a:r>
            <a:r>
              <a:rPr lang="en-US" sz="2800">
                <a:solidFill>
                  <a:srgbClr val="FF0000"/>
                </a:solidFill>
                <a:latin typeface="Nunito Black" pitchFamily="2" charset="0"/>
              </a:rPr>
              <a:t> </a:t>
            </a:r>
            <a:r>
              <a:rPr lang="en-US" sz="2800" err="1">
                <a:solidFill>
                  <a:srgbClr val="FF0000"/>
                </a:solidFill>
                <a:latin typeface="Nunito Black" pitchFamily="2" charset="0"/>
              </a:rPr>
              <a:t>hình</a:t>
            </a:r>
            <a:r>
              <a:rPr lang="en-US" sz="2800">
                <a:solidFill>
                  <a:srgbClr val="FF0000"/>
                </a:solidFill>
                <a:latin typeface="Nunito Black" pitchFamily="2" charset="0"/>
              </a:rPr>
              <a:t> </a:t>
            </a:r>
            <a:r>
              <a:rPr lang="en-US" sz="2800" err="1">
                <a:solidFill>
                  <a:srgbClr val="FF0000"/>
                </a:solidFill>
                <a:latin typeface="Nunito Black" pitchFamily="2" charset="0"/>
              </a:rPr>
              <a:t>dưới</a:t>
            </a:r>
            <a:r>
              <a:rPr lang="en-US" sz="2800">
                <a:solidFill>
                  <a:srgbClr val="FF0000"/>
                </a:solidFill>
                <a:latin typeface="Nunito Black" pitchFamily="2" charset="0"/>
              </a:rPr>
              <a:t> </a:t>
            </a:r>
            <a:r>
              <a:rPr lang="en-US" sz="2800" err="1">
                <a:solidFill>
                  <a:srgbClr val="FF0000"/>
                </a:solidFill>
                <a:latin typeface="Nunito Black" pitchFamily="2" charset="0"/>
              </a:rPr>
              <a:t>đây</a:t>
            </a:r>
            <a:r>
              <a:rPr lang="en-US" sz="2800">
                <a:solidFill>
                  <a:srgbClr val="FF0000"/>
                </a:solidFill>
                <a:latin typeface="Nunito Black" pitchFamily="2" charset="0"/>
              </a:rPr>
              <a:t> </a:t>
            </a:r>
            <a:r>
              <a:rPr lang="en-US" sz="2800" err="1">
                <a:solidFill>
                  <a:srgbClr val="FF0000"/>
                </a:solidFill>
                <a:latin typeface="Nunito Black" pitchFamily="2" charset="0"/>
              </a:rPr>
              <a:t>và</a:t>
            </a:r>
            <a:r>
              <a:rPr lang="en-US" sz="2800">
                <a:solidFill>
                  <a:srgbClr val="FF0000"/>
                </a:solidFill>
                <a:latin typeface="Nunito Black" pitchFamily="2" charset="0"/>
              </a:rPr>
              <a:t> </a:t>
            </a:r>
            <a:r>
              <a:rPr lang="en-US" sz="2800" err="1">
                <a:solidFill>
                  <a:srgbClr val="FF0000"/>
                </a:solidFill>
                <a:latin typeface="Nunito Black" pitchFamily="2" charset="0"/>
              </a:rPr>
              <a:t>thực</a:t>
            </a:r>
            <a:r>
              <a:rPr lang="en-US" sz="2800">
                <a:solidFill>
                  <a:srgbClr val="FF0000"/>
                </a:solidFill>
                <a:latin typeface="Nunito Black" pitchFamily="2" charset="0"/>
              </a:rPr>
              <a:t> </a:t>
            </a:r>
            <a:r>
              <a:rPr lang="en-US" sz="2800" err="1">
                <a:solidFill>
                  <a:srgbClr val="FF0000"/>
                </a:solidFill>
                <a:latin typeface="Nunito Black" pitchFamily="2" charset="0"/>
              </a:rPr>
              <a:t>hiện</a:t>
            </a:r>
            <a:r>
              <a:rPr lang="en-US" sz="2800">
                <a:solidFill>
                  <a:srgbClr val="FF0000"/>
                </a:solidFill>
                <a:latin typeface="Nunito Black" pitchFamily="2" charset="0"/>
              </a:rPr>
              <a:t>:</a:t>
            </a:r>
          </a:p>
          <a:p>
            <a:pPr marL="457200" indent="-457200">
              <a:buFont typeface="Arial" panose="020B0604020202020204" pitchFamily="34" charset="0"/>
              <a:buChar char="•"/>
            </a:pPr>
            <a:r>
              <a:rPr lang="en-US" sz="2800" err="1">
                <a:solidFill>
                  <a:srgbClr val="FF0000"/>
                </a:solidFill>
                <a:latin typeface="Nunito Black" pitchFamily="2" charset="0"/>
              </a:rPr>
              <a:t>Kể</a:t>
            </a:r>
            <a:r>
              <a:rPr lang="en-US" sz="2800">
                <a:solidFill>
                  <a:srgbClr val="FF0000"/>
                </a:solidFill>
                <a:latin typeface="Nunito Black" pitchFamily="2" charset="0"/>
              </a:rPr>
              <a:t> </a:t>
            </a:r>
            <a:r>
              <a:rPr lang="en-US" sz="2800" err="1">
                <a:solidFill>
                  <a:srgbClr val="FF0000"/>
                </a:solidFill>
                <a:latin typeface="Nunito Black" pitchFamily="2" charset="0"/>
              </a:rPr>
              <a:t>tên</a:t>
            </a:r>
            <a:r>
              <a:rPr lang="en-US" sz="2800">
                <a:solidFill>
                  <a:srgbClr val="FF0000"/>
                </a:solidFill>
                <a:latin typeface="Nunito Black" pitchFamily="2" charset="0"/>
              </a:rPr>
              <a:t> </a:t>
            </a:r>
            <a:r>
              <a:rPr lang="en-US" sz="2800" err="1">
                <a:solidFill>
                  <a:srgbClr val="FF0000"/>
                </a:solidFill>
                <a:latin typeface="Nunito Black" pitchFamily="2" charset="0"/>
              </a:rPr>
              <a:t>việc</a:t>
            </a:r>
            <a:r>
              <a:rPr lang="en-US" sz="2800">
                <a:solidFill>
                  <a:srgbClr val="FF0000"/>
                </a:solidFill>
                <a:latin typeface="Nunito Black" pitchFamily="2" charset="0"/>
              </a:rPr>
              <a:t> </a:t>
            </a:r>
            <a:r>
              <a:rPr lang="en-US" sz="2800" err="1">
                <a:solidFill>
                  <a:srgbClr val="FF0000"/>
                </a:solidFill>
                <a:latin typeface="Nunito Black" pitchFamily="2" charset="0"/>
              </a:rPr>
              <a:t>làm</a:t>
            </a:r>
            <a:r>
              <a:rPr lang="en-US" sz="2800">
                <a:solidFill>
                  <a:srgbClr val="FF0000"/>
                </a:solidFill>
                <a:latin typeface="Nunito Black" pitchFamily="2" charset="0"/>
              </a:rPr>
              <a:t> </a:t>
            </a:r>
            <a:r>
              <a:rPr lang="en-US" sz="2800" err="1">
                <a:solidFill>
                  <a:srgbClr val="FF0000"/>
                </a:solidFill>
                <a:latin typeface="Nunito Black" pitchFamily="2" charset="0"/>
              </a:rPr>
              <a:t>trong</a:t>
            </a:r>
            <a:r>
              <a:rPr lang="en-US" sz="2800">
                <a:solidFill>
                  <a:srgbClr val="FF0000"/>
                </a:solidFill>
                <a:latin typeface="Nunito Black" pitchFamily="2" charset="0"/>
              </a:rPr>
              <a:t> </a:t>
            </a:r>
            <a:r>
              <a:rPr lang="en-US" sz="2800" err="1">
                <a:solidFill>
                  <a:srgbClr val="FF0000"/>
                </a:solidFill>
                <a:latin typeface="Nunito Black" pitchFamily="2" charset="0"/>
              </a:rPr>
              <a:t>mỗi</a:t>
            </a:r>
            <a:r>
              <a:rPr lang="en-US" sz="2800">
                <a:solidFill>
                  <a:srgbClr val="FF0000"/>
                </a:solidFill>
                <a:latin typeface="Nunito Black" pitchFamily="2" charset="0"/>
              </a:rPr>
              <a:t> </a:t>
            </a:r>
            <a:r>
              <a:rPr lang="en-US" sz="2800" err="1">
                <a:solidFill>
                  <a:srgbClr val="FF0000"/>
                </a:solidFill>
                <a:latin typeface="Nunito Black" pitchFamily="2" charset="0"/>
              </a:rPr>
              <a:t>hình</a:t>
            </a:r>
            <a:endParaRPr lang="en-US" sz="2800">
              <a:solidFill>
                <a:srgbClr val="FF0000"/>
              </a:solidFill>
              <a:latin typeface="Nunito Black" pitchFamily="2" charset="0"/>
            </a:endParaRPr>
          </a:p>
          <a:p>
            <a:pPr marL="457200" indent="-457200">
              <a:buFont typeface="Arial" panose="020B0604020202020204" pitchFamily="34" charset="0"/>
              <a:buChar char="•"/>
            </a:pPr>
            <a:r>
              <a:rPr lang="en-US" sz="2800" err="1">
                <a:solidFill>
                  <a:srgbClr val="FF0000"/>
                </a:solidFill>
                <a:latin typeface="Nunito Black" pitchFamily="2" charset="0"/>
              </a:rPr>
              <a:t>Nêu</a:t>
            </a:r>
            <a:r>
              <a:rPr lang="en-US" sz="2800">
                <a:solidFill>
                  <a:srgbClr val="FF0000"/>
                </a:solidFill>
                <a:latin typeface="Nunito Black" pitchFamily="2" charset="0"/>
              </a:rPr>
              <a:t> </a:t>
            </a:r>
            <a:r>
              <a:rPr lang="en-US" sz="2800" err="1">
                <a:solidFill>
                  <a:srgbClr val="FF0000"/>
                </a:solidFill>
                <a:latin typeface="Nunito Black" pitchFamily="2" charset="0"/>
              </a:rPr>
              <a:t>lợi</a:t>
            </a:r>
            <a:r>
              <a:rPr lang="en-US" sz="2800">
                <a:solidFill>
                  <a:srgbClr val="FF0000"/>
                </a:solidFill>
                <a:latin typeface="Nunito Black" pitchFamily="2" charset="0"/>
              </a:rPr>
              <a:t> </a:t>
            </a:r>
            <a:r>
              <a:rPr lang="en-US" sz="2800" err="1">
                <a:solidFill>
                  <a:srgbClr val="FF0000"/>
                </a:solidFill>
                <a:latin typeface="Nunito Black" pitchFamily="2" charset="0"/>
              </a:rPr>
              <a:t>ích</a:t>
            </a:r>
            <a:r>
              <a:rPr lang="en-US" sz="2800">
                <a:solidFill>
                  <a:srgbClr val="FF0000"/>
                </a:solidFill>
                <a:latin typeface="Nunito Black" pitchFamily="2" charset="0"/>
              </a:rPr>
              <a:t> </a:t>
            </a:r>
            <a:r>
              <a:rPr lang="en-US" sz="2800" err="1">
                <a:solidFill>
                  <a:srgbClr val="FF0000"/>
                </a:solidFill>
                <a:latin typeface="Nunito Black" pitchFamily="2" charset="0"/>
              </a:rPr>
              <a:t>của</a:t>
            </a:r>
            <a:r>
              <a:rPr lang="en-US" sz="2800">
                <a:solidFill>
                  <a:srgbClr val="FF0000"/>
                </a:solidFill>
                <a:latin typeface="Nunito Black" pitchFamily="2" charset="0"/>
              </a:rPr>
              <a:t> </a:t>
            </a:r>
            <a:r>
              <a:rPr lang="en-US" sz="2800" err="1">
                <a:solidFill>
                  <a:srgbClr val="FF0000"/>
                </a:solidFill>
                <a:latin typeface="Nunito Black" pitchFamily="2" charset="0"/>
              </a:rPr>
              <a:t>những</a:t>
            </a:r>
            <a:r>
              <a:rPr lang="en-US" sz="2800">
                <a:solidFill>
                  <a:srgbClr val="FF0000"/>
                </a:solidFill>
                <a:latin typeface="Nunito Black" pitchFamily="2" charset="0"/>
              </a:rPr>
              <a:t> </a:t>
            </a:r>
            <a:r>
              <a:rPr lang="en-US" sz="2800" err="1">
                <a:solidFill>
                  <a:srgbClr val="FF0000"/>
                </a:solidFill>
                <a:latin typeface="Nunito Black" pitchFamily="2" charset="0"/>
              </a:rPr>
              <a:t>việc</a:t>
            </a:r>
            <a:r>
              <a:rPr lang="en-US" sz="2800">
                <a:solidFill>
                  <a:srgbClr val="FF0000"/>
                </a:solidFill>
                <a:latin typeface="Nunito Black" pitchFamily="2" charset="0"/>
              </a:rPr>
              <a:t> </a:t>
            </a:r>
            <a:r>
              <a:rPr lang="en-US" sz="2800" err="1">
                <a:solidFill>
                  <a:srgbClr val="FF0000"/>
                </a:solidFill>
                <a:latin typeface="Nunito Black" pitchFamily="2" charset="0"/>
              </a:rPr>
              <a:t>làm</a:t>
            </a:r>
            <a:r>
              <a:rPr lang="en-US" sz="2800">
                <a:solidFill>
                  <a:srgbClr val="FF0000"/>
                </a:solidFill>
                <a:latin typeface="Nunito Black" pitchFamily="2" charset="0"/>
              </a:rPr>
              <a:t> </a:t>
            </a:r>
            <a:r>
              <a:rPr lang="en-US" sz="2800" err="1">
                <a:solidFill>
                  <a:srgbClr val="FF0000"/>
                </a:solidFill>
                <a:latin typeface="Nunito Black" pitchFamily="2" charset="0"/>
              </a:rPr>
              <a:t>đó</a:t>
            </a:r>
            <a:r>
              <a:rPr lang="en-US" sz="2800">
                <a:solidFill>
                  <a:srgbClr val="FF0000"/>
                </a:solidFill>
                <a:latin typeface="Nunito Black" pitchFamily="2" charset="0"/>
              </a:rPr>
              <a:t>.</a:t>
            </a:r>
          </a:p>
        </p:txBody>
      </p:sp>
      <p:sp>
        <p:nvSpPr>
          <p:cNvPr id="11" name="Rectangle: Rounded Corners 10">
            <a:extLst>
              <a:ext uri="{FF2B5EF4-FFF2-40B4-BE49-F238E27FC236}">
                <a16:creationId xmlns:a16="http://schemas.microsoft.com/office/drawing/2014/main" xmlns="" id="{3D6402D7-DED1-DE7C-7F66-88F77CC2FF23}"/>
              </a:ext>
            </a:extLst>
          </p:cNvPr>
          <p:cNvSpPr/>
          <p:nvPr/>
        </p:nvSpPr>
        <p:spPr>
          <a:xfrm>
            <a:off x="5784466" y="2618118"/>
            <a:ext cx="5271624" cy="1861851"/>
          </a:xfrm>
          <a:prstGeom prst="roundRect">
            <a:avLst>
              <a:gd name="adj" fmla="val 5000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Nunito" pitchFamily="2" charset="0"/>
                <a:ea typeface="Times New Roman" panose="02020603050405020304" pitchFamily="18" charset="0"/>
              </a:rPr>
              <a:t>Dọn</a:t>
            </a:r>
            <a:r>
              <a:rPr lang="en-US" sz="2800" b="1" dirty="0">
                <a:solidFill>
                  <a:srgbClr val="FF0000"/>
                </a:solidFill>
                <a:effectLst/>
                <a:latin typeface="Nunito" pitchFamily="2" charset="0"/>
                <a:ea typeface="Times New Roman" panose="02020603050405020304" pitchFamily="18" charset="0"/>
              </a:rPr>
              <a:t> </a:t>
            </a:r>
            <a:r>
              <a:rPr lang="en-US" sz="2800" b="1" dirty="0" err="1">
                <a:solidFill>
                  <a:srgbClr val="FF0000"/>
                </a:solidFill>
                <a:effectLst/>
                <a:latin typeface="Nunito" pitchFamily="2" charset="0"/>
                <a:ea typeface="Times New Roman" panose="02020603050405020304" pitchFamily="18" charset="0"/>
              </a:rPr>
              <a:t>dẹp</a:t>
            </a:r>
            <a:r>
              <a:rPr lang="en-US" sz="2800" b="1" dirty="0">
                <a:solidFill>
                  <a:srgbClr val="FF0000"/>
                </a:solidFill>
                <a:effectLst/>
                <a:latin typeface="Nunito" pitchFamily="2" charset="0"/>
                <a:ea typeface="Times New Roman" panose="02020603050405020304" pitchFamily="18" charset="0"/>
              </a:rPr>
              <a:t> </a:t>
            </a:r>
            <a:r>
              <a:rPr lang="en-US" sz="2800" b="1" dirty="0" err="1">
                <a:solidFill>
                  <a:srgbClr val="FF0000"/>
                </a:solidFill>
                <a:effectLst/>
                <a:latin typeface="Nunito" pitchFamily="2" charset="0"/>
                <a:ea typeface="Times New Roman" panose="02020603050405020304" pitchFamily="18" charset="0"/>
              </a:rPr>
              <a:t>vệ</a:t>
            </a:r>
            <a:r>
              <a:rPr lang="en-US" sz="2800" b="1" dirty="0">
                <a:solidFill>
                  <a:srgbClr val="FF0000"/>
                </a:solidFill>
                <a:effectLst/>
                <a:latin typeface="Nunito" pitchFamily="2" charset="0"/>
                <a:ea typeface="Times New Roman" panose="02020603050405020304" pitchFamily="18" charset="0"/>
              </a:rPr>
              <a:t> </a:t>
            </a:r>
            <a:r>
              <a:rPr lang="en-US" sz="2800" b="1" dirty="0" err="1">
                <a:solidFill>
                  <a:srgbClr val="FF0000"/>
                </a:solidFill>
                <a:effectLst/>
                <a:latin typeface="Nunito" pitchFamily="2" charset="0"/>
                <a:ea typeface="Times New Roman" panose="02020603050405020304" pitchFamily="18" charset="0"/>
              </a:rPr>
              <a:t>sinh</a:t>
            </a:r>
            <a:r>
              <a:rPr lang="en-US" sz="2800" b="1" dirty="0">
                <a:solidFill>
                  <a:srgbClr val="FF0000"/>
                </a:solidFill>
                <a:effectLst/>
                <a:latin typeface="Nunito" pitchFamily="2" charset="0"/>
                <a:ea typeface="Times New Roman" panose="02020603050405020304" pitchFamily="18" charset="0"/>
              </a:rPr>
              <a:t> </a:t>
            </a:r>
            <a:r>
              <a:rPr lang="en-US" sz="2800" b="1" dirty="0" err="1">
                <a:solidFill>
                  <a:srgbClr val="FF0000"/>
                </a:solidFill>
                <a:effectLst/>
                <a:latin typeface="Nunito" pitchFamily="2" charset="0"/>
                <a:ea typeface="Times New Roman" panose="02020603050405020304" pitchFamily="18" charset="0"/>
              </a:rPr>
              <a:t>đường</a:t>
            </a:r>
            <a:r>
              <a:rPr lang="en-US" sz="2800" b="1" dirty="0">
                <a:solidFill>
                  <a:srgbClr val="FF0000"/>
                </a:solidFill>
                <a:effectLst/>
                <a:latin typeface="Nunito" pitchFamily="2" charset="0"/>
                <a:ea typeface="Times New Roman" panose="02020603050405020304" pitchFamily="18" charset="0"/>
              </a:rPr>
              <a:t> </a:t>
            </a:r>
            <a:r>
              <a:rPr lang="en-US" sz="2800" b="1" dirty="0" err="1">
                <a:solidFill>
                  <a:srgbClr val="FF0000"/>
                </a:solidFill>
                <a:effectLst/>
                <a:latin typeface="Nunito" pitchFamily="2" charset="0"/>
                <a:ea typeface="Times New Roman" panose="02020603050405020304" pitchFamily="18" charset="0"/>
              </a:rPr>
              <a:t>phố</a:t>
            </a:r>
            <a:r>
              <a:rPr lang="en-US" sz="2800" b="1" dirty="0">
                <a:solidFill>
                  <a:srgbClr val="FF0000"/>
                </a:solidFill>
                <a:effectLst/>
                <a:latin typeface="Nunito" pitchFamily="2" charset="0"/>
                <a:ea typeface="Times New Roman" panose="02020603050405020304" pitchFamily="18" charset="0"/>
              </a:rPr>
              <a:t> </a:t>
            </a:r>
          </a:p>
          <a:p>
            <a:pPr algn="just"/>
            <a:r>
              <a:rPr lang="en-US" sz="2800" b="1" dirty="0">
                <a:solidFill>
                  <a:schemeClr val="tx1"/>
                </a:solidFill>
                <a:effectLst/>
                <a:latin typeface="Nunito" pitchFamily="2" charset="0"/>
                <a:ea typeface="Times New Roman" panose="02020603050405020304" pitchFamily="18" charset="0"/>
              </a:rPr>
              <a:t>=&gt; </a:t>
            </a:r>
            <a:r>
              <a:rPr lang="en-US" sz="2800" b="1" dirty="0" err="1">
                <a:solidFill>
                  <a:schemeClr val="tx1"/>
                </a:solidFill>
                <a:effectLst/>
                <a:latin typeface="Nunito" pitchFamily="2" charset="0"/>
                <a:ea typeface="Times New Roman" panose="02020603050405020304" pitchFamily="18" charset="0"/>
              </a:rPr>
              <a:t>Làm</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sạch</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đường</a:t>
            </a:r>
            <a:r>
              <a:rPr lang="en-US" sz="2800" b="1" dirty="0">
                <a:solidFill>
                  <a:schemeClr val="tx1"/>
                </a:solidFill>
                <a:effectLst/>
                <a:latin typeface="Nunito" pitchFamily="2" charset="0"/>
                <a:ea typeface="Times New Roman" panose="02020603050405020304" pitchFamily="18" charset="0"/>
              </a:rPr>
              <a:t> </a:t>
            </a:r>
            <a:r>
              <a:rPr lang="en-US" sz="2800" b="1" dirty="0" err="1">
                <a:solidFill>
                  <a:schemeClr val="tx1"/>
                </a:solidFill>
                <a:effectLst/>
                <a:latin typeface="Nunito" pitchFamily="2" charset="0"/>
                <a:ea typeface="Times New Roman" panose="02020603050405020304" pitchFamily="18" charset="0"/>
              </a:rPr>
              <a:t>phố</a:t>
            </a:r>
            <a:endParaRPr lang="en-US" sz="2800" b="1" dirty="0">
              <a:solidFill>
                <a:schemeClr val="tx1"/>
              </a:solidFill>
              <a:effectLst/>
              <a:latin typeface="Nunito" pitchFamily="2" charset="0"/>
              <a:ea typeface="Times New Roman" panose="02020603050405020304" pitchFamily="18" charset="0"/>
            </a:endParaRPr>
          </a:p>
        </p:txBody>
      </p:sp>
      <p:pic>
        <p:nvPicPr>
          <p:cNvPr id="6" name="Picture 5">
            <a:extLst>
              <a:ext uri="{FF2B5EF4-FFF2-40B4-BE49-F238E27FC236}">
                <a16:creationId xmlns:a16="http://schemas.microsoft.com/office/drawing/2014/main" xmlns="" id="{A377B994-1E8B-DE56-D771-A53E053571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548" b="96231" l="550" r="99450">
                        <a14:foregroundMark x1="2752" y1="8869" x2="2752" y2="8869"/>
                        <a14:foregroundMark x1="6789" y1="10643" x2="6789" y2="10643"/>
                        <a14:foregroundMark x1="6789" y1="10643" x2="6789" y2="10643"/>
                        <a14:foregroundMark x1="32477" y1="54545" x2="32477" y2="54545"/>
                        <a14:foregroundMark x1="32477" y1="54545" x2="32477" y2="54545"/>
                        <a14:foregroundMark x1="30275" y1="50998" x2="30275" y2="50998"/>
                        <a14:foregroundMark x1="30275" y1="50998" x2="30275" y2="50998"/>
                        <a14:foregroundMark x1="46055" y1="47672" x2="46055" y2="47672"/>
                        <a14:foregroundMark x1="46055" y1="47672" x2="46055" y2="47672"/>
                        <a14:foregroundMark x1="46055" y1="47672" x2="46055" y2="47672"/>
                        <a14:foregroundMark x1="40917" y1="53880" x2="40917" y2="53880"/>
                        <a14:foregroundMark x1="43670" y1="50333" x2="60917" y2="48337"/>
                        <a14:foregroundMark x1="60917" y1="48337" x2="43670" y2="50776"/>
                        <a14:foregroundMark x1="63670" y1="59202" x2="63670" y2="59202"/>
                        <a14:foregroundMark x1="65321" y1="55654" x2="65321" y2="55654"/>
                        <a14:foregroundMark x1="67706" y1="53659" x2="67706" y2="53659"/>
                        <a14:foregroundMark x1="79266" y1="52550" x2="79266" y2="52550"/>
                        <a14:foregroundMark x1="83486" y1="48780" x2="83486" y2="48780"/>
                        <a14:foregroundMark x1="84037" y1="48780" x2="84037" y2="48780"/>
                        <a14:foregroundMark x1="84037" y1="43902" x2="84037" y2="43902"/>
                        <a14:foregroundMark x1="84220" y1="41463" x2="84220" y2="40576"/>
                        <a14:foregroundMark x1="81835" y1="30820" x2="81835" y2="30820"/>
                        <a14:foregroundMark x1="81835" y1="19956" x2="81835" y2="19956"/>
                        <a14:foregroundMark x1="81835" y1="14412" x2="82569" y2="13969"/>
                        <a14:foregroundMark x1="80734" y1="8426" x2="67890" y2="8426"/>
                        <a14:foregroundMark x1="62202" y1="7095" x2="62202" y2="7095"/>
                        <a14:foregroundMark x1="62202" y1="7095" x2="59083" y2="8869"/>
                        <a14:foregroundMark x1="38532" y1="14412" x2="38716" y2="16408"/>
                        <a14:foregroundMark x1="37431" y1="17073" x2="36514" y2="20843"/>
                        <a14:foregroundMark x1="34128" y1="19956" x2="34128" y2="19956"/>
                        <a14:foregroundMark x1="32294" y1="16630" x2="32294" y2="19512"/>
                        <a14:foregroundMark x1="29541" y1="15299" x2="31376" y2="18625"/>
                        <a14:foregroundMark x1="26972" y1="17960" x2="26972" y2="17960"/>
                        <a14:foregroundMark x1="23303" y1="14634" x2="24587" y2="16408"/>
                        <a14:foregroundMark x1="22202" y1="15299" x2="24404" y2="19290"/>
                        <a14:foregroundMark x1="22202" y1="19290" x2="23303" y2="21286"/>
                        <a14:foregroundMark x1="22202" y1="22173" x2="24037" y2="24390"/>
                        <a14:foregroundMark x1="21835" y1="18847" x2="26055" y2="25055"/>
                        <a14:foregroundMark x1="21835" y1="13969" x2="22385" y2="17517"/>
                        <a14:foregroundMark x1="20917" y1="15078" x2="28440" y2="32594"/>
                        <a14:foregroundMark x1="28440" y1="32594" x2="28440" y2="33038"/>
                        <a14:foregroundMark x1="21651" y1="22173" x2="22385" y2="26386"/>
                        <a14:foregroundMark x1="15229" y1="13969" x2="24771" y2="33259"/>
                        <a14:foregroundMark x1="24771" y1="33259" x2="23853" y2="33259"/>
                        <a14:foregroundMark x1="18165" y1="24834" x2="20000" y2="30377"/>
                        <a14:foregroundMark x1="13578" y1="19956" x2="23670" y2="36585"/>
                        <a14:foregroundMark x1="23670" y1="36585" x2="19817" y2="31042"/>
                        <a14:foregroundMark x1="14312" y1="20621" x2="20917" y2="36142"/>
                        <a14:foregroundMark x1="20917" y1="36142" x2="18716" y2="34590"/>
                        <a14:foregroundMark x1="15229" y1="25721" x2="22752" y2="47894"/>
                        <a14:foregroundMark x1="22752" y1="47894" x2="18165" y2="40576"/>
                        <a14:foregroundMark x1="16514" y1="37694" x2="16147" y2="52772"/>
                        <a14:foregroundMark x1="16147" y1="52772" x2="15413" y2="52328"/>
                        <a14:foregroundMark x1="7339" y1="51441" x2="11009" y2="64302"/>
                        <a14:foregroundMark x1="11009" y1="64302" x2="10826" y2="67627"/>
                        <a14:foregroundMark x1="14862" y1="81818" x2="17615" y2="87140"/>
                        <a14:foregroundMark x1="16697" y1="84479" x2="18716" y2="85809"/>
                        <a14:foregroundMark x1="22202" y1="84479" x2="24587" y2="88692"/>
                        <a14:foregroundMark x1="24587" y1="81818" x2="24587" y2="81818"/>
                        <a14:foregroundMark x1="24954" y1="80710" x2="26239" y2="82705"/>
                        <a14:foregroundMark x1="29174" y1="80710" x2="30826" y2="82040"/>
                        <a14:foregroundMark x1="33028" y1="80710" x2="34862" y2="82483"/>
                        <a14:foregroundMark x1="37064" y1="81375" x2="37982" y2="81818"/>
                        <a14:foregroundMark x1="38165" y1="81375" x2="38165" y2="81375"/>
                        <a14:foregroundMark x1="44220" y1="78271" x2="45505" y2="79601"/>
                        <a14:foregroundMark x1="44954" y1="75831" x2="46055" y2="76497"/>
                        <a14:foregroundMark x1="46055" y1="74501" x2="47706" y2="77162"/>
                        <a14:foregroundMark x1="51743" y1="81375" x2="52844" y2="81818"/>
                        <a14:foregroundMark x1="53028" y1="79823" x2="53028" y2="79823"/>
                        <a14:foregroundMark x1="53028" y1="81153" x2="53028" y2="81153"/>
                        <a14:foregroundMark x1="45138" y1="83149" x2="48440" y2="88914"/>
                        <a14:foregroundMark x1="46789" y1="88027" x2="46789" y2="88027"/>
                        <a14:foregroundMark x1="51743" y1="96452" x2="51743" y2="96452"/>
                        <a14:foregroundMark x1="59083" y1="86696" x2="59083" y2="86696"/>
                        <a14:foregroundMark x1="68257" y1="81818" x2="68257" y2="81818"/>
                        <a14:foregroundMark x1="67706" y1="79823" x2="67706" y2="79823"/>
                        <a14:foregroundMark x1="67706" y1="79823" x2="67706" y2="79823"/>
                        <a14:foregroundMark x1="32294" y1="82040" x2="32294" y2="82040"/>
                        <a14:foregroundMark x1="65872" y1="92905" x2="65872" y2="92905"/>
                        <a14:foregroundMark x1="67890" y1="91353" x2="67890" y2="91353"/>
                        <a14:foregroundMark x1="67890" y1="90909" x2="67890" y2="90909"/>
                        <a14:foregroundMark x1="67890" y1="87583" x2="67890" y2="87583"/>
                        <a14:foregroundMark x1="67890" y1="86696" x2="67890" y2="86696"/>
                        <a14:foregroundMark x1="66422" y1="83814" x2="66422" y2="83814"/>
                        <a14:foregroundMark x1="60367" y1="83814" x2="60367" y2="83814"/>
                        <a14:foregroundMark x1="60183" y1="84035" x2="67156" y2="86475"/>
                        <a14:foregroundMark x1="72294" y1="84479" x2="75046" y2="86475"/>
                        <a14:foregroundMark x1="66055" y1="84479" x2="65505" y2="81375"/>
                        <a14:foregroundMark x1="67523" y1="83814" x2="77248" y2="83814"/>
                        <a14:foregroundMark x1="77248" y1="83814" x2="77798" y2="83370"/>
                        <a14:foregroundMark x1="68991" y1="79823" x2="76147" y2="82040"/>
                        <a14:foregroundMark x1="67156" y1="77827" x2="68807" y2="79823"/>
                        <a14:foregroundMark x1="68807" y1="79157" x2="68807" y2="79157"/>
                        <a14:foregroundMark x1="66422" y1="72284" x2="66422" y2="72284"/>
                        <a14:foregroundMark x1="66422" y1="68958" x2="66422" y2="68958"/>
                        <a14:foregroundMark x1="66606" y1="61419" x2="66972" y2="57871"/>
                        <a14:foregroundMark x1="66972" y1="54989" x2="66972" y2="54989"/>
                        <a14:foregroundMark x1="67523" y1="53659" x2="67523" y2="53659"/>
                        <a14:foregroundMark x1="67523" y1="52328" x2="67523" y2="52328"/>
                        <a14:foregroundMark x1="67523" y1="48115" x2="67706" y2="45455"/>
                        <a14:foregroundMark x1="67523" y1="42794" x2="67523" y2="41907"/>
                        <a14:foregroundMark x1="66606" y1="39246" x2="66606" y2="39246"/>
                        <a14:foregroundMark x1="66606" y1="38137" x2="66606" y2="38137"/>
                        <a14:foregroundMark x1="66606" y1="34590" x2="67523" y2="30155"/>
                        <a14:foregroundMark x1="67523" y1="28825" x2="67523" y2="28825"/>
                        <a14:foregroundMark x1="76697" y1="21508" x2="76697" y2="21508"/>
                        <a14:foregroundMark x1="77431" y1="22173" x2="77431" y2="22173"/>
                        <a14:foregroundMark x1="78349" y1="22838" x2="78532" y2="24834"/>
                        <a14:foregroundMark x1="78899" y1="26829" x2="78899" y2="26829"/>
                        <a14:foregroundMark x1="78899" y1="27051" x2="78899" y2="28160"/>
                        <a14:foregroundMark x1="77431" y1="28381" x2="77431" y2="28381"/>
                        <a14:foregroundMark x1="60734" y1="30377" x2="60734" y2="30377"/>
                        <a14:foregroundMark x1="57615" y1="29047" x2="45138" y2="31042"/>
                        <a14:foregroundMark x1="38165" y1="31042" x2="38165" y2="31042"/>
                        <a14:foregroundMark x1="36881" y1="27716" x2="36881" y2="27716"/>
                        <a14:foregroundMark x1="39450" y1="30155" x2="39450" y2="30155"/>
                        <a14:foregroundMark x1="58165" y1="31264" x2="58165" y2="31264"/>
                        <a14:foregroundMark x1="43853" y1="31929" x2="45138" y2="33703"/>
                        <a14:foregroundMark x1="57431" y1="33703" x2="47339" y2="37472"/>
                        <a14:foregroundMark x1="47339" y1="37472" x2="53578" y2="27273"/>
                        <a14:foregroundMark x1="53578" y1="27273" x2="45505" y2="19734"/>
                        <a14:foregroundMark x1="45505" y1="19734" x2="49358" y2="13082"/>
                        <a14:foregroundMark x1="59817" y1="15299" x2="59817" y2="15299"/>
                        <a14:foregroundMark x1="63853" y1="16630" x2="63853" y2="16630"/>
                        <a14:foregroundMark x1="62752" y1="17295" x2="62752" y2="17295"/>
                        <a14:foregroundMark x1="60734" y1="17960" x2="53394" y2="19290"/>
                        <a14:foregroundMark x1="53394" y1="19290" x2="56514" y2="19290"/>
                        <a14:foregroundMark x1="62752" y1="23503" x2="82385" y2="47894"/>
                        <a14:foregroundMark x1="82385" y1="47894" x2="85872" y2="49446"/>
                        <a14:foregroundMark x1="88073" y1="50111" x2="88073" y2="50111"/>
                        <a14:foregroundMark x1="88624" y1="47672" x2="88624" y2="47672"/>
                        <a14:foregroundMark x1="78349" y1="36364" x2="78349" y2="36364"/>
                        <a14:foregroundMark x1="78349" y1="35033" x2="78349" y2="35033"/>
                        <a14:foregroundMark x1="78349" y1="32594" x2="78349" y2="32594"/>
                        <a14:foregroundMark x1="76881" y1="35698" x2="76881" y2="35698"/>
                        <a14:foregroundMark x1="85321" y1="30155" x2="85321" y2="30155"/>
                        <a14:foregroundMark x1="85872" y1="29047" x2="85872" y2="29047"/>
                        <a14:foregroundMark x1="82936" y1="20843" x2="83670" y2="16630"/>
                        <a14:foregroundMark x1="85138" y1="15743" x2="85138" y2="15743"/>
                        <a14:foregroundMark x1="87706" y1="16630" x2="89908" y2="17960"/>
                        <a14:foregroundMark x1="90826" y1="17960" x2="92110" y2="19512"/>
                        <a14:foregroundMark x1="93211" y1="21286" x2="97248" y2="27494"/>
                        <a14:foregroundMark x1="97798" y1="30377" x2="97982" y2="31929"/>
                        <a14:foregroundMark x1="94312" y1="28160" x2="94312" y2="28160"/>
                        <a14:foregroundMark x1="92110" y1="20843" x2="92110" y2="20843"/>
                        <a14:foregroundMark x1="92661" y1="21508" x2="93211" y2="25499"/>
                        <a14:foregroundMark x1="93394" y1="26164" x2="93945" y2="27716"/>
                        <a14:foregroundMark x1="92110" y1="56984" x2="92110" y2="56984"/>
                        <a14:foregroundMark x1="92294" y1="57206" x2="92844" y2="59424"/>
                        <a14:foregroundMark x1="92844" y1="61419" x2="92844" y2="62528"/>
                        <a14:foregroundMark x1="92844" y1="62749" x2="92844" y2="64080"/>
                        <a14:foregroundMark x1="92844" y1="66297" x2="92844" y2="67627"/>
                        <a14:foregroundMark x1="92294" y1="68293" x2="92294" y2="68293"/>
                        <a14:foregroundMark x1="91560" y1="68958" x2="91560" y2="68958"/>
                        <a14:foregroundMark x1="90826" y1="69401" x2="90275" y2="66962"/>
                        <a14:foregroundMark x1="89908" y1="66075" x2="89908" y2="66075"/>
                        <a14:foregroundMark x1="89908" y1="62528" x2="89908" y2="62528"/>
                        <a14:foregroundMark x1="86972" y1="62084" x2="86055" y2="61863"/>
                        <a14:foregroundMark x1="83486" y1="61197" x2="83486" y2="61197"/>
                        <a14:foregroundMark x1="83486" y1="61197" x2="83486" y2="61197"/>
                        <a14:foregroundMark x1="96881" y1="57871" x2="96881" y2="57871"/>
                        <a14:foregroundMark x1="97431" y1="57871" x2="97431" y2="57871"/>
                        <a14:foregroundMark x1="95413" y1="56319" x2="95413" y2="56319"/>
                        <a14:foregroundMark x1="95413" y1="56319" x2="95413" y2="56319"/>
                        <a14:foregroundMark x1="94312" y1="56984" x2="94312" y2="56984"/>
                        <a14:foregroundMark x1="60367" y1="65854" x2="60367" y2="65854"/>
                        <a14:foregroundMark x1="60367" y1="63858" x2="60367" y2="61419"/>
                        <a14:foregroundMark x1="60734" y1="59202" x2="65321" y2="60532"/>
                        <a14:foregroundMark x1="68440" y1="60532" x2="68440" y2="60532"/>
                        <a14:foregroundMark x1="69358" y1="62749" x2="68991" y2="66741"/>
                        <a14:foregroundMark x1="68807" y1="66962" x2="67706" y2="68958"/>
                        <a14:foregroundMark x1="67523" y1="69401" x2="67523" y2="70288"/>
                        <a14:foregroundMark x1="67523" y1="71397" x2="64220" y2="73836"/>
                        <a14:foregroundMark x1="63303" y1="73836" x2="63670" y2="75166"/>
                        <a14:foregroundMark x1="63119" y1="75166" x2="63119" y2="75166"/>
                        <a14:foregroundMark x1="59817" y1="75831" x2="59817" y2="75831"/>
                        <a14:foregroundMark x1="59633" y1="76497" x2="60183" y2="77605"/>
                        <a14:foregroundMark x1="57615" y1="75166" x2="57615" y2="75166"/>
                        <a14:foregroundMark x1="56514" y1="72727" x2="56514" y2="72727"/>
                        <a14:foregroundMark x1="57431" y1="73836" x2="58165" y2="76497"/>
                        <a14:foregroundMark x1="58165" y1="77827" x2="58165" y2="79157"/>
                        <a14:foregroundMark x1="57064" y1="80710" x2="57431" y2="83370"/>
                        <a14:foregroundMark x1="57431" y1="84035" x2="57431" y2="84035"/>
                        <a14:foregroundMark x1="54495" y1="82483" x2="54495" y2="82483"/>
                        <a14:foregroundMark x1="51743" y1="80488" x2="52477" y2="81818"/>
                        <a14:foregroundMark x1="54495" y1="85366" x2="55046" y2="86475"/>
                        <a14:foregroundMark x1="55046" y1="86696" x2="55046" y2="86696"/>
                        <a14:foregroundMark x1="55046" y1="87583" x2="55046" y2="87583"/>
                        <a14:foregroundMark x1="55046" y1="90909" x2="55046" y2="90909"/>
                        <a14:foregroundMark x1="55046" y1="91353" x2="55046" y2="91353"/>
                        <a14:foregroundMark x1="55963" y1="92018" x2="59266" y2="92905"/>
                        <a14:foregroundMark x1="61284" y1="92683" x2="61284" y2="92683"/>
                        <a14:foregroundMark x1="71743" y1="92018" x2="71743" y2="92018"/>
                        <a14:foregroundMark x1="77798" y1="91353" x2="77798" y2="91353"/>
                        <a14:foregroundMark x1="80367" y1="90909" x2="82018" y2="90909"/>
                        <a14:foregroundMark x1="85321" y1="88914" x2="86055" y2="88914"/>
                        <a14:foregroundMark x1="88073" y1="88248" x2="89725" y2="88027"/>
                        <a14:foregroundMark x1="90459" y1="86475" x2="90459" y2="86475"/>
                        <a14:foregroundMark x1="90459" y1="82483" x2="89174" y2="82705"/>
                        <a14:foregroundMark x1="89174" y1="80488" x2="89174" y2="80488"/>
                        <a14:foregroundMark x1="84220" y1="80710" x2="84220" y2="80710"/>
                        <a14:foregroundMark x1="84771" y1="67627" x2="84771" y2="67627"/>
                        <a14:foregroundMark x1="84771" y1="67627" x2="84771" y2="67627"/>
                        <a14:foregroundMark x1="84771" y1="69623" x2="85321" y2="70732"/>
                        <a14:foregroundMark x1="85321" y1="70288" x2="85321" y2="70288"/>
                        <a14:foregroundMark x1="82569" y1="66741" x2="82569" y2="66741"/>
                        <a14:foregroundMark x1="82936" y1="65188" x2="82936" y2="65188"/>
                        <a14:foregroundMark x1="80734" y1="58537" x2="80734" y2="57650"/>
                        <a14:foregroundMark x1="80734" y1="53880" x2="80734" y2="53880"/>
                        <a14:foregroundMark x1="87523" y1="66297" x2="87523" y2="66297"/>
                        <a14:foregroundMark x1="87523" y1="66297" x2="87523" y2="66297"/>
                        <a14:foregroundMark x1="95413" y1="60532" x2="95413" y2="60532"/>
                        <a14:foregroundMark x1="95046" y1="52993" x2="95046" y2="52993"/>
                        <a14:foregroundMark x1="95963" y1="64523" x2="96147" y2="65410"/>
                        <a14:foregroundMark x1="96514" y1="65854" x2="99450" y2="71619"/>
                        <a14:foregroundMark x1="99083" y1="71619" x2="97798" y2="72727"/>
                        <a14:foregroundMark x1="92294" y1="75610" x2="92294" y2="75610"/>
                        <a14:foregroundMark x1="93761" y1="75831" x2="95046" y2="77827"/>
                        <a14:foregroundMark x1="95046" y1="77605" x2="93394" y2="77162"/>
                        <a14:foregroundMark x1="91560" y1="76497" x2="89174" y2="79157"/>
                        <a14:foregroundMark x1="85138" y1="76497" x2="85138" y2="76497"/>
                        <a14:foregroundMark x1="85138" y1="75831" x2="88624" y2="75610"/>
                        <a14:foregroundMark x1="83670" y1="74501" x2="83670" y2="74501"/>
                        <a14:foregroundMark x1="82569" y1="75166" x2="82569" y2="75166"/>
                        <a14:foregroundMark x1="83486" y1="74501" x2="83486" y2="74501"/>
                        <a14:foregroundMark x1="81468" y1="74945" x2="81468" y2="74945"/>
                        <a14:foregroundMark x1="93945" y1="91574" x2="93945" y2="91574"/>
                        <a14:foregroundMark x1="95596" y1="91574" x2="95596" y2="91574"/>
                        <a14:foregroundMark x1="96881" y1="90687" x2="96881" y2="90687"/>
                        <a14:foregroundMark x1="98532" y1="88027" x2="98532" y2="88027"/>
                        <a14:foregroundMark x1="98899" y1="87361" x2="98899" y2="87361"/>
                        <a14:foregroundMark x1="96697" y1="92683" x2="96697" y2="92683"/>
                        <a14:foregroundMark x1="92844" y1="92905" x2="91560" y2="92683"/>
                        <a14:foregroundMark x1="89358" y1="92683" x2="89358" y2="92683"/>
                        <a14:foregroundMark x1="87523" y1="92905" x2="87523" y2="92905"/>
                        <a14:foregroundMark x1="97982" y1="93348" x2="97982" y2="93348"/>
                        <a14:foregroundMark x1="98532" y1="93348" x2="98532" y2="93348"/>
                        <a14:foregroundMark x1="99083" y1="93348" x2="99083" y2="93348"/>
                        <a14:foregroundMark x1="50826" y1="93570" x2="50826" y2="93570"/>
                        <a14:foregroundMark x1="50826" y1="94013" x2="50826" y2="94013"/>
                        <a14:foregroundMark x1="52844" y1="94235" x2="52844" y2="95122"/>
                        <a14:foregroundMark x1="52844" y1="95122" x2="52844" y2="95122"/>
                        <a14:foregroundMark x1="50092" y1="94900" x2="50092" y2="94900"/>
                        <a14:foregroundMark x1="49908" y1="94457" x2="49908" y2="94457"/>
                        <a14:foregroundMark x1="75596" y1="16408" x2="75596" y2="16408"/>
                        <a14:foregroundMark x1="75046" y1="16408" x2="75046" y2="16408"/>
                        <a14:foregroundMark x1="73394" y1="13304" x2="73394" y2="13304"/>
                        <a14:foregroundMark x1="72844" y1="10421" x2="72844" y2="10421"/>
                        <a14:foregroundMark x1="72844" y1="7539" x2="72844" y2="7539"/>
                        <a14:foregroundMark x1="74128" y1="6208" x2="74128" y2="6208"/>
                        <a14:foregroundMark x1="72844" y1="6208" x2="72844" y2="6208"/>
                        <a14:foregroundMark x1="72844" y1="4435" x2="72844" y2="4435"/>
                        <a14:foregroundMark x1="73394" y1="3548" x2="73394" y2="3548"/>
                        <a14:foregroundMark x1="71743" y1="3548" x2="71743" y2="3548"/>
                        <a14:foregroundMark x1="12477" y1="26386" x2="12477" y2="26386"/>
                        <a14:foregroundMark x1="9358" y1="16630" x2="9358" y2="16630"/>
                        <a14:foregroundMark x1="9358" y1="15078" x2="9358" y2="15078"/>
                        <a14:foregroundMark x1="9725" y1="14412" x2="9725" y2="14412"/>
                        <a14:foregroundMark x1="2936" y1="56541" x2="2936" y2="56541"/>
                        <a14:foregroundMark x1="2936" y1="56541" x2="2936" y2="56541"/>
                        <a14:foregroundMark x1="3670" y1="51663" x2="3670" y2="51663"/>
                        <a14:foregroundMark x1="5688" y1="47450" x2="5688" y2="47450"/>
                        <a14:foregroundMark x1="6972" y1="61863" x2="6972" y2="61863"/>
                        <a14:foregroundMark x1="6239" y1="63858" x2="6239" y2="63858"/>
                        <a14:foregroundMark x1="3670" y1="65188" x2="3670" y2="65188"/>
                        <a14:foregroundMark x1="4037" y1="61863" x2="4037" y2="61863"/>
                        <a14:foregroundMark x1="4037" y1="57871" x2="4037" y2="57871"/>
                        <a14:foregroundMark x1="4220" y1="62749" x2="4220" y2="62749"/>
                        <a14:foregroundMark x1="4587" y1="68958" x2="4587" y2="68958"/>
                        <a14:foregroundMark x1="4587" y1="72727" x2="4587" y2="72727"/>
                        <a14:foregroundMark x1="4587" y1="73614" x2="4587" y2="73614"/>
                        <a14:foregroundMark x1="4587" y1="76497" x2="4587" y2="76497"/>
                        <a14:foregroundMark x1="4220" y1="77827" x2="4220" y2="77827"/>
                        <a14:foregroundMark x1="4220" y1="79157" x2="4220" y2="81153"/>
                        <a14:foregroundMark x1="2936" y1="83370" x2="2936" y2="83370"/>
                        <a14:foregroundMark x1="2936" y1="84035" x2="2936" y2="84035"/>
                        <a14:foregroundMark x1="2936" y1="84479" x2="550" y2="90244"/>
                        <a14:foregroundMark x1="1835" y1="87361" x2="1835" y2="87361"/>
                        <a14:foregroundMark x1="2385" y1="90909" x2="2385" y2="90909"/>
                        <a14:foregroundMark x1="2385" y1="90909" x2="2385" y2="90909"/>
                        <a14:foregroundMark x1="2752" y1="92905" x2="2752" y2="92905"/>
                        <a14:foregroundMark x1="4771" y1="93348" x2="4771" y2="93348"/>
                        <a14:foregroundMark x1="5138" y1="93348" x2="5138" y2="93348"/>
                        <a14:foregroundMark x1="550" y1="93570" x2="550" y2="93570"/>
                        <a14:foregroundMark x1="13578" y1="93570" x2="13578" y2="93570"/>
                        <a14:foregroundMark x1="33211" y1="57650" x2="33211" y2="57650"/>
                        <a14:foregroundMark x1="33211" y1="57650" x2="33211" y2="57650"/>
                        <a14:foregroundMark x1="39450" y1="57650" x2="39450" y2="57650"/>
                        <a14:foregroundMark x1="38899" y1="57650" x2="38899" y2="57650"/>
                        <a14:foregroundMark x1="37615" y1="57650" x2="37615" y2="57650"/>
                        <a14:foregroundMark x1="34862" y1="55876" x2="34862" y2="55876"/>
                        <a14:foregroundMark x1="26789" y1="61419" x2="26789" y2="61419"/>
                        <a14:foregroundMark x1="24587" y1="58537" x2="24587" y2="58537"/>
                        <a14:foregroundMark x1="20550" y1="59202" x2="20550" y2="59202"/>
                        <a14:foregroundMark x1="16697" y1="62084" x2="16697" y2="62084"/>
                        <a14:foregroundMark x1="12661" y1="62749" x2="12661" y2="62749"/>
                        <a14:foregroundMark x1="46055" y1="58537" x2="46055" y2="58537"/>
                        <a14:foregroundMark x1="46055" y1="58537" x2="46055" y2="58537"/>
                        <a14:foregroundMark x1="46606" y1="58980" x2="47890" y2="58980"/>
                        <a14:foregroundMark x1="49908" y1="58315" x2="49908" y2="58315"/>
                        <a14:foregroundMark x1="54679" y1="58315" x2="54679" y2="58315"/>
                        <a14:foregroundMark x1="56330" y1="55654" x2="56330" y2="55654"/>
                        <a14:foregroundMark x1="56881" y1="54324" x2="56881" y2="54324"/>
                        <a14:foregroundMark x1="56881" y1="51441" x2="56881" y2="51441"/>
                        <a14:foregroundMark x1="99083" y1="93570" x2="99083" y2="93570"/>
                      </a14:backgroundRemoval>
                    </a14:imgEffect>
                  </a14:imgLayer>
                </a14:imgProps>
              </a:ext>
            </a:extLst>
          </a:blip>
          <a:stretch>
            <a:fillRect/>
          </a:stretch>
        </p:blipFill>
        <p:spPr>
          <a:xfrm>
            <a:off x="508208" y="1887712"/>
            <a:ext cx="5191850" cy="4296375"/>
          </a:xfrm>
          <a:prstGeom prst="rect">
            <a:avLst/>
          </a:prstGeom>
        </p:spPr>
      </p:pic>
    </p:spTree>
    <p:extLst>
      <p:ext uri="{BB962C8B-B14F-4D97-AF65-F5344CB8AC3E}">
        <p14:creationId xmlns:p14="http://schemas.microsoft.com/office/powerpoint/2010/main" val="2699155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8231" y="4607560"/>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3" name="Picture 2"/>
          <p:cNvPicPr>
            <a:picLocks noChangeAspect="1"/>
          </p:cNvPicPr>
          <p:nvPr/>
        </p:nvPicPr>
        <p:blipFill>
          <a:blip r:embed="rId5"/>
          <a:stretch>
            <a:fillRect/>
          </a:stretch>
        </p:blipFill>
        <p:spPr>
          <a:xfrm>
            <a:off x="138807" y="117575"/>
            <a:ext cx="1524000" cy="1638300"/>
          </a:xfrm>
          <a:prstGeom prst="rect">
            <a:avLst/>
          </a:prstGeom>
        </p:spPr>
      </p:pic>
      <p:sp>
        <p:nvSpPr>
          <p:cNvPr id="7" name="Rounded Rectangular Callout 6"/>
          <p:cNvSpPr/>
          <p:nvPr/>
        </p:nvSpPr>
        <p:spPr>
          <a:xfrm>
            <a:off x="1590683" y="227530"/>
            <a:ext cx="9465407" cy="1515471"/>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pPr marL="514350" indent="-514350">
              <a:buAutoNum type="arabicPeriod"/>
            </a:pPr>
            <a:r>
              <a:rPr lang="en-US" sz="2800">
                <a:solidFill>
                  <a:srgbClr val="FF0000"/>
                </a:solidFill>
                <a:latin typeface="Nunito Black" pitchFamily="2" charset="0"/>
              </a:rPr>
              <a:t>Quan </a:t>
            </a:r>
            <a:r>
              <a:rPr lang="en-US" sz="2800" err="1">
                <a:solidFill>
                  <a:srgbClr val="FF0000"/>
                </a:solidFill>
                <a:latin typeface="Nunito Black" pitchFamily="2" charset="0"/>
              </a:rPr>
              <a:t>sát</a:t>
            </a:r>
            <a:r>
              <a:rPr lang="en-US" sz="2800">
                <a:solidFill>
                  <a:srgbClr val="FF0000"/>
                </a:solidFill>
                <a:latin typeface="Nunito Black" pitchFamily="2" charset="0"/>
              </a:rPr>
              <a:t> </a:t>
            </a:r>
            <a:r>
              <a:rPr lang="en-US" sz="2800" err="1">
                <a:solidFill>
                  <a:srgbClr val="FF0000"/>
                </a:solidFill>
                <a:latin typeface="Nunito Black" pitchFamily="2" charset="0"/>
              </a:rPr>
              <a:t>các</a:t>
            </a:r>
            <a:r>
              <a:rPr lang="en-US" sz="2800">
                <a:solidFill>
                  <a:srgbClr val="FF0000"/>
                </a:solidFill>
                <a:latin typeface="Nunito Black" pitchFamily="2" charset="0"/>
              </a:rPr>
              <a:t> </a:t>
            </a:r>
            <a:r>
              <a:rPr lang="en-US" sz="2800" err="1">
                <a:solidFill>
                  <a:srgbClr val="FF0000"/>
                </a:solidFill>
                <a:latin typeface="Nunito Black" pitchFamily="2" charset="0"/>
              </a:rPr>
              <a:t>hình</a:t>
            </a:r>
            <a:r>
              <a:rPr lang="en-US" sz="2800">
                <a:solidFill>
                  <a:srgbClr val="FF0000"/>
                </a:solidFill>
                <a:latin typeface="Nunito Black" pitchFamily="2" charset="0"/>
              </a:rPr>
              <a:t> </a:t>
            </a:r>
            <a:r>
              <a:rPr lang="en-US" sz="2800" err="1">
                <a:solidFill>
                  <a:srgbClr val="FF0000"/>
                </a:solidFill>
                <a:latin typeface="Nunito Black" pitchFamily="2" charset="0"/>
              </a:rPr>
              <a:t>dưới</a:t>
            </a:r>
            <a:r>
              <a:rPr lang="en-US" sz="2800">
                <a:solidFill>
                  <a:srgbClr val="FF0000"/>
                </a:solidFill>
                <a:latin typeface="Nunito Black" pitchFamily="2" charset="0"/>
              </a:rPr>
              <a:t> </a:t>
            </a:r>
            <a:r>
              <a:rPr lang="en-US" sz="2800" err="1">
                <a:solidFill>
                  <a:srgbClr val="FF0000"/>
                </a:solidFill>
                <a:latin typeface="Nunito Black" pitchFamily="2" charset="0"/>
              </a:rPr>
              <a:t>đây</a:t>
            </a:r>
            <a:r>
              <a:rPr lang="en-US" sz="2800">
                <a:solidFill>
                  <a:srgbClr val="FF0000"/>
                </a:solidFill>
                <a:latin typeface="Nunito Black" pitchFamily="2" charset="0"/>
              </a:rPr>
              <a:t> </a:t>
            </a:r>
            <a:r>
              <a:rPr lang="en-US" sz="2800" err="1">
                <a:solidFill>
                  <a:srgbClr val="FF0000"/>
                </a:solidFill>
                <a:latin typeface="Nunito Black" pitchFamily="2" charset="0"/>
              </a:rPr>
              <a:t>và</a:t>
            </a:r>
            <a:r>
              <a:rPr lang="en-US" sz="2800">
                <a:solidFill>
                  <a:srgbClr val="FF0000"/>
                </a:solidFill>
                <a:latin typeface="Nunito Black" pitchFamily="2" charset="0"/>
              </a:rPr>
              <a:t> </a:t>
            </a:r>
            <a:r>
              <a:rPr lang="en-US" sz="2800" err="1">
                <a:solidFill>
                  <a:srgbClr val="FF0000"/>
                </a:solidFill>
                <a:latin typeface="Nunito Black" pitchFamily="2" charset="0"/>
              </a:rPr>
              <a:t>thực</a:t>
            </a:r>
            <a:r>
              <a:rPr lang="en-US" sz="2800">
                <a:solidFill>
                  <a:srgbClr val="FF0000"/>
                </a:solidFill>
                <a:latin typeface="Nunito Black" pitchFamily="2" charset="0"/>
              </a:rPr>
              <a:t> </a:t>
            </a:r>
            <a:r>
              <a:rPr lang="en-US" sz="2800" err="1">
                <a:solidFill>
                  <a:srgbClr val="FF0000"/>
                </a:solidFill>
                <a:latin typeface="Nunito Black" pitchFamily="2" charset="0"/>
              </a:rPr>
              <a:t>hiện</a:t>
            </a:r>
            <a:r>
              <a:rPr lang="en-US" sz="2800">
                <a:solidFill>
                  <a:srgbClr val="FF0000"/>
                </a:solidFill>
                <a:latin typeface="Nunito Black" pitchFamily="2" charset="0"/>
              </a:rPr>
              <a:t>:</a:t>
            </a:r>
          </a:p>
          <a:p>
            <a:pPr marL="457200" indent="-457200">
              <a:buFont typeface="Arial" panose="020B0604020202020204" pitchFamily="34" charset="0"/>
              <a:buChar char="•"/>
            </a:pPr>
            <a:r>
              <a:rPr lang="en-US" sz="2800" err="1">
                <a:solidFill>
                  <a:srgbClr val="FF0000"/>
                </a:solidFill>
                <a:latin typeface="Nunito Black" pitchFamily="2" charset="0"/>
              </a:rPr>
              <a:t>Kể</a:t>
            </a:r>
            <a:r>
              <a:rPr lang="en-US" sz="2800">
                <a:solidFill>
                  <a:srgbClr val="FF0000"/>
                </a:solidFill>
                <a:latin typeface="Nunito Black" pitchFamily="2" charset="0"/>
              </a:rPr>
              <a:t> </a:t>
            </a:r>
            <a:r>
              <a:rPr lang="en-US" sz="2800" err="1">
                <a:solidFill>
                  <a:srgbClr val="FF0000"/>
                </a:solidFill>
                <a:latin typeface="Nunito Black" pitchFamily="2" charset="0"/>
              </a:rPr>
              <a:t>tên</a:t>
            </a:r>
            <a:r>
              <a:rPr lang="en-US" sz="2800">
                <a:solidFill>
                  <a:srgbClr val="FF0000"/>
                </a:solidFill>
                <a:latin typeface="Nunito Black" pitchFamily="2" charset="0"/>
              </a:rPr>
              <a:t> </a:t>
            </a:r>
            <a:r>
              <a:rPr lang="en-US" sz="2800" err="1">
                <a:solidFill>
                  <a:srgbClr val="FF0000"/>
                </a:solidFill>
                <a:latin typeface="Nunito Black" pitchFamily="2" charset="0"/>
              </a:rPr>
              <a:t>việc</a:t>
            </a:r>
            <a:r>
              <a:rPr lang="en-US" sz="2800">
                <a:solidFill>
                  <a:srgbClr val="FF0000"/>
                </a:solidFill>
                <a:latin typeface="Nunito Black" pitchFamily="2" charset="0"/>
              </a:rPr>
              <a:t> </a:t>
            </a:r>
            <a:r>
              <a:rPr lang="en-US" sz="2800" err="1">
                <a:solidFill>
                  <a:srgbClr val="FF0000"/>
                </a:solidFill>
                <a:latin typeface="Nunito Black" pitchFamily="2" charset="0"/>
              </a:rPr>
              <a:t>làm</a:t>
            </a:r>
            <a:r>
              <a:rPr lang="en-US" sz="2800">
                <a:solidFill>
                  <a:srgbClr val="FF0000"/>
                </a:solidFill>
                <a:latin typeface="Nunito Black" pitchFamily="2" charset="0"/>
              </a:rPr>
              <a:t> </a:t>
            </a:r>
            <a:r>
              <a:rPr lang="en-US" sz="2800" err="1">
                <a:solidFill>
                  <a:srgbClr val="FF0000"/>
                </a:solidFill>
                <a:latin typeface="Nunito Black" pitchFamily="2" charset="0"/>
              </a:rPr>
              <a:t>trong</a:t>
            </a:r>
            <a:r>
              <a:rPr lang="en-US" sz="2800">
                <a:solidFill>
                  <a:srgbClr val="FF0000"/>
                </a:solidFill>
                <a:latin typeface="Nunito Black" pitchFamily="2" charset="0"/>
              </a:rPr>
              <a:t> </a:t>
            </a:r>
            <a:r>
              <a:rPr lang="en-US" sz="2800" err="1">
                <a:solidFill>
                  <a:srgbClr val="FF0000"/>
                </a:solidFill>
                <a:latin typeface="Nunito Black" pitchFamily="2" charset="0"/>
              </a:rPr>
              <a:t>mỗi</a:t>
            </a:r>
            <a:r>
              <a:rPr lang="en-US" sz="2800">
                <a:solidFill>
                  <a:srgbClr val="FF0000"/>
                </a:solidFill>
                <a:latin typeface="Nunito Black" pitchFamily="2" charset="0"/>
              </a:rPr>
              <a:t> </a:t>
            </a:r>
            <a:r>
              <a:rPr lang="en-US" sz="2800" err="1">
                <a:solidFill>
                  <a:srgbClr val="FF0000"/>
                </a:solidFill>
                <a:latin typeface="Nunito Black" pitchFamily="2" charset="0"/>
              </a:rPr>
              <a:t>hình</a:t>
            </a:r>
            <a:endParaRPr lang="en-US" sz="2800">
              <a:solidFill>
                <a:srgbClr val="FF0000"/>
              </a:solidFill>
              <a:latin typeface="Nunito Black" pitchFamily="2" charset="0"/>
            </a:endParaRPr>
          </a:p>
          <a:p>
            <a:pPr marL="457200" indent="-457200">
              <a:buFont typeface="Arial" panose="020B0604020202020204" pitchFamily="34" charset="0"/>
              <a:buChar char="•"/>
            </a:pPr>
            <a:r>
              <a:rPr lang="en-US" sz="2800" err="1">
                <a:solidFill>
                  <a:srgbClr val="FF0000"/>
                </a:solidFill>
                <a:latin typeface="Nunito Black" pitchFamily="2" charset="0"/>
              </a:rPr>
              <a:t>Nêu</a:t>
            </a:r>
            <a:r>
              <a:rPr lang="en-US" sz="2800">
                <a:solidFill>
                  <a:srgbClr val="FF0000"/>
                </a:solidFill>
                <a:latin typeface="Nunito Black" pitchFamily="2" charset="0"/>
              </a:rPr>
              <a:t> </a:t>
            </a:r>
            <a:r>
              <a:rPr lang="en-US" sz="2800" err="1">
                <a:solidFill>
                  <a:srgbClr val="FF0000"/>
                </a:solidFill>
                <a:latin typeface="Nunito Black" pitchFamily="2" charset="0"/>
              </a:rPr>
              <a:t>lợi</a:t>
            </a:r>
            <a:r>
              <a:rPr lang="en-US" sz="2800">
                <a:solidFill>
                  <a:srgbClr val="FF0000"/>
                </a:solidFill>
                <a:latin typeface="Nunito Black" pitchFamily="2" charset="0"/>
              </a:rPr>
              <a:t> </a:t>
            </a:r>
            <a:r>
              <a:rPr lang="en-US" sz="2800" err="1">
                <a:solidFill>
                  <a:srgbClr val="FF0000"/>
                </a:solidFill>
                <a:latin typeface="Nunito Black" pitchFamily="2" charset="0"/>
              </a:rPr>
              <a:t>ích</a:t>
            </a:r>
            <a:r>
              <a:rPr lang="en-US" sz="2800">
                <a:solidFill>
                  <a:srgbClr val="FF0000"/>
                </a:solidFill>
                <a:latin typeface="Nunito Black" pitchFamily="2" charset="0"/>
              </a:rPr>
              <a:t> </a:t>
            </a:r>
            <a:r>
              <a:rPr lang="en-US" sz="2800" err="1">
                <a:solidFill>
                  <a:srgbClr val="FF0000"/>
                </a:solidFill>
                <a:latin typeface="Nunito Black" pitchFamily="2" charset="0"/>
              </a:rPr>
              <a:t>của</a:t>
            </a:r>
            <a:r>
              <a:rPr lang="en-US" sz="2800">
                <a:solidFill>
                  <a:srgbClr val="FF0000"/>
                </a:solidFill>
                <a:latin typeface="Nunito Black" pitchFamily="2" charset="0"/>
              </a:rPr>
              <a:t> </a:t>
            </a:r>
            <a:r>
              <a:rPr lang="en-US" sz="2800" err="1">
                <a:solidFill>
                  <a:srgbClr val="FF0000"/>
                </a:solidFill>
                <a:latin typeface="Nunito Black" pitchFamily="2" charset="0"/>
              </a:rPr>
              <a:t>những</a:t>
            </a:r>
            <a:r>
              <a:rPr lang="en-US" sz="2800">
                <a:solidFill>
                  <a:srgbClr val="FF0000"/>
                </a:solidFill>
                <a:latin typeface="Nunito Black" pitchFamily="2" charset="0"/>
              </a:rPr>
              <a:t> </a:t>
            </a:r>
            <a:r>
              <a:rPr lang="en-US" sz="2800" err="1">
                <a:solidFill>
                  <a:srgbClr val="FF0000"/>
                </a:solidFill>
                <a:latin typeface="Nunito Black" pitchFamily="2" charset="0"/>
              </a:rPr>
              <a:t>việc</a:t>
            </a:r>
            <a:r>
              <a:rPr lang="en-US" sz="2800">
                <a:solidFill>
                  <a:srgbClr val="FF0000"/>
                </a:solidFill>
                <a:latin typeface="Nunito Black" pitchFamily="2" charset="0"/>
              </a:rPr>
              <a:t> </a:t>
            </a:r>
            <a:r>
              <a:rPr lang="en-US" sz="2800" err="1">
                <a:solidFill>
                  <a:srgbClr val="FF0000"/>
                </a:solidFill>
                <a:latin typeface="Nunito Black" pitchFamily="2" charset="0"/>
              </a:rPr>
              <a:t>làm</a:t>
            </a:r>
            <a:r>
              <a:rPr lang="en-US" sz="2800">
                <a:solidFill>
                  <a:srgbClr val="FF0000"/>
                </a:solidFill>
                <a:latin typeface="Nunito Black" pitchFamily="2" charset="0"/>
              </a:rPr>
              <a:t> </a:t>
            </a:r>
            <a:r>
              <a:rPr lang="en-US" sz="2800" err="1">
                <a:solidFill>
                  <a:srgbClr val="FF0000"/>
                </a:solidFill>
                <a:latin typeface="Nunito Black" pitchFamily="2" charset="0"/>
              </a:rPr>
              <a:t>đó</a:t>
            </a:r>
            <a:r>
              <a:rPr lang="en-US" sz="2800">
                <a:solidFill>
                  <a:srgbClr val="FF0000"/>
                </a:solidFill>
                <a:latin typeface="Nunito Black" pitchFamily="2" charset="0"/>
              </a:rPr>
              <a:t>.</a:t>
            </a:r>
          </a:p>
        </p:txBody>
      </p:sp>
      <p:sp>
        <p:nvSpPr>
          <p:cNvPr id="14" name="Rectangle: Rounded Corners 13">
            <a:extLst>
              <a:ext uri="{FF2B5EF4-FFF2-40B4-BE49-F238E27FC236}">
                <a16:creationId xmlns:a16="http://schemas.microsoft.com/office/drawing/2014/main" xmlns="" id="{28786278-A10E-33D0-C4B9-8A6A9704CC37}"/>
              </a:ext>
            </a:extLst>
          </p:cNvPr>
          <p:cNvSpPr/>
          <p:nvPr/>
        </p:nvSpPr>
        <p:spPr>
          <a:xfrm>
            <a:off x="6092457" y="2442369"/>
            <a:ext cx="5440587" cy="2250439"/>
          </a:xfrm>
          <a:prstGeom prst="roundRect">
            <a:avLst>
              <a:gd name="adj" fmla="val 5000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Nunito" pitchFamily="2" charset="0"/>
                <a:ea typeface="Times New Roman" panose="02020603050405020304" pitchFamily="18" charset="0"/>
              </a:rPr>
              <a:t>Đổ</a:t>
            </a:r>
            <a:r>
              <a:rPr lang="en-US" sz="2800" b="1" dirty="0">
                <a:solidFill>
                  <a:srgbClr val="FF0000"/>
                </a:solidFill>
                <a:latin typeface="Nunito" pitchFamily="2" charset="0"/>
                <a:ea typeface="Times New Roman" panose="02020603050405020304" pitchFamily="18" charset="0"/>
              </a:rPr>
              <a:t> </a:t>
            </a:r>
            <a:r>
              <a:rPr lang="en-US" sz="2800" b="1" dirty="0" err="1">
                <a:solidFill>
                  <a:srgbClr val="FF0000"/>
                </a:solidFill>
                <a:latin typeface="Nunito" pitchFamily="2" charset="0"/>
                <a:ea typeface="Times New Roman" panose="02020603050405020304" pitchFamily="18" charset="0"/>
              </a:rPr>
              <a:t>nước</a:t>
            </a:r>
            <a:r>
              <a:rPr lang="en-US" sz="2800" b="1" dirty="0">
                <a:solidFill>
                  <a:srgbClr val="FF0000"/>
                </a:solidFill>
                <a:latin typeface="Nunito" pitchFamily="2" charset="0"/>
                <a:ea typeface="Times New Roman" panose="02020603050405020304" pitchFamily="18" charset="0"/>
              </a:rPr>
              <a:t> </a:t>
            </a:r>
            <a:r>
              <a:rPr lang="en-US" sz="2800" b="1" dirty="0" err="1">
                <a:solidFill>
                  <a:srgbClr val="FF0000"/>
                </a:solidFill>
                <a:latin typeface="Nunito" pitchFamily="2" charset="0"/>
                <a:ea typeface="Times New Roman" panose="02020603050405020304" pitchFamily="18" charset="0"/>
              </a:rPr>
              <a:t>thừa</a:t>
            </a:r>
            <a:r>
              <a:rPr lang="en-US" sz="2800" b="1" dirty="0">
                <a:solidFill>
                  <a:srgbClr val="FF0000"/>
                </a:solidFill>
                <a:latin typeface="Nunito" pitchFamily="2" charset="0"/>
                <a:ea typeface="Times New Roman" panose="02020603050405020304" pitchFamily="18" charset="0"/>
              </a:rPr>
              <a:t> </a:t>
            </a:r>
            <a:r>
              <a:rPr lang="en-US" sz="2800" b="1" dirty="0" err="1">
                <a:solidFill>
                  <a:srgbClr val="FF0000"/>
                </a:solidFill>
                <a:latin typeface="Nunito" pitchFamily="2" charset="0"/>
                <a:ea typeface="Times New Roman" panose="02020603050405020304" pitchFamily="18" charset="0"/>
              </a:rPr>
              <a:t>trong</a:t>
            </a:r>
            <a:r>
              <a:rPr lang="en-US" sz="2800" b="1" dirty="0">
                <a:solidFill>
                  <a:srgbClr val="FF0000"/>
                </a:solidFill>
                <a:latin typeface="Nunito" pitchFamily="2" charset="0"/>
                <a:ea typeface="Times New Roman" panose="02020603050405020304" pitchFamily="18" charset="0"/>
              </a:rPr>
              <a:t> </a:t>
            </a:r>
            <a:r>
              <a:rPr lang="en-US" sz="2800" b="1" dirty="0" err="1">
                <a:solidFill>
                  <a:srgbClr val="FF0000"/>
                </a:solidFill>
                <a:latin typeface="Nunito" pitchFamily="2" charset="0"/>
                <a:ea typeface="Times New Roman" panose="02020603050405020304" pitchFamily="18" charset="0"/>
              </a:rPr>
              <a:t>các</a:t>
            </a:r>
            <a:r>
              <a:rPr lang="en-US" sz="2800" b="1" dirty="0">
                <a:solidFill>
                  <a:srgbClr val="FF0000"/>
                </a:solidFill>
                <a:latin typeface="Nunito" pitchFamily="2" charset="0"/>
                <a:ea typeface="Times New Roman" panose="02020603050405020304" pitchFamily="18" charset="0"/>
              </a:rPr>
              <a:t> </a:t>
            </a:r>
            <a:r>
              <a:rPr lang="en-US" sz="2800" b="1" dirty="0" err="1">
                <a:solidFill>
                  <a:srgbClr val="FF0000"/>
                </a:solidFill>
                <a:latin typeface="Nunito" pitchFamily="2" charset="0"/>
                <a:ea typeface="Times New Roman" panose="02020603050405020304" pitchFamily="18" charset="0"/>
              </a:rPr>
              <a:t>xô</a:t>
            </a:r>
            <a:r>
              <a:rPr lang="en-US" sz="2800" b="1" dirty="0">
                <a:solidFill>
                  <a:srgbClr val="FF0000"/>
                </a:solidFill>
                <a:latin typeface="Nunito" pitchFamily="2" charset="0"/>
                <a:ea typeface="Times New Roman" panose="02020603050405020304" pitchFamily="18" charset="0"/>
              </a:rPr>
              <a:t>, chum </a:t>
            </a:r>
            <a:r>
              <a:rPr lang="en-US" sz="2800" b="1" dirty="0" err="1">
                <a:solidFill>
                  <a:srgbClr val="FF0000"/>
                </a:solidFill>
                <a:latin typeface="Nunito" pitchFamily="2" charset="0"/>
                <a:ea typeface="Times New Roman" panose="02020603050405020304" pitchFamily="18" charset="0"/>
              </a:rPr>
              <a:t>nước</a:t>
            </a:r>
            <a:r>
              <a:rPr lang="en-US" sz="2800" b="1" dirty="0">
                <a:solidFill>
                  <a:srgbClr val="FF0000"/>
                </a:solidFill>
                <a:latin typeface="Nunito" pitchFamily="2" charset="0"/>
                <a:ea typeface="Times New Roman" panose="02020603050405020304" pitchFamily="18" charset="0"/>
              </a:rPr>
              <a:t>,…</a:t>
            </a:r>
          </a:p>
          <a:p>
            <a:pPr algn="ctr"/>
            <a:r>
              <a:rPr lang="en-US" sz="2800" b="1" dirty="0">
                <a:solidFill>
                  <a:schemeClr val="tx1"/>
                </a:solidFill>
                <a:latin typeface="Nunito" pitchFamily="2" charset="0"/>
                <a:ea typeface="Times New Roman" panose="02020603050405020304" pitchFamily="18" charset="0"/>
              </a:rPr>
              <a:t>=&gt; </a:t>
            </a:r>
            <a:r>
              <a:rPr lang="en-US" sz="2800" b="1" dirty="0" err="1">
                <a:solidFill>
                  <a:schemeClr val="tx1"/>
                </a:solidFill>
                <a:latin typeface="Nunito" pitchFamily="2" charset="0"/>
                <a:ea typeface="Times New Roman" panose="02020603050405020304" pitchFamily="18" charset="0"/>
              </a:rPr>
              <a:t>Để</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ruồi</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muỗi</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côn</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trùng</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không</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có</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nơi</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sinh</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sản</a:t>
            </a:r>
            <a:r>
              <a:rPr lang="en-US" sz="2800" b="1" dirty="0">
                <a:solidFill>
                  <a:schemeClr val="tx1"/>
                </a:solidFill>
                <a:latin typeface="Nunito" pitchFamily="2" charset="0"/>
                <a:ea typeface="Times New Roman" panose="02020603050405020304" pitchFamily="18" charset="0"/>
              </a:rPr>
              <a:t>.</a:t>
            </a:r>
            <a:endParaRPr lang="en-US" sz="2800" b="1" dirty="0">
              <a:solidFill>
                <a:schemeClr val="tx1"/>
              </a:solidFill>
              <a:effectLst/>
              <a:latin typeface="Nunito" pitchFamily="2" charset="0"/>
              <a:ea typeface="Times New Roman" panose="02020603050405020304" pitchFamily="18" charset="0"/>
            </a:endParaRPr>
          </a:p>
        </p:txBody>
      </p:sp>
      <p:pic>
        <p:nvPicPr>
          <p:cNvPr id="6" name="Picture 5">
            <a:extLst>
              <a:ext uri="{FF2B5EF4-FFF2-40B4-BE49-F238E27FC236}">
                <a16:creationId xmlns:a16="http://schemas.microsoft.com/office/drawing/2014/main" xmlns="" id="{DFD7FACF-D2B9-14E6-E450-481C07DDC20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732" b="98918" l="2285" r="95431">
                        <a14:foregroundMark x1="34095" y1="43290" x2="34095" y2="43290"/>
                        <a14:foregroundMark x1="33743" y1="43290" x2="33743" y2="43290"/>
                        <a14:foregroundMark x1="33743" y1="42208" x2="35677" y2="43939"/>
                        <a14:foregroundMark x1="30404" y1="51732" x2="30404" y2="51732"/>
                        <a14:foregroundMark x1="30228" y1="51732" x2="30228" y2="51732"/>
                        <a14:foregroundMark x1="35325" y1="53680" x2="35325" y2="53680"/>
                        <a14:foregroundMark x1="35325" y1="53680" x2="35325" y2="53680"/>
                        <a14:foregroundMark x1="54130" y1="31602" x2="54130" y2="31602"/>
                        <a14:foregroundMark x1="54306" y1="31602" x2="54306" y2="31602"/>
                        <a14:foregroundMark x1="62390" y1="53030" x2="62390" y2="53030"/>
                        <a14:foregroundMark x1="62390" y1="53030" x2="62390" y2="53030"/>
                        <a14:foregroundMark x1="73286" y1="61039" x2="73286" y2="61039"/>
                        <a14:foregroundMark x1="72759" y1="61039" x2="72759" y2="61039"/>
                        <a14:foregroundMark x1="71178" y1="60823" x2="71178" y2="60823"/>
                        <a14:foregroundMark x1="71353" y1="60390" x2="71353" y2="60390"/>
                        <a14:foregroundMark x1="71353" y1="59524" x2="71353" y2="59524"/>
                        <a14:foregroundMark x1="65026" y1="56710" x2="65026" y2="56710"/>
                        <a14:foregroundMark x1="65026" y1="56710" x2="65026" y2="56710"/>
                        <a14:foregroundMark x1="69069" y1="64286" x2="69069" y2="64286"/>
                        <a14:foregroundMark x1="69069" y1="64069" x2="69069" y2="64069"/>
                        <a14:foregroundMark x1="85237" y1="38745" x2="85237" y2="38745"/>
                        <a14:foregroundMark x1="85237" y1="38745" x2="85237" y2="38745"/>
                        <a14:foregroundMark x1="85764" y1="42641" x2="86292" y2="43506"/>
                        <a14:foregroundMark x1="84359" y1="61688" x2="84359" y2="61688"/>
                        <a14:foregroundMark x1="84359" y1="62338" x2="84359" y2="62338"/>
                        <a14:foregroundMark x1="82601" y1="55628" x2="83128" y2="51732"/>
                        <a14:foregroundMark x1="83304" y1="48918" x2="83304" y2="48918"/>
                        <a14:foregroundMark x1="83831" y1="23160" x2="83831" y2="23160"/>
                        <a14:foregroundMark x1="83656" y1="15152" x2="83656" y2="15152"/>
                        <a14:foregroundMark x1="83656" y1="14069" x2="83656" y2="14069"/>
                        <a14:foregroundMark x1="80844" y1="13203" x2="80844" y2="13203"/>
                        <a14:foregroundMark x1="79965" y1="12771" x2="79965" y2="12771"/>
                        <a14:foregroundMark x1="78735" y1="12771" x2="77329" y2="13420"/>
                        <a14:foregroundMark x1="77153" y1="13853" x2="77153" y2="13853"/>
                        <a14:foregroundMark x1="77153" y1="14719" x2="77153" y2="14719"/>
                        <a14:foregroundMark x1="76801" y1="14719" x2="73814" y2="13203"/>
                        <a14:foregroundMark x1="71880" y1="10606" x2="71880" y2="10606"/>
                        <a14:foregroundMark x1="48506" y1="11905" x2="48506" y2="11905"/>
                        <a14:foregroundMark x1="48858" y1="11472" x2="49912" y2="11472"/>
                        <a14:foregroundMark x1="52724" y1="13853" x2="52724" y2="13853"/>
                        <a14:foregroundMark x1="52724" y1="13853" x2="52724" y2="13853"/>
                        <a14:foregroundMark x1="49033" y1="10823" x2="49033" y2="10823"/>
                        <a14:foregroundMark x1="45518" y1="9307" x2="45518" y2="9307"/>
                        <a14:foregroundMark x1="44991" y1="8658" x2="44991" y2="8658"/>
                        <a14:foregroundMark x1="44640" y1="8658" x2="44640" y2="8658"/>
                        <a14:foregroundMark x1="47627" y1="8658" x2="47627" y2="8658"/>
                        <a14:foregroundMark x1="49912" y1="8658" x2="49912" y2="8658"/>
                        <a14:foregroundMark x1="51670" y1="8658" x2="52548" y2="8658"/>
                        <a14:foregroundMark x1="54482" y1="9091" x2="56063" y2="9307"/>
                        <a14:foregroundMark x1="57469" y1="9307" x2="60457" y2="10823"/>
                        <a14:foregroundMark x1="61511" y1="10823" x2="63620" y2="11472"/>
                        <a14:foregroundMark x1="65026" y1="12121" x2="66960" y2="13203"/>
                        <a14:foregroundMark x1="68014" y1="13853" x2="70650" y2="15152"/>
                        <a14:foregroundMark x1="69947" y1="12554" x2="75044" y2="12554"/>
                        <a14:foregroundMark x1="75044" y1="12554" x2="75044" y2="12554"/>
                        <a14:foregroundMark x1="75571" y1="12121" x2="67311" y2="11905"/>
                        <a14:foregroundMark x1="66784" y1="11472" x2="66784" y2="11472"/>
                        <a14:foregroundMark x1="66432" y1="10823" x2="66432" y2="10823"/>
                        <a14:foregroundMark x1="66432" y1="10823" x2="68893" y2="10823"/>
                        <a14:foregroundMark x1="71705" y1="10823" x2="76274" y2="11472"/>
                        <a14:foregroundMark x1="77153" y1="11905" x2="78910" y2="13420"/>
                        <a14:foregroundMark x1="80492" y1="13853" x2="83128" y2="14502"/>
                        <a14:foregroundMark x1="83831" y1="14502" x2="84886" y2="15152"/>
                        <a14:foregroundMark x1="87346" y1="16017" x2="89631" y2="17100"/>
                        <a14:foregroundMark x1="90334" y1="16450" x2="91388" y2="16017"/>
                        <a14:foregroundMark x1="91388" y1="14502" x2="91740" y2="12771"/>
                        <a14:foregroundMark x1="91740" y1="11472" x2="91213" y2="10606"/>
                        <a14:foregroundMark x1="89279" y1="10390" x2="87522" y2="9307"/>
                        <a14:foregroundMark x1="86995" y1="9091" x2="86995" y2="9091"/>
                        <a14:foregroundMark x1="85764" y1="9307" x2="84359" y2="9307"/>
                        <a14:foregroundMark x1="82601" y1="9957" x2="81371" y2="10390"/>
                        <a14:foregroundMark x1="79438" y1="10390" x2="78207" y2="10390"/>
                        <a14:foregroundMark x1="77856" y1="10390" x2="77856" y2="10390"/>
                        <a14:foregroundMark x1="59051" y1="9091" x2="92443" y2="7576"/>
                        <a14:foregroundMark x1="92443" y1="7576" x2="95079" y2="9091"/>
                        <a14:foregroundMark x1="72935" y1="6494" x2="42707" y2="7143"/>
                        <a14:foregroundMark x1="93673" y1="6494" x2="82250" y2="5411"/>
                        <a14:foregroundMark x1="88752" y1="5844" x2="88752" y2="5844"/>
                        <a14:foregroundMark x1="38489" y1="9740" x2="38489" y2="9740"/>
                        <a14:foregroundMark x1="34271" y1="15368" x2="26538" y2="9740"/>
                        <a14:foregroundMark x1="26538" y1="9740" x2="12830" y2="13420"/>
                        <a14:foregroundMark x1="12830" y1="13420" x2="19859" y2="16017"/>
                        <a14:foregroundMark x1="29350" y1="15801" x2="29350" y2="15801"/>
                        <a14:foregroundMark x1="25483" y1="19481" x2="25483" y2="19481"/>
                        <a14:foregroundMark x1="19508" y1="19264" x2="19508" y2="19264"/>
                        <a14:foregroundMark x1="22320" y1="18831" x2="27065" y2="18831"/>
                        <a14:foregroundMark x1="27241" y1="18831" x2="37258" y2="14719"/>
                        <a14:foregroundMark x1="37258" y1="14719" x2="24956" y2="1948"/>
                        <a14:foregroundMark x1="24956" y1="1948" x2="8963" y2="3896"/>
                        <a14:foregroundMark x1="16169" y1="13203" x2="16169" y2="13203"/>
                        <a14:foregroundMark x1="10896" y1="15801" x2="10896" y2="15801"/>
                        <a14:foregroundMark x1="4745" y1="14502" x2="4745" y2="14502"/>
                        <a14:foregroundMark x1="4218" y1="9957" x2="4218" y2="9957"/>
                        <a14:foregroundMark x1="3866" y1="7792" x2="3866" y2="7792"/>
                        <a14:foregroundMark x1="2636" y1="5195" x2="2636" y2="5195"/>
                        <a14:foregroundMark x1="3163" y1="14719" x2="3163" y2="14719"/>
                        <a14:foregroundMark x1="3691" y1="12771" x2="3866" y2="14719"/>
                        <a14:foregroundMark x1="5448" y1="17532" x2="5448" y2="17532"/>
                        <a14:foregroundMark x1="6503" y1="19481" x2="6503" y2="19481"/>
                        <a14:foregroundMark x1="6503" y1="19481" x2="6503" y2="19481"/>
                        <a14:foregroundMark x1="22847" y1="22727" x2="25308" y2="22727"/>
                        <a14:foregroundMark x1="30228" y1="22727" x2="30228" y2="22727"/>
                        <a14:foregroundMark x1="32689" y1="22727" x2="32689" y2="22727"/>
                        <a14:foregroundMark x1="4745" y1="64069" x2="4745" y2="64069"/>
                        <a14:foregroundMark x1="3515" y1="62771" x2="2636" y2="85065"/>
                        <a14:foregroundMark x1="2636" y1="85065" x2="8084" y2="93939"/>
                        <a14:foregroundMark x1="16230" y1="95417" x2="17726" y2="95689"/>
                        <a14:foregroundMark x1="8084" y1="93939" x2="10418" y2="94363"/>
                        <a14:foregroundMark x1="92970" y1="40693" x2="92970" y2="40693"/>
                        <a14:foregroundMark x1="92970" y1="40693" x2="92970" y2="40693"/>
                        <a14:foregroundMark x1="92970" y1="40693" x2="92970" y2="40693"/>
                        <a14:foregroundMark x1="86292" y1="44805" x2="86292" y2="44805"/>
                        <a14:foregroundMark x1="85413" y1="45455" x2="85413" y2="45455"/>
                        <a14:foregroundMark x1="89104" y1="39394" x2="85589" y2="49351"/>
                        <a14:foregroundMark x1="85589" y1="49351" x2="90158" y2="33550"/>
                        <a14:foregroundMark x1="90158" y1="33550" x2="90158" y2="33550"/>
                        <a14:foregroundMark x1="88576" y1="38095" x2="88576" y2="38095"/>
                        <a14:foregroundMark x1="89104" y1="36147" x2="86467" y2="38961"/>
                        <a14:foregroundMark x1="86292" y1="29221" x2="84710" y2="35931"/>
                        <a14:foregroundMark x1="88752" y1="29437" x2="88752" y2="30519"/>
                        <a14:foregroundMark x1="88752" y1="30087" x2="88752" y2="30087"/>
                        <a14:foregroundMark x1="88576" y1="28571" x2="88576" y2="28571"/>
                        <a14:foregroundMark x1="88576" y1="27273" x2="88576" y2="27273"/>
                        <a14:foregroundMark x1="84183" y1="25541" x2="81019" y2="26840"/>
                        <a14:foregroundMark x1="80844" y1="26840" x2="79438" y2="29437"/>
                        <a14:foregroundMark x1="78910" y1="30519" x2="78910" y2="32035"/>
                        <a14:foregroundMark x1="78910" y1="32251" x2="79262" y2="39394"/>
                        <a14:foregroundMark x1="79262" y1="40043" x2="79965" y2="47403"/>
                        <a14:foregroundMark x1="79262" y1="46970" x2="79262" y2="46970"/>
                        <a14:foregroundMark x1="92267" y1="56277" x2="92267" y2="56277"/>
                        <a14:foregroundMark x1="92443" y1="54762" x2="92443" y2="54762"/>
                        <a14:foregroundMark x1="91740" y1="50216" x2="91916" y2="46320"/>
                        <a14:foregroundMark x1="92267" y1="44156" x2="92970" y2="42857"/>
                        <a14:foregroundMark x1="93497" y1="41991" x2="93497" y2="41991"/>
                        <a14:foregroundMark x1="94200" y1="38312" x2="94200" y2="38312"/>
                        <a14:foregroundMark x1="94728" y1="36147" x2="95079" y2="35281"/>
                        <a14:foregroundMark x1="95079" y1="34199" x2="95079" y2="34199"/>
                        <a14:foregroundMark x1="95255" y1="32684" x2="95255" y2="30736"/>
                        <a14:foregroundMark x1="95255" y1="29870" x2="95255" y2="29870"/>
                        <a14:foregroundMark x1="95606" y1="28788" x2="95606" y2="28788"/>
                        <a14:foregroundMark x1="95606" y1="27922" x2="95606" y2="27922"/>
                        <a14:foregroundMark x1="95606" y1="25325" x2="95606" y2="25325"/>
                        <a14:foregroundMark x1="51670" y1="92208" x2="51670" y2="92208"/>
                        <a14:foregroundMark x1="52021" y1="90260" x2="52021" y2="90260"/>
                        <a14:foregroundMark x1="51670" y1="90476" x2="51670" y2="90476"/>
                        <a14:foregroundMark x1="51142" y1="90260" x2="51142" y2="90260"/>
                        <a14:foregroundMark x1="51142" y1="90260" x2="51142" y2="90260"/>
                        <a14:foregroundMark x1="49912" y1="90260" x2="49912" y2="90260"/>
                        <a14:foregroundMark x1="49385" y1="90260" x2="49385" y2="90260"/>
                        <a14:foregroundMark x1="47803" y1="90260" x2="46221" y2="91558"/>
                        <a14:foregroundMark x1="46221" y1="93939" x2="46221" y2="93939"/>
                        <a14:foregroundMark x1="46221" y1="96320" x2="46221" y2="96537"/>
                        <a14:foregroundMark x1="47276" y1="98268" x2="47276" y2="98268"/>
                        <a14:foregroundMark x1="49385" y1="98918" x2="49385" y2="98918"/>
                        <a14:foregroundMark x1="23902" y1="16017" x2="23902" y2="16017"/>
                        <a14:backgroundMark x1="21090" y1="98268" x2="21090" y2="98268"/>
                        <a14:backgroundMark x1="23199" y1="96970" x2="23199" y2="96970"/>
                        <a14:backgroundMark x1="23374" y1="95887" x2="23374" y2="95887"/>
                        <a14:backgroundMark x1="25483" y1="95887" x2="17399" y2="95022"/>
                        <a14:backgroundMark x1="15290" y1="95887" x2="15290" y2="95887"/>
                        <a14:backgroundMark x1="16872" y1="95887" x2="16872" y2="95887"/>
                        <a14:backgroundMark x1="15641" y1="95671" x2="15641" y2="95671"/>
                        <a14:backgroundMark x1="16344" y1="95671" x2="11775" y2="94372"/>
                        <a14:backgroundMark x1="11424" y1="95022" x2="11424" y2="95022"/>
                        <a14:backgroundMark x1="18278" y1="96537" x2="18278" y2="96537"/>
                        <a14:backgroundMark x1="17750" y1="95671" x2="17750" y2="95671"/>
                        <a14:backgroundMark x1="17223" y1="95671" x2="17223" y2="95671"/>
                        <a14:backgroundMark x1="16344" y1="95887" x2="16344" y2="95887"/>
                        <a14:backgroundMark x1="13357" y1="95671" x2="10721" y2="95022"/>
                        <a14:backgroundMark x1="10721" y1="95022" x2="10721" y2="95022"/>
                      </a14:backgroundRemoval>
                    </a14:imgEffect>
                  </a14:imgLayer>
                </a14:imgProps>
              </a:ext>
            </a:extLst>
          </a:blip>
          <a:stretch>
            <a:fillRect/>
          </a:stretch>
        </p:blipFill>
        <p:spPr>
          <a:xfrm>
            <a:off x="271222" y="1887712"/>
            <a:ext cx="5420481" cy="4401164"/>
          </a:xfrm>
          <a:prstGeom prst="rect">
            <a:avLst/>
          </a:prstGeom>
        </p:spPr>
      </p:pic>
    </p:spTree>
    <p:extLst>
      <p:ext uri="{BB962C8B-B14F-4D97-AF65-F5344CB8AC3E}">
        <p14:creationId xmlns:p14="http://schemas.microsoft.com/office/powerpoint/2010/main" val="1300098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578D8CA-83F0-174B-53E3-2036192B13D8}"/>
              </a:ext>
            </a:extLst>
          </p:cNvPr>
          <p:cNvPicPr>
            <a:picLocks noChangeAspect="1"/>
          </p:cNvPicPr>
          <p:nvPr/>
        </p:nvPicPr>
        <p:blipFill>
          <a:blip r:embed="rId3"/>
          <a:stretch>
            <a:fillRect/>
          </a:stretch>
        </p:blipFill>
        <p:spPr>
          <a:xfrm>
            <a:off x="281562" y="2124222"/>
            <a:ext cx="5410955" cy="4296375"/>
          </a:xfrm>
          <a:prstGeom prst="rect">
            <a:avLst/>
          </a:prstGeom>
        </p:spPr>
      </p:pic>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68231" y="4607560"/>
            <a:ext cx="2421891" cy="2250440"/>
          </a:xfrm>
          <a:prstGeom prst="rect">
            <a:avLst/>
          </a:prstGeom>
        </p:spPr>
      </p:pic>
      <p:grpSp>
        <p:nvGrpSpPr>
          <p:cNvPr id="24" name="Group 9">
            <a:extLst>
              <a:ext uri="{FF2B5EF4-FFF2-40B4-BE49-F238E27FC236}">
                <a16:creationId xmlns:a16="http://schemas.microsoft.com/office/drawing/2014/main" xmlns=""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xmlns=""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pic>
        <p:nvPicPr>
          <p:cNvPr id="3" name="Picture 2"/>
          <p:cNvPicPr>
            <a:picLocks noChangeAspect="1"/>
          </p:cNvPicPr>
          <p:nvPr/>
        </p:nvPicPr>
        <p:blipFill>
          <a:blip r:embed="rId6"/>
          <a:stretch>
            <a:fillRect/>
          </a:stretch>
        </p:blipFill>
        <p:spPr>
          <a:xfrm>
            <a:off x="138807" y="117575"/>
            <a:ext cx="1524000" cy="1638300"/>
          </a:xfrm>
          <a:prstGeom prst="rect">
            <a:avLst/>
          </a:prstGeom>
        </p:spPr>
      </p:pic>
      <p:sp>
        <p:nvSpPr>
          <p:cNvPr id="7" name="Rounded Rectangular Callout 6"/>
          <p:cNvSpPr/>
          <p:nvPr/>
        </p:nvSpPr>
        <p:spPr>
          <a:xfrm>
            <a:off x="1590683" y="227530"/>
            <a:ext cx="9465407" cy="1515471"/>
          </a:xfrm>
          <a:prstGeom prst="wedgeRoundRectCallout">
            <a:avLst>
              <a:gd name="adj1" fmla="val -21165"/>
              <a:gd name="adj2" fmla="val 50670"/>
              <a:gd name="adj3" fmla="val 16667"/>
            </a:avLst>
          </a:prstGeom>
          <a:solidFill>
            <a:srgbClr val="FFFF99"/>
          </a:solidFill>
          <a:ln w="28575">
            <a:prstDash val="dash"/>
          </a:ln>
        </p:spPr>
        <p:style>
          <a:lnRef idx="1">
            <a:schemeClr val="accent6"/>
          </a:lnRef>
          <a:fillRef idx="2">
            <a:schemeClr val="accent6"/>
          </a:fillRef>
          <a:effectRef idx="1">
            <a:schemeClr val="accent6"/>
          </a:effectRef>
          <a:fontRef idx="minor">
            <a:schemeClr val="dk1"/>
          </a:fontRef>
        </p:style>
        <p:txBody>
          <a:bodyPr rtlCol="0" anchor="ctr"/>
          <a:lstStyle/>
          <a:p>
            <a:pPr marL="514350" indent="-514350">
              <a:buAutoNum type="arabicPeriod"/>
            </a:pPr>
            <a:r>
              <a:rPr lang="en-US" sz="2800">
                <a:solidFill>
                  <a:srgbClr val="FF0000"/>
                </a:solidFill>
                <a:latin typeface="Nunito Black" pitchFamily="2" charset="0"/>
              </a:rPr>
              <a:t>Quan </a:t>
            </a:r>
            <a:r>
              <a:rPr lang="en-US" sz="2800" err="1">
                <a:solidFill>
                  <a:srgbClr val="FF0000"/>
                </a:solidFill>
                <a:latin typeface="Nunito Black" pitchFamily="2" charset="0"/>
              </a:rPr>
              <a:t>sát</a:t>
            </a:r>
            <a:r>
              <a:rPr lang="en-US" sz="2800">
                <a:solidFill>
                  <a:srgbClr val="FF0000"/>
                </a:solidFill>
                <a:latin typeface="Nunito Black" pitchFamily="2" charset="0"/>
              </a:rPr>
              <a:t> </a:t>
            </a:r>
            <a:r>
              <a:rPr lang="en-US" sz="2800" err="1">
                <a:solidFill>
                  <a:srgbClr val="FF0000"/>
                </a:solidFill>
                <a:latin typeface="Nunito Black" pitchFamily="2" charset="0"/>
              </a:rPr>
              <a:t>các</a:t>
            </a:r>
            <a:r>
              <a:rPr lang="en-US" sz="2800">
                <a:solidFill>
                  <a:srgbClr val="FF0000"/>
                </a:solidFill>
                <a:latin typeface="Nunito Black" pitchFamily="2" charset="0"/>
              </a:rPr>
              <a:t> </a:t>
            </a:r>
            <a:r>
              <a:rPr lang="en-US" sz="2800" err="1">
                <a:solidFill>
                  <a:srgbClr val="FF0000"/>
                </a:solidFill>
                <a:latin typeface="Nunito Black" pitchFamily="2" charset="0"/>
              </a:rPr>
              <a:t>hình</a:t>
            </a:r>
            <a:r>
              <a:rPr lang="en-US" sz="2800">
                <a:solidFill>
                  <a:srgbClr val="FF0000"/>
                </a:solidFill>
                <a:latin typeface="Nunito Black" pitchFamily="2" charset="0"/>
              </a:rPr>
              <a:t> </a:t>
            </a:r>
            <a:r>
              <a:rPr lang="en-US" sz="2800" err="1">
                <a:solidFill>
                  <a:srgbClr val="FF0000"/>
                </a:solidFill>
                <a:latin typeface="Nunito Black" pitchFamily="2" charset="0"/>
              </a:rPr>
              <a:t>dưới</a:t>
            </a:r>
            <a:r>
              <a:rPr lang="en-US" sz="2800">
                <a:solidFill>
                  <a:srgbClr val="FF0000"/>
                </a:solidFill>
                <a:latin typeface="Nunito Black" pitchFamily="2" charset="0"/>
              </a:rPr>
              <a:t> </a:t>
            </a:r>
            <a:r>
              <a:rPr lang="en-US" sz="2800" err="1">
                <a:solidFill>
                  <a:srgbClr val="FF0000"/>
                </a:solidFill>
                <a:latin typeface="Nunito Black" pitchFamily="2" charset="0"/>
              </a:rPr>
              <a:t>đây</a:t>
            </a:r>
            <a:r>
              <a:rPr lang="en-US" sz="2800">
                <a:solidFill>
                  <a:srgbClr val="FF0000"/>
                </a:solidFill>
                <a:latin typeface="Nunito Black" pitchFamily="2" charset="0"/>
              </a:rPr>
              <a:t> </a:t>
            </a:r>
            <a:r>
              <a:rPr lang="en-US" sz="2800" err="1">
                <a:solidFill>
                  <a:srgbClr val="FF0000"/>
                </a:solidFill>
                <a:latin typeface="Nunito Black" pitchFamily="2" charset="0"/>
              </a:rPr>
              <a:t>và</a:t>
            </a:r>
            <a:r>
              <a:rPr lang="en-US" sz="2800">
                <a:solidFill>
                  <a:srgbClr val="FF0000"/>
                </a:solidFill>
                <a:latin typeface="Nunito Black" pitchFamily="2" charset="0"/>
              </a:rPr>
              <a:t> </a:t>
            </a:r>
            <a:r>
              <a:rPr lang="en-US" sz="2800" err="1">
                <a:solidFill>
                  <a:srgbClr val="FF0000"/>
                </a:solidFill>
                <a:latin typeface="Nunito Black" pitchFamily="2" charset="0"/>
              </a:rPr>
              <a:t>thực</a:t>
            </a:r>
            <a:r>
              <a:rPr lang="en-US" sz="2800">
                <a:solidFill>
                  <a:srgbClr val="FF0000"/>
                </a:solidFill>
                <a:latin typeface="Nunito Black" pitchFamily="2" charset="0"/>
              </a:rPr>
              <a:t> </a:t>
            </a:r>
            <a:r>
              <a:rPr lang="en-US" sz="2800" err="1">
                <a:solidFill>
                  <a:srgbClr val="FF0000"/>
                </a:solidFill>
                <a:latin typeface="Nunito Black" pitchFamily="2" charset="0"/>
              </a:rPr>
              <a:t>hiện</a:t>
            </a:r>
            <a:r>
              <a:rPr lang="en-US" sz="2800">
                <a:solidFill>
                  <a:srgbClr val="FF0000"/>
                </a:solidFill>
                <a:latin typeface="Nunito Black" pitchFamily="2" charset="0"/>
              </a:rPr>
              <a:t>:</a:t>
            </a:r>
          </a:p>
          <a:p>
            <a:pPr marL="457200" indent="-457200">
              <a:buFont typeface="Arial" panose="020B0604020202020204" pitchFamily="34" charset="0"/>
              <a:buChar char="•"/>
            </a:pPr>
            <a:r>
              <a:rPr lang="en-US" sz="2800" err="1">
                <a:solidFill>
                  <a:srgbClr val="FF0000"/>
                </a:solidFill>
                <a:latin typeface="Nunito Black" pitchFamily="2" charset="0"/>
              </a:rPr>
              <a:t>Kể</a:t>
            </a:r>
            <a:r>
              <a:rPr lang="en-US" sz="2800">
                <a:solidFill>
                  <a:srgbClr val="FF0000"/>
                </a:solidFill>
                <a:latin typeface="Nunito Black" pitchFamily="2" charset="0"/>
              </a:rPr>
              <a:t> </a:t>
            </a:r>
            <a:r>
              <a:rPr lang="en-US" sz="2800" err="1">
                <a:solidFill>
                  <a:srgbClr val="FF0000"/>
                </a:solidFill>
                <a:latin typeface="Nunito Black" pitchFamily="2" charset="0"/>
              </a:rPr>
              <a:t>tên</a:t>
            </a:r>
            <a:r>
              <a:rPr lang="en-US" sz="2800">
                <a:solidFill>
                  <a:srgbClr val="FF0000"/>
                </a:solidFill>
                <a:latin typeface="Nunito Black" pitchFamily="2" charset="0"/>
              </a:rPr>
              <a:t> </a:t>
            </a:r>
            <a:r>
              <a:rPr lang="en-US" sz="2800" err="1">
                <a:solidFill>
                  <a:srgbClr val="FF0000"/>
                </a:solidFill>
                <a:latin typeface="Nunito Black" pitchFamily="2" charset="0"/>
              </a:rPr>
              <a:t>việc</a:t>
            </a:r>
            <a:r>
              <a:rPr lang="en-US" sz="2800">
                <a:solidFill>
                  <a:srgbClr val="FF0000"/>
                </a:solidFill>
                <a:latin typeface="Nunito Black" pitchFamily="2" charset="0"/>
              </a:rPr>
              <a:t> </a:t>
            </a:r>
            <a:r>
              <a:rPr lang="en-US" sz="2800" err="1">
                <a:solidFill>
                  <a:srgbClr val="FF0000"/>
                </a:solidFill>
                <a:latin typeface="Nunito Black" pitchFamily="2" charset="0"/>
              </a:rPr>
              <a:t>làm</a:t>
            </a:r>
            <a:r>
              <a:rPr lang="en-US" sz="2800">
                <a:solidFill>
                  <a:srgbClr val="FF0000"/>
                </a:solidFill>
                <a:latin typeface="Nunito Black" pitchFamily="2" charset="0"/>
              </a:rPr>
              <a:t> </a:t>
            </a:r>
            <a:r>
              <a:rPr lang="en-US" sz="2800" err="1">
                <a:solidFill>
                  <a:srgbClr val="FF0000"/>
                </a:solidFill>
                <a:latin typeface="Nunito Black" pitchFamily="2" charset="0"/>
              </a:rPr>
              <a:t>trong</a:t>
            </a:r>
            <a:r>
              <a:rPr lang="en-US" sz="2800">
                <a:solidFill>
                  <a:srgbClr val="FF0000"/>
                </a:solidFill>
                <a:latin typeface="Nunito Black" pitchFamily="2" charset="0"/>
              </a:rPr>
              <a:t> </a:t>
            </a:r>
            <a:r>
              <a:rPr lang="en-US" sz="2800" err="1">
                <a:solidFill>
                  <a:srgbClr val="FF0000"/>
                </a:solidFill>
                <a:latin typeface="Nunito Black" pitchFamily="2" charset="0"/>
              </a:rPr>
              <a:t>mỗi</a:t>
            </a:r>
            <a:r>
              <a:rPr lang="en-US" sz="2800">
                <a:solidFill>
                  <a:srgbClr val="FF0000"/>
                </a:solidFill>
                <a:latin typeface="Nunito Black" pitchFamily="2" charset="0"/>
              </a:rPr>
              <a:t> </a:t>
            </a:r>
            <a:r>
              <a:rPr lang="en-US" sz="2800" err="1">
                <a:solidFill>
                  <a:srgbClr val="FF0000"/>
                </a:solidFill>
                <a:latin typeface="Nunito Black" pitchFamily="2" charset="0"/>
              </a:rPr>
              <a:t>hình</a:t>
            </a:r>
            <a:endParaRPr lang="en-US" sz="2800">
              <a:solidFill>
                <a:srgbClr val="FF0000"/>
              </a:solidFill>
              <a:latin typeface="Nunito Black" pitchFamily="2" charset="0"/>
            </a:endParaRPr>
          </a:p>
          <a:p>
            <a:pPr marL="457200" indent="-457200">
              <a:buFont typeface="Arial" panose="020B0604020202020204" pitchFamily="34" charset="0"/>
              <a:buChar char="•"/>
            </a:pPr>
            <a:r>
              <a:rPr lang="en-US" sz="2800" err="1">
                <a:solidFill>
                  <a:srgbClr val="FF0000"/>
                </a:solidFill>
                <a:latin typeface="Nunito Black" pitchFamily="2" charset="0"/>
              </a:rPr>
              <a:t>Nêu</a:t>
            </a:r>
            <a:r>
              <a:rPr lang="en-US" sz="2800">
                <a:solidFill>
                  <a:srgbClr val="FF0000"/>
                </a:solidFill>
                <a:latin typeface="Nunito Black" pitchFamily="2" charset="0"/>
              </a:rPr>
              <a:t> </a:t>
            </a:r>
            <a:r>
              <a:rPr lang="en-US" sz="2800" err="1">
                <a:solidFill>
                  <a:srgbClr val="FF0000"/>
                </a:solidFill>
                <a:latin typeface="Nunito Black" pitchFamily="2" charset="0"/>
              </a:rPr>
              <a:t>lợi</a:t>
            </a:r>
            <a:r>
              <a:rPr lang="en-US" sz="2800">
                <a:solidFill>
                  <a:srgbClr val="FF0000"/>
                </a:solidFill>
                <a:latin typeface="Nunito Black" pitchFamily="2" charset="0"/>
              </a:rPr>
              <a:t> </a:t>
            </a:r>
            <a:r>
              <a:rPr lang="en-US" sz="2800" err="1">
                <a:solidFill>
                  <a:srgbClr val="FF0000"/>
                </a:solidFill>
                <a:latin typeface="Nunito Black" pitchFamily="2" charset="0"/>
              </a:rPr>
              <a:t>ích</a:t>
            </a:r>
            <a:r>
              <a:rPr lang="en-US" sz="2800">
                <a:solidFill>
                  <a:srgbClr val="FF0000"/>
                </a:solidFill>
                <a:latin typeface="Nunito Black" pitchFamily="2" charset="0"/>
              </a:rPr>
              <a:t> </a:t>
            </a:r>
            <a:r>
              <a:rPr lang="en-US" sz="2800" err="1">
                <a:solidFill>
                  <a:srgbClr val="FF0000"/>
                </a:solidFill>
                <a:latin typeface="Nunito Black" pitchFamily="2" charset="0"/>
              </a:rPr>
              <a:t>của</a:t>
            </a:r>
            <a:r>
              <a:rPr lang="en-US" sz="2800">
                <a:solidFill>
                  <a:srgbClr val="FF0000"/>
                </a:solidFill>
                <a:latin typeface="Nunito Black" pitchFamily="2" charset="0"/>
              </a:rPr>
              <a:t> </a:t>
            </a:r>
            <a:r>
              <a:rPr lang="en-US" sz="2800" err="1">
                <a:solidFill>
                  <a:srgbClr val="FF0000"/>
                </a:solidFill>
                <a:latin typeface="Nunito Black" pitchFamily="2" charset="0"/>
              </a:rPr>
              <a:t>những</a:t>
            </a:r>
            <a:r>
              <a:rPr lang="en-US" sz="2800">
                <a:solidFill>
                  <a:srgbClr val="FF0000"/>
                </a:solidFill>
                <a:latin typeface="Nunito Black" pitchFamily="2" charset="0"/>
              </a:rPr>
              <a:t> </a:t>
            </a:r>
            <a:r>
              <a:rPr lang="en-US" sz="2800" err="1">
                <a:solidFill>
                  <a:srgbClr val="FF0000"/>
                </a:solidFill>
                <a:latin typeface="Nunito Black" pitchFamily="2" charset="0"/>
              </a:rPr>
              <a:t>việc</a:t>
            </a:r>
            <a:r>
              <a:rPr lang="en-US" sz="2800">
                <a:solidFill>
                  <a:srgbClr val="FF0000"/>
                </a:solidFill>
                <a:latin typeface="Nunito Black" pitchFamily="2" charset="0"/>
              </a:rPr>
              <a:t> </a:t>
            </a:r>
            <a:r>
              <a:rPr lang="en-US" sz="2800" err="1">
                <a:solidFill>
                  <a:srgbClr val="FF0000"/>
                </a:solidFill>
                <a:latin typeface="Nunito Black" pitchFamily="2" charset="0"/>
              </a:rPr>
              <a:t>làm</a:t>
            </a:r>
            <a:r>
              <a:rPr lang="en-US" sz="2800">
                <a:solidFill>
                  <a:srgbClr val="FF0000"/>
                </a:solidFill>
                <a:latin typeface="Nunito Black" pitchFamily="2" charset="0"/>
              </a:rPr>
              <a:t> </a:t>
            </a:r>
            <a:r>
              <a:rPr lang="en-US" sz="2800" err="1">
                <a:solidFill>
                  <a:srgbClr val="FF0000"/>
                </a:solidFill>
                <a:latin typeface="Nunito Black" pitchFamily="2" charset="0"/>
              </a:rPr>
              <a:t>đó</a:t>
            </a:r>
            <a:r>
              <a:rPr lang="en-US" sz="2800">
                <a:solidFill>
                  <a:srgbClr val="FF0000"/>
                </a:solidFill>
                <a:latin typeface="Nunito Black" pitchFamily="2" charset="0"/>
              </a:rPr>
              <a:t>.</a:t>
            </a:r>
          </a:p>
        </p:txBody>
      </p:sp>
      <p:sp>
        <p:nvSpPr>
          <p:cNvPr id="14" name="Rectangle: Rounded Corners 13">
            <a:extLst>
              <a:ext uri="{FF2B5EF4-FFF2-40B4-BE49-F238E27FC236}">
                <a16:creationId xmlns:a16="http://schemas.microsoft.com/office/drawing/2014/main" xmlns="" id="{72C879DF-2FB6-6CE8-8B7B-23D560F950F6}"/>
              </a:ext>
            </a:extLst>
          </p:cNvPr>
          <p:cNvSpPr/>
          <p:nvPr/>
        </p:nvSpPr>
        <p:spPr>
          <a:xfrm>
            <a:off x="6358597" y="2823099"/>
            <a:ext cx="4773694" cy="1656870"/>
          </a:xfrm>
          <a:prstGeom prst="roundRect">
            <a:avLst>
              <a:gd name="adj" fmla="val 50000"/>
            </a:avLst>
          </a:prstGeom>
          <a:solidFill>
            <a:srgbClr val="E1F7FF"/>
          </a:solid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latin typeface="Nunito" pitchFamily="2" charset="0"/>
                <a:ea typeface="Times New Roman" panose="02020603050405020304" pitchFamily="18" charset="0"/>
              </a:rPr>
              <a:t>Quét</a:t>
            </a:r>
            <a:r>
              <a:rPr lang="en-US" sz="2800" b="1" dirty="0">
                <a:solidFill>
                  <a:srgbClr val="FF0000"/>
                </a:solidFill>
                <a:effectLst/>
                <a:latin typeface="Nunito" pitchFamily="2" charset="0"/>
                <a:ea typeface="Times New Roman" panose="02020603050405020304" pitchFamily="18" charset="0"/>
              </a:rPr>
              <a:t> </a:t>
            </a:r>
            <a:r>
              <a:rPr lang="en-US" sz="2800" b="1" dirty="0" err="1">
                <a:solidFill>
                  <a:srgbClr val="FF0000"/>
                </a:solidFill>
                <a:effectLst/>
                <a:latin typeface="Nunito" pitchFamily="2" charset="0"/>
                <a:ea typeface="Times New Roman" panose="02020603050405020304" pitchFamily="18" charset="0"/>
              </a:rPr>
              <a:t>dọn</a:t>
            </a:r>
            <a:r>
              <a:rPr lang="en-US" sz="2800" b="1" dirty="0">
                <a:solidFill>
                  <a:srgbClr val="FF0000"/>
                </a:solidFill>
                <a:effectLst/>
                <a:latin typeface="Nunito" pitchFamily="2" charset="0"/>
                <a:ea typeface="Times New Roman" panose="02020603050405020304" pitchFamily="18" charset="0"/>
              </a:rPr>
              <a:t> </a:t>
            </a:r>
            <a:r>
              <a:rPr lang="en-US" sz="2800" b="1" dirty="0" err="1">
                <a:solidFill>
                  <a:srgbClr val="FF0000"/>
                </a:solidFill>
                <a:effectLst/>
                <a:latin typeface="Nunito" pitchFamily="2" charset="0"/>
                <a:ea typeface="Times New Roman" panose="02020603050405020304" pitchFamily="18" charset="0"/>
              </a:rPr>
              <a:t>sân</a:t>
            </a:r>
            <a:r>
              <a:rPr lang="en-US" sz="2800" b="1" dirty="0">
                <a:solidFill>
                  <a:srgbClr val="FF0000"/>
                </a:solidFill>
                <a:effectLst/>
                <a:latin typeface="Nunito" pitchFamily="2" charset="0"/>
                <a:ea typeface="Times New Roman" panose="02020603050405020304" pitchFamily="18" charset="0"/>
              </a:rPr>
              <a:t> </a:t>
            </a:r>
            <a:r>
              <a:rPr lang="en-US" sz="2800" b="1" dirty="0" err="1">
                <a:solidFill>
                  <a:srgbClr val="FF0000"/>
                </a:solidFill>
                <a:effectLst/>
                <a:latin typeface="Nunito" pitchFamily="2" charset="0"/>
                <a:ea typeface="Times New Roman" panose="02020603050405020304" pitchFamily="18" charset="0"/>
              </a:rPr>
              <a:t>vườn</a:t>
            </a:r>
            <a:endParaRPr lang="en-US" sz="2800" b="1" dirty="0">
              <a:solidFill>
                <a:srgbClr val="FF0000"/>
              </a:solidFill>
              <a:effectLst/>
              <a:latin typeface="Nunito" pitchFamily="2" charset="0"/>
              <a:ea typeface="Times New Roman" panose="02020603050405020304" pitchFamily="18" charset="0"/>
            </a:endParaRPr>
          </a:p>
          <a:p>
            <a:pPr algn="just"/>
            <a:r>
              <a:rPr lang="en-US" sz="2800" b="1" dirty="0">
                <a:solidFill>
                  <a:schemeClr val="tx1"/>
                </a:solidFill>
                <a:latin typeface="Nunito" pitchFamily="2" charset="0"/>
                <a:ea typeface="Times New Roman" panose="02020603050405020304" pitchFamily="18" charset="0"/>
              </a:rPr>
              <a:t>=&gt; </a:t>
            </a:r>
            <a:r>
              <a:rPr lang="en-US" sz="2800" b="1" dirty="0" err="1">
                <a:solidFill>
                  <a:schemeClr val="tx1"/>
                </a:solidFill>
                <a:latin typeface="Nunito" pitchFamily="2" charset="0"/>
                <a:ea typeface="Times New Roman" panose="02020603050405020304" pitchFamily="18" charset="0"/>
              </a:rPr>
              <a:t>Làm</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sạch</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sân</a:t>
            </a:r>
            <a:r>
              <a:rPr lang="en-US" sz="2800" b="1" dirty="0">
                <a:solidFill>
                  <a:schemeClr val="tx1"/>
                </a:solidFill>
                <a:latin typeface="Nunito" pitchFamily="2" charset="0"/>
                <a:ea typeface="Times New Roman" panose="02020603050405020304" pitchFamily="18" charset="0"/>
              </a:rPr>
              <a:t> </a:t>
            </a:r>
            <a:r>
              <a:rPr lang="en-US" sz="2800" b="1" dirty="0" err="1">
                <a:solidFill>
                  <a:schemeClr val="tx1"/>
                </a:solidFill>
                <a:latin typeface="Nunito" pitchFamily="2" charset="0"/>
                <a:ea typeface="Times New Roman" panose="02020603050405020304" pitchFamily="18" charset="0"/>
              </a:rPr>
              <a:t>vườn</a:t>
            </a:r>
            <a:r>
              <a:rPr lang="en-US" sz="2800" b="1" dirty="0">
                <a:solidFill>
                  <a:schemeClr val="tx1"/>
                </a:solidFill>
                <a:latin typeface="Nunito" pitchFamily="2" charset="0"/>
                <a:ea typeface="Times New Roman" panose="02020603050405020304" pitchFamily="18" charset="0"/>
              </a:rPr>
              <a:t>.</a:t>
            </a:r>
            <a:endParaRPr lang="en-US" sz="2800" b="1" dirty="0">
              <a:solidFill>
                <a:schemeClr val="tx1"/>
              </a:solidFill>
              <a:effectLst/>
              <a:latin typeface="Nunito" pitchFamily="2" charset="0"/>
              <a:ea typeface="Times New Roman" panose="02020603050405020304" pitchFamily="18" charset="0"/>
            </a:endParaRPr>
          </a:p>
        </p:txBody>
      </p:sp>
    </p:spTree>
    <p:extLst>
      <p:ext uri="{BB962C8B-B14F-4D97-AF65-F5344CB8AC3E}">
        <p14:creationId xmlns:p14="http://schemas.microsoft.com/office/powerpoint/2010/main" val="677982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F5227563-2D2A-4A86-BDF5-6F7862AB6668"/>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G:\第十四批\614121"/>
  <p:tag name="ISPRING_PRESENTATION_TITLE" val="5a962cc57b967"/>
  <p:tag name="ISPRING_FIRST_PUBLISH" val="1"/>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1039</TotalTime>
  <Words>951</Words>
  <Application>Microsoft Office PowerPoint</Application>
  <PresentationFormat>Widescreen</PresentationFormat>
  <Paragraphs>96</Paragraphs>
  <Slides>29</Slides>
  <Notes>24</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微软雅黑</vt:lpstr>
      <vt:lpstr>宋体</vt:lpstr>
      <vt:lpstr>Arial</vt:lpstr>
      <vt:lpstr>Calibri</vt:lpstr>
      <vt:lpstr>Calibri Light</vt:lpstr>
      <vt:lpstr>Gluten</vt:lpstr>
      <vt:lpstr>Nunito</vt:lpstr>
      <vt:lpstr>Nunito Black</vt:lpstr>
      <vt:lpstr>Open Sans</vt:lpstr>
      <vt:lpstr>Times New Roman</vt:lpstr>
      <vt:lpstr>汉仪跳跳体简</vt:lpstr>
      <vt:lpstr>https://www.freeppt7.com</vt:lpstr>
      <vt:lpstr>Office Theme</vt:lpstr>
      <vt:lpstr>PowerPoint Presentation</vt:lpstr>
      <vt:lpstr>PowerPoint Presentation</vt:lpstr>
      <vt:lpstr>Khởi động</vt:lpstr>
      <vt:lpstr>Nghe bài hát: Bé quét nhà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https:/www.freeppt7.com</cp:keywords>
  <dc:description>https://www.freeppt7.com</dc:description>
  <cp:lastModifiedBy>Admin</cp:lastModifiedBy>
  <cp:revision>173</cp:revision>
  <dcterms:created xsi:type="dcterms:W3CDTF">2017-08-03T09:01:00Z</dcterms:created>
  <dcterms:modified xsi:type="dcterms:W3CDTF">2022-07-24T02:48:43Z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