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80" r:id="rId6"/>
    <p:sldId id="281" r:id="rId7"/>
    <p:sldId id="262" r:id="rId8"/>
    <p:sldId id="289" r:id="rId9"/>
    <p:sldId id="263" r:id="rId10"/>
    <p:sldId id="282" r:id="rId11"/>
    <p:sldId id="283" r:id="rId12"/>
    <p:sldId id="284" r:id="rId13"/>
    <p:sldId id="285" r:id="rId14"/>
    <p:sldId id="290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2" r:id="rId24"/>
    <p:sldId id="277" r:id="rId25"/>
    <p:sldId id="291" r:id="rId26"/>
    <p:sldId id="278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CF8B8-9961-4D5B-A15B-0BFE7CA47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67DC2B-2B38-4268-A82B-96BACEC8F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4000F-F9F5-4EBC-B180-806E7BE6D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55762-4609-44A3-AC3A-6BB623221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58B7E-2202-4E5F-A4FA-9AE378F8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938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8C730-36BE-46C2-8478-BE558872C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3A913-F511-45F2-98B1-20F741EB0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47CC0-10A7-4FED-A12E-FAA45E88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78A77-4CA6-4F33-97C3-D0890013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C66A3-2214-40EE-8403-8CF109D4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28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21C6F2-311E-4616-98BF-140E86EA7E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41EB1-ED5D-4279-AF89-CB46B3B12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EC3A2-44A5-4FC4-B815-D6DAD6BBD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D72B1-3DE6-4A46-B061-BB5D22AB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6480C-487B-4B8E-B321-C5992DA87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5216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6896-793A-4C7D-B9FB-5881A5F4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BDB0F-3079-4CED-AD70-EFCD4F6EE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C61ED-3D33-4B2B-AB9C-DFCD8FF5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A3EC1-B5A5-41CA-BC18-641F39DB7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F8EA5-FCF1-46F3-808C-AE955019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907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5E931-073D-4C02-882C-EB89AA57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D5244-CF24-4D02-B688-9914980CB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1CB06-30ED-40D1-8433-A53E8FBEF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6DBCC-3A06-4A0B-8E0F-6303DC20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276EF-109C-40C5-AE10-AB7FAF47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816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9CBDE-353F-44AF-B627-3EE9F7FC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15270-BDA9-4ADC-858E-C3C788CFC8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164BA-3948-41B7-96AB-E98A3032E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C8FC8-2EE0-41A3-BECF-F3FAAC03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0D841-5964-4CF6-831B-AEF0D023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3C12A-AC14-473A-B040-AD505925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872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8E1F-F47D-4861-961C-29C86FD8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541A6-2CAB-4222-90B4-7DD8D50DA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F8966-11BE-4E10-B010-24C8D12A7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C37C6-24B7-42B9-8279-3E59CACF2D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D6343-D54C-48CB-B7BD-83517C531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754C40-0BFA-452E-8171-FC107DC4D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FC9DE-F57C-4F08-A9DF-9CAC4B977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B1E35E-15DF-48C1-BD01-AE848F88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564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478A-A36F-4F68-B9FC-848D9EEB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DDEF9-2832-45A7-97FC-922FA01F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7EFAD-FA7C-436A-9C4F-E01D02EC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CF16D-3362-4CBD-80E6-78DA2D6F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550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810FE6-989D-460D-869B-C14DFA7D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50F64-1FBB-421F-AF9E-8EC52C0E5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52723-26A7-4872-99EC-7A61B821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27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C65E1-ECE3-43BE-9C54-A5D8766FD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7C8F-D009-4F05-B107-72B6E67F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B2C6A-E2C9-42AB-BF37-26C96CFEE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85B54-505F-4F64-ABB2-24E26AD21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87328-99B2-4CB1-B009-A20184B0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9A722-4873-4F28-A980-C7E284CD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2660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E008D-441B-4ED2-89F9-DC2255A97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524EE-F64D-4272-9B6A-89998CEEB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DD090-0021-4266-B754-BE07047E7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7DF0D-1AED-480F-939C-967E58328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1506E-869A-4803-BE94-6FF91682F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4BF92-F106-4934-B421-B3DE21C2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600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BE37E-E98D-4502-9986-83B523D2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E7409-48DF-483E-A9F1-EF1D99FBE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E19CD-C608-43B2-B45D-0FD892097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93DF7-AFF0-4FF2-ABFB-8B2681192328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C13CE-CD58-480D-BD9C-D8584B017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116C5-9297-4A7F-BECD-80C6C0761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23F02-7236-463D-8E2D-B791E42293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203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microsoft.com/office/2007/relationships/hdphoto" Target="../media/hdphoto5.wdp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1971" y="2274077"/>
            <a:ext cx="28600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220499" y="629264"/>
            <a:ext cx="5801115" cy="568071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4229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FCDC52-6780-415B-A35F-F52E222BCEDB}"/>
              </a:ext>
            </a:extLst>
          </p:cNvPr>
          <p:cNvGrpSpPr/>
          <p:nvPr/>
        </p:nvGrpSpPr>
        <p:grpSpPr>
          <a:xfrm>
            <a:off x="187498" y="-100088"/>
            <a:ext cx="10282234" cy="1260975"/>
            <a:chOff x="-179055" y="145700"/>
            <a:chExt cx="7711676" cy="945732"/>
          </a:xfrm>
        </p:grpSpPr>
        <p:pic>
          <p:nvPicPr>
            <p:cNvPr id="3" name="Picture 2" descr="20210409090849_wm_shs-tieng-viet-2-tap-1">
              <a:extLst>
                <a:ext uri="{FF2B5EF4-FFF2-40B4-BE49-F238E27FC236}">
                  <a16:creationId xmlns:a16="http://schemas.microsoft.com/office/drawing/2014/main" id="{40169CDD-4CCA-45E9-829E-B06028FA74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134157-B8BE-4058-978D-9BBE0DCD1F74}"/>
                </a:ext>
              </a:extLst>
            </p:cNvPr>
            <p:cNvSpPr txBox="1"/>
            <p:nvPr/>
          </p:nvSpPr>
          <p:spPr>
            <a:xfrm>
              <a:off x="-179055" y="145700"/>
              <a:ext cx="7711676" cy="89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54016B8-5293-42C2-A3A9-6EEDF24C8687}"/>
              </a:ext>
            </a:extLst>
          </p:cNvPr>
          <p:cNvSpPr/>
          <p:nvPr/>
        </p:nvSpPr>
        <p:spPr>
          <a:xfrm>
            <a:off x="562253" y="1089404"/>
            <a:ext cx="6096000" cy="8237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 đố vui về các loài chim.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E1B623-3E33-4076-926D-73BC580B24F8}"/>
              </a:ext>
            </a:extLst>
          </p:cNvPr>
          <p:cNvSpPr/>
          <p:nvPr/>
        </p:nvSpPr>
        <p:spPr>
          <a:xfrm>
            <a:off x="446844" y="1855469"/>
            <a:ext cx="7303362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844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FCDC52-6780-415B-A35F-F52E222BCEDB}"/>
              </a:ext>
            </a:extLst>
          </p:cNvPr>
          <p:cNvGrpSpPr/>
          <p:nvPr/>
        </p:nvGrpSpPr>
        <p:grpSpPr>
          <a:xfrm>
            <a:off x="187498" y="-100088"/>
            <a:ext cx="10282234" cy="1260975"/>
            <a:chOff x="-179055" y="145700"/>
            <a:chExt cx="7711676" cy="945732"/>
          </a:xfrm>
        </p:grpSpPr>
        <p:pic>
          <p:nvPicPr>
            <p:cNvPr id="3" name="Picture 2" descr="20210409090849_wm_shs-tieng-viet-2-tap-1">
              <a:extLst>
                <a:ext uri="{FF2B5EF4-FFF2-40B4-BE49-F238E27FC236}">
                  <a16:creationId xmlns:a16="http://schemas.microsoft.com/office/drawing/2014/main" id="{40169CDD-4CCA-45E9-829E-B06028FA74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134157-B8BE-4058-978D-9BBE0DCD1F74}"/>
                </a:ext>
              </a:extLst>
            </p:cNvPr>
            <p:cNvSpPr txBox="1"/>
            <p:nvPr/>
          </p:nvSpPr>
          <p:spPr>
            <a:xfrm>
              <a:off x="-179055" y="145700"/>
              <a:ext cx="7711676" cy="89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54016B8-5293-42C2-A3A9-6EEDF24C8687}"/>
              </a:ext>
            </a:extLst>
          </p:cNvPr>
          <p:cNvSpPr/>
          <p:nvPr/>
        </p:nvSpPr>
        <p:spPr>
          <a:xfrm>
            <a:off x="562253" y="1089404"/>
            <a:ext cx="1130719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ìm từ ngữ chỉ hoạt động của các loài chim trong bài vè.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E1B623-3E33-4076-926D-73BC580B24F8}"/>
              </a:ext>
            </a:extLst>
          </p:cNvPr>
          <p:cNvSpPr/>
          <p:nvPr/>
        </p:nvSpPr>
        <p:spPr>
          <a:xfrm>
            <a:off x="446844" y="1855469"/>
            <a:ext cx="730336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195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6696" y="138836"/>
            <a:ext cx="776411" cy="70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914684" y="15313"/>
            <a:ext cx="302925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41793" y="1225799"/>
            <a:ext cx="37315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62945" y="1194476"/>
            <a:ext cx="50865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81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FCDC52-6780-415B-A35F-F52E222BCEDB}"/>
              </a:ext>
            </a:extLst>
          </p:cNvPr>
          <p:cNvGrpSpPr/>
          <p:nvPr/>
        </p:nvGrpSpPr>
        <p:grpSpPr>
          <a:xfrm>
            <a:off x="187498" y="-100088"/>
            <a:ext cx="10282234" cy="1260975"/>
            <a:chOff x="-179055" y="145700"/>
            <a:chExt cx="7711676" cy="945732"/>
          </a:xfrm>
        </p:grpSpPr>
        <p:pic>
          <p:nvPicPr>
            <p:cNvPr id="3" name="Picture 2" descr="20210409090849_wm_shs-tieng-viet-2-tap-1">
              <a:extLst>
                <a:ext uri="{FF2B5EF4-FFF2-40B4-BE49-F238E27FC236}">
                  <a16:creationId xmlns:a16="http://schemas.microsoft.com/office/drawing/2014/main" id="{40169CDD-4CCA-45E9-829E-B06028FA74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134157-B8BE-4058-978D-9BBE0DCD1F74}"/>
                </a:ext>
              </a:extLst>
            </p:cNvPr>
            <p:cNvSpPr txBox="1"/>
            <p:nvPr/>
          </p:nvSpPr>
          <p:spPr>
            <a:xfrm>
              <a:off x="-179055" y="145700"/>
              <a:ext cx="7711676" cy="89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54016B8-5293-42C2-A3A9-6EEDF24C8687}"/>
              </a:ext>
            </a:extLst>
          </p:cNvPr>
          <p:cNvSpPr/>
          <p:nvPr/>
        </p:nvSpPr>
        <p:spPr>
          <a:xfrm>
            <a:off x="562253" y="1089404"/>
            <a:ext cx="11307192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498732-8138-413C-8FF3-FC0C9577F13E}"/>
              </a:ext>
            </a:extLst>
          </p:cNvPr>
          <p:cNvSpPr/>
          <p:nvPr/>
        </p:nvSpPr>
        <p:spPr>
          <a:xfrm>
            <a:off x="500109" y="2744152"/>
            <a:ext cx="8803689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9DF77-7DEC-47E1-9ECF-9FA285DBB804}"/>
              </a:ext>
            </a:extLst>
          </p:cNvPr>
          <p:cNvSpPr/>
          <p:nvPr/>
        </p:nvSpPr>
        <p:spPr>
          <a:xfrm>
            <a:off x="500109" y="4398900"/>
            <a:ext cx="880368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6696" y="138836"/>
            <a:ext cx="776411" cy="70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914684" y="15313"/>
            <a:ext cx="302925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41793" y="1225799"/>
            <a:ext cx="37315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62945" y="1194476"/>
            <a:ext cx="50865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64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70335" y="-140039"/>
            <a:ext cx="4836167" cy="1441172"/>
            <a:chOff x="549644" y="347121"/>
            <a:chExt cx="3627125" cy="108087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347121"/>
              <a:ext cx="3253382" cy="892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1650" y="1039672"/>
            <a:ext cx="1068216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8593" y="2852341"/>
            <a:ext cx="2337262" cy="724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06751" y="2854908"/>
            <a:ext cx="2337262" cy="724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70138" y="2854909"/>
            <a:ext cx="2337262" cy="724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070782" y="2854910"/>
            <a:ext cx="2337262" cy="724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411650" y="3438864"/>
            <a:ext cx="627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228209" y="3429000"/>
            <a:ext cx="5803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6163446" y="3427767"/>
            <a:ext cx="5835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9507284" y="3427767"/>
            <a:ext cx="471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43702" y="3839885"/>
            <a:ext cx="937984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AB8390-3041-4EF4-BFC0-A6713A40AB1B}"/>
              </a:ext>
            </a:extLst>
          </p:cNvPr>
          <p:cNvSpPr/>
          <p:nvPr/>
        </p:nvSpPr>
        <p:spPr>
          <a:xfrm>
            <a:off x="443702" y="4663637"/>
            <a:ext cx="880368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0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  <p:bldP spid="8" grpId="0" animBg="1"/>
      <p:bldP spid="9" grpId="0" animBg="1"/>
      <p:bldP spid="18" grpId="0" uiExpand="1" build="p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6597" y="678530"/>
            <a:ext cx="5568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92709" y="3188293"/>
              <a:ext cx="2009748" cy="89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89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68958" y="519186"/>
            <a:ext cx="1598511" cy="156533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00587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687" y="483861"/>
            <a:ext cx="6142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HOA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U,Ư</a:t>
            </a:r>
            <a:r>
              <a:rPr lang="en-US" sz="5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965515" y="1280286"/>
            <a:ext cx="7154436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Ư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1210382" y="211027"/>
            <a:ext cx="1334757" cy="130705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6992374" y="4500079"/>
            <a:ext cx="1866900" cy="184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2868212" y="2823680"/>
            <a:ext cx="3517899" cy="351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33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2089742" y="305822"/>
            <a:ext cx="8421420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945075" y="1879600"/>
            <a:ext cx="6477003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2480358" y="170859"/>
            <a:ext cx="7154436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26964" y="1422400"/>
            <a:ext cx="4661225" cy="4902129"/>
            <a:chOff x="1790456" y="1200150"/>
            <a:chExt cx="3219451" cy="3385840"/>
          </a:xfrm>
        </p:grpSpPr>
        <p:pic>
          <p:nvPicPr>
            <p:cNvPr id="5" name="85E5E548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475" r="8951" b="14976"/>
            <a:stretch/>
          </p:blipFill>
          <p:spPr>
            <a:xfrm>
              <a:off x="1790456" y="1285861"/>
              <a:ext cx="3219451" cy="33001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95525" y="1200150"/>
              <a:ext cx="1838325" cy="304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718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110132" y="831772"/>
            <a:ext cx="2617739" cy="923331"/>
            <a:chOff x="337443" y="617892"/>
            <a:chExt cx="1963305" cy="692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9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3" y="617892"/>
              <a:ext cx="193140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7EA1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56597" y="678530"/>
            <a:ext cx="5568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</a:p>
        </p:txBody>
      </p:sp>
      <p:sp>
        <p:nvSpPr>
          <p:cNvPr id="6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34" b="12990"/>
          <a:stretch/>
        </p:blipFill>
        <p:spPr>
          <a:xfrm>
            <a:off x="2221055" y="2850915"/>
            <a:ext cx="7946488" cy="403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10862" y="2077881"/>
            <a:ext cx="8514472" cy="491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5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2218166" y="359088"/>
            <a:ext cx="7154436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025087" y="2019299"/>
            <a:ext cx="6347515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9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2096382" y="112326"/>
            <a:ext cx="7154436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CBF36F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11" r="9205" b="14683"/>
          <a:stretch/>
        </p:blipFill>
        <p:spPr>
          <a:xfrm>
            <a:off x="3657599" y="1540934"/>
            <a:ext cx="4856151" cy="4796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58217" y="1422399"/>
            <a:ext cx="2661587" cy="441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5595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2148678" y="0"/>
            <a:ext cx="7154436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2619195" y="3205483"/>
            <a:ext cx="8159768" cy="3316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R, U, M</a:t>
            </a:r>
            <a:endParaRPr lang="vi-VN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R, U, M, g, h, l, y</a:t>
            </a:r>
            <a:endParaRPr lang="vi-VN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44" y="1152895"/>
            <a:ext cx="12129750" cy="205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3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EEEC5C-F394-499C-988C-82D3E31D1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473" y="110724"/>
            <a:ext cx="5060457" cy="674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69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624396" y="1868603"/>
            <a:ext cx="5874569" cy="442436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9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 VÀ NGHE</a:t>
              </a:r>
              <a:endParaRPr lang="en-US" sz="5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00297" y="2556334"/>
              <a:ext cx="3041009" cy="89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</a:t>
              </a:r>
              <a:endPara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1190068" y="211027"/>
            <a:ext cx="1598511" cy="156533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3639742" y="322896"/>
            <a:ext cx="6142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HỌA MI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7621" y="1406938"/>
            <a:ext cx="7084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–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04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08" y="75413"/>
            <a:ext cx="10779303" cy="2490391"/>
          </a:xfrm>
          <a:prstGeom prst="roundRect">
            <a:avLst>
              <a:gd name="adj" fmla="val 18879"/>
            </a:avLst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3" y="3545910"/>
            <a:ext cx="10444614" cy="2390793"/>
          </a:xfrm>
          <a:prstGeom prst="roundRect">
            <a:avLst>
              <a:gd name="adj" fmla="val 11416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691872" y="2521324"/>
            <a:ext cx="5084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33550" y="2507908"/>
            <a:ext cx="5760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248" y="5920509"/>
            <a:ext cx="5760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199" y="5749697"/>
            <a:ext cx="5760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quay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8231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24" y="-11384"/>
            <a:ext cx="9963568" cy="2374648"/>
          </a:xfrm>
          <a:prstGeom prst="roundRect">
            <a:avLst>
              <a:gd name="adj" fmla="val 18879"/>
            </a:avLst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24" y="3842170"/>
            <a:ext cx="10038177" cy="2110574"/>
          </a:xfrm>
          <a:prstGeom prst="roundRect">
            <a:avLst>
              <a:gd name="adj" fmla="val 11416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1316737" y="2299942"/>
            <a:ext cx="4325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325" y="2272510"/>
            <a:ext cx="627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7873" y="5779008"/>
            <a:ext cx="5118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5780782"/>
            <a:ext cx="6093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85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959213" y="831772"/>
            <a:ext cx="2617738" cy="923330"/>
            <a:chOff x="337444" y="617893"/>
            <a:chExt cx="1963304" cy="692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9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84789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7EA1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56597" y="678530"/>
            <a:ext cx="5568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</a:p>
        </p:txBody>
      </p:sp>
      <p:sp>
        <p:nvSpPr>
          <p:cNvPr id="6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1716;p64"/>
          <p:cNvSpPr/>
          <p:nvPr/>
        </p:nvSpPr>
        <p:spPr>
          <a:xfrm rot="-2019064">
            <a:off x="2511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2883785" y="1612147"/>
            <a:ext cx="363539" cy="417083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63219" y="3142005"/>
              <a:ext cx="2009748" cy="89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5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89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 – 2</a:t>
              </a:r>
              <a:endPara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6696" y="138836"/>
            <a:ext cx="776411" cy="70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914684" y="15313"/>
            <a:ext cx="302925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41793" y="1225799"/>
            <a:ext cx="37315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62945" y="1194476"/>
            <a:ext cx="50865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109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6696" y="138836"/>
            <a:ext cx="776411" cy="70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914684" y="15313"/>
            <a:ext cx="302925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41793" y="1225799"/>
            <a:ext cx="37315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62945" y="1194476"/>
            <a:ext cx="50865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C0FC9D-265B-4F7C-9CD1-410C80B85099}"/>
              </a:ext>
            </a:extLst>
          </p:cNvPr>
          <p:cNvCxnSpPr>
            <a:cxnSpLocks/>
          </p:cNvCxnSpPr>
          <p:nvPr/>
        </p:nvCxnSpPr>
        <p:spPr>
          <a:xfrm flipH="1">
            <a:off x="4529387" y="1309900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A26661-4B7B-4FAF-B5FD-BC1A0B3DBC9E}"/>
              </a:ext>
            </a:extLst>
          </p:cNvPr>
          <p:cNvCxnSpPr>
            <a:cxnSpLocks/>
          </p:cNvCxnSpPr>
          <p:nvPr/>
        </p:nvCxnSpPr>
        <p:spPr>
          <a:xfrm flipH="1">
            <a:off x="3848101" y="1821964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F73EFF-1435-46D7-91A3-5C79A7DE63BB}"/>
              </a:ext>
            </a:extLst>
          </p:cNvPr>
          <p:cNvCxnSpPr>
            <a:cxnSpLocks/>
          </p:cNvCxnSpPr>
          <p:nvPr/>
        </p:nvCxnSpPr>
        <p:spPr>
          <a:xfrm flipH="1">
            <a:off x="3897448" y="1821964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45589E-6D2E-4DFB-9549-5F75B4FFA20B}"/>
              </a:ext>
            </a:extLst>
          </p:cNvPr>
          <p:cNvCxnSpPr>
            <a:cxnSpLocks/>
          </p:cNvCxnSpPr>
          <p:nvPr/>
        </p:nvCxnSpPr>
        <p:spPr>
          <a:xfrm flipH="1">
            <a:off x="4391324" y="2256970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B8DE9C-044A-4C81-817F-600EEE269C4A}"/>
              </a:ext>
            </a:extLst>
          </p:cNvPr>
          <p:cNvCxnSpPr>
            <a:cxnSpLocks/>
          </p:cNvCxnSpPr>
          <p:nvPr/>
        </p:nvCxnSpPr>
        <p:spPr>
          <a:xfrm flipH="1">
            <a:off x="4144436" y="2787322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9FA34D-7EB4-4BD0-8724-608C59951727}"/>
              </a:ext>
            </a:extLst>
          </p:cNvPr>
          <p:cNvCxnSpPr>
            <a:cxnSpLocks/>
          </p:cNvCxnSpPr>
          <p:nvPr/>
        </p:nvCxnSpPr>
        <p:spPr>
          <a:xfrm flipH="1">
            <a:off x="4188366" y="2783771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7B16C-9DC5-4481-BD66-1D285D266D75}"/>
              </a:ext>
            </a:extLst>
          </p:cNvPr>
          <p:cNvCxnSpPr>
            <a:cxnSpLocks/>
          </p:cNvCxnSpPr>
          <p:nvPr/>
        </p:nvCxnSpPr>
        <p:spPr>
          <a:xfrm flipH="1">
            <a:off x="4471830" y="3218777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7A8938-1C76-45B6-969C-D89CD3CE6863}"/>
              </a:ext>
            </a:extLst>
          </p:cNvPr>
          <p:cNvCxnSpPr>
            <a:cxnSpLocks/>
          </p:cNvCxnSpPr>
          <p:nvPr/>
        </p:nvCxnSpPr>
        <p:spPr>
          <a:xfrm flipH="1">
            <a:off x="4280591" y="3723147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E7B596-1631-47C9-AA8A-A2F74CA5FDB6}"/>
              </a:ext>
            </a:extLst>
          </p:cNvPr>
          <p:cNvCxnSpPr>
            <a:cxnSpLocks/>
          </p:cNvCxnSpPr>
          <p:nvPr/>
        </p:nvCxnSpPr>
        <p:spPr>
          <a:xfrm flipH="1">
            <a:off x="4330085" y="3708233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085017-B1FC-4881-BF6C-8181DDAED847}"/>
              </a:ext>
            </a:extLst>
          </p:cNvPr>
          <p:cNvCxnSpPr>
            <a:cxnSpLocks/>
          </p:cNvCxnSpPr>
          <p:nvPr/>
        </p:nvCxnSpPr>
        <p:spPr>
          <a:xfrm flipH="1">
            <a:off x="4855878" y="4163746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1ED59A-767F-4E2A-8579-1875DD1D0246}"/>
              </a:ext>
            </a:extLst>
          </p:cNvPr>
          <p:cNvCxnSpPr>
            <a:cxnSpLocks/>
          </p:cNvCxnSpPr>
          <p:nvPr/>
        </p:nvCxnSpPr>
        <p:spPr>
          <a:xfrm flipH="1">
            <a:off x="4150118" y="4658972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6C4B85-E8D4-4466-BE82-911680AC411A}"/>
              </a:ext>
            </a:extLst>
          </p:cNvPr>
          <p:cNvCxnSpPr>
            <a:cxnSpLocks/>
          </p:cNvCxnSpPr>
          <p:nvPr/>
        </p:nvCxnSpPr>
        <p:spPr>
          <a:xfrm flipH="1">
            <a:off x="4201698" y="4658972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3F6BF2-6833-4E51-8649-A8F1EF19CF0F}"/>
              </a:ext>
            </a:extLst>
          </p:cNvPr>
          <p:cNvCxnSpPr>
            <a:cxnSpLocks/>
          </p:cNvCxnSpPr>
          <p:nvPr/>
        </p:nvCxnSpPr>
        <p:spPr>
          <a:xfrm flipH="1">
            <a:off x="4667375" y="5177731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E471D2-3EE5-4C1B-8096-A5C6B302919D}"/>
              </a:ext>
            </a:extLst>
          </p:cNvPr>
          <p:cNvCxnSpPr>
            <a:cxnSpLocks/>
          </p:cNvCxnSpPr>
          <p:nvPr/>
        </p:nvCxnSpPr>
        <p:spPr>
          <a:xfrm flipH="1">
            <a:off x="4560781" y="5646761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6430FD-5A09-4D52-87CE-53C48E9E2B0B}"/>
              </a:ext>
            </a:extLst>
          </p:cNvPr>
          <p:cNvCxnSpPr>
            <a:cxnSpLocks/>
          </p:cNvCxnSpPr>
          <p:nvPr/>
        </p:nvCxnSpPr>
        <p:spPr>
          <a:xfrm flipH="1">
            <a:off x="4605114" y="5646761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6EADAD-CC7B-420B-A5F7-7BD809093176}"/>
              </a:ext>
            </a:extLst>
          </p:cNvPr>
          <p:cNvCxnSpPr>
            <a:cxnSpLocks/>
          </p:cNvCxnSpPr>
          <p:nvPr/>
        </p:nvCxnSpPr>
        <p:spPr>
          <a:xfrm flipH="1">
            <a:off x="9147935" y="1225799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3B628B-220C-4A97-A6D0-998E1CD2A795}"/>
              </a:ext>
            </a:extLst>
          </p:cNvPr>
          <p:cNvCxnSpPr>
            <a:cxnSpLocks/>
          </p:cNvCxnSpPr>
          <p:nvPr/>
        </p:nvCxnSpPr>
        <p:spPr>
          <a:xfrm flipH="1">
            <a:off x="9678287" y="1744906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D62A7A-FD57-44B3-921B-E6FBD8159BAC}"/>
              </a:ext>
            </a:extLst>
          </p:cNvPr>
          <p:cNvCxnSpPr>
            <a:cxnSpLocks/>
          </p:cNvCxnSpPr>
          <p:nvPr/>
        </p:nvCxnSpPr>
        <p:spPr>
          <a:xfrm flipH="1">
            <a:off x="9733092" y="1730406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B5160F-4081-43F7-B1E2-6128C398B3E8}"/>
              </a:ext>
            </a:extLst>
          </p:cNvPr>
          <p:cNvCxnSpPr>
            <a:cxnSpLocks/>
          </p:cNvCxnSpPr>
          <p:nvPr/>
        </p:nvCxnSpPr>
        <p:spPr>
          <a:xfrm flipH="1">
            <a:off x="8384968" y="2691976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F6EA538-6309-4907-9673-30EA7FC92B57}"/>
              </a:ext>
            </a:extLst>
          </p:cNvPr>
          <p:cNvCxnSpPr>
            <a:cxnSpLocks/>
          </p:cNvCxnSpPr>
          <p:nvPr/>
        </p:nvCxnSpPr>
        <p:spPr>
          <a:xfrm flipH="1">
            <a:off x="8424119" y="2691976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BB1EA8-5679-48DE-AC64-E84A9EA40549}"/>
              </a:ext>
            </a:extLst>
          </p:cNvPr>
          <p:cNvCxnSpPr>
            <a:cxnSpLocks/>
          </p:cNvCxnSpPr>
          <p:nvPr/>
        </p:nvCxnSpPr>
        <p:spPr>
          <a:xfrm flipH="1">
            <a:off x="8549815" y="2179912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70DAEE-03F0-476C-8BCC-7BD3A6C4F839}"/>
              </a:ext>
            </a:extLst>
          </p:cNvPr>
          <p:cNvCxnSpPr>
            <a:cxnSpLocks/>
          </p:cNvCxnSpPr>
          <p:nvPr/>
        </p:nvCxnSpPr>
        <p:spPr>
          <a:xfrm flipH="1">
            <a:off x="8787559" y="3136126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1F6564-36BC-4531-85BE-283ECE42FECD}"/>
              </a:ext>
            </a:extLst>
          </p:cNvPr>
          <p:cNvCxnSpPr>
            <a:cxnSpLocks/>
          </p:cNvCxnSpPr>
          <p:nvPr/>
        </p:nvCxnSpPr>
        <p:spPr>
          <a:xfrm flipH="1">
            <a:off x="8682981" y="3693496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A9B21C-D3A9-4A35-9974-E542E26CE283}"/>
              </a:ext>
            </a:extLst>
          </p:cNvPr>
          <p:cNvCxnSpPr>
            <a:cxnSpLocks/>
          </p:cNvCxnSpPr>
          <p:nvPr/>
        </p:nvCxnSpPr>
        <p:spPr>
          <a:xfrm flipH="1">
            <a:off x="8731276" y="3693496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1BDD66-30D8-4773-99F1-4492CC7A793E}"/>
              </a:ext>
            </a:extLst>
          </p:cNvPr>
          <p:cNvCxnSpPr>
            <a:cxnSpLocks/>
          </p:cNvCxnSpPr>
          <p:nvPr/>
        </p:nvCxnSpPr>
        <p:spPr>
          <a:xfrm flipH="1">
            <a:off x="7985462" y="4658972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504F903-FC6A-4FB8-AAC4-1D7A51A5C324}"/>
              </a:ext>
            </a:extLst>
          </p:cNvPr>
          <p:cNvCxnSpPr>
            <a:cxnSpLocks/>
          </p:cNvCxnSpPr>
          <p:nvPr/>
        </p:nvCxnSpPr>
        <p:spPr>
          <a:xfrm flipH="1">
            <a:off x="8022038" y="4658972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8728C7-6B60-47D6-A220-843409A39FA6}"/>
              </a:ext>
            </a:extLst>
          </p:cNvPr>
          <p:cNvCxnSpPr>
            <a:cxnSpLocks/>
          </p:cNvCxnSpPr>
          <p:nvPr/>
        </p:nvCxnSpPr>
        <p:spPr>
          <a:xfrm flipH="1">
            <a:off x="9607885" y="5114989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17D9DC-43CC-4387-BC27-F0F53EC8902C}"/>
              </a:ext>
            </a:extLst>
          </p:cNvPr>
          <p:cNvCxnSpPr>
            <a:cxnSpLocks/>
          </p:cNvCxnSpPr>
          <p:nvPr/>
        </p:nvCxnSpPr>
        <p:spPr>
          <a:xfrm flipH="1">
            <a:off x="8882846" y="5612737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AE3754-9A34-454C-BD33-ABF8664C25D2}"/>
              </a:ext>
            </a:extLst>
          </p:cNvPr>
          <p:cNvCxnSpPr>
            <a:cxnSpLocks/>
          </p:cNvCxnSpPr>
          <p:nvPr/>
        </p:nvCxnSpPr>
        <p:spPr>
          <a:xfrm flipH="1">
            <a:off x="8920725" y="5612737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52BEBF7-6BAB-4019-8BD2-9EB53CA58FEC}"/>
              </a:ext>
            </a:extLst>
          </p:cNvPr>
          <p:cNvCxnSpPr>
            <a:cxnSpLocks/>
          </p:cNvCxnSpPr>
          <p:nvPr/>
        </p:nvCxnSpPr>
        <p:spPr>
          <a:xfrm flipH="1">
            <a:off x="8844815" y="4206210"/>
            <a:ext cx="133166" cy="4350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20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6696" y="138836"/>
            <a:ext cx="776411" cy="70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914684" y="15313"/>
            <a:ext cx="302925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41793" y="1225799"/>
            <a:ext cx="37315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liếu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62945" y="1194476"/>
            <a:ext cx="50865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5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067081" y="-63804"/>
            <a:ext cx="7154436" cy="120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Từ ngữ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15262" y="1141782"/>
            <a:ext cx="11609794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29126" y="3019303"/>
            <a:ext cx="10432956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385070" y="3967779"/>
            <a:ext cx="11541476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51220" y="1516209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29126" y="3337597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265454" y="4343811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421398" y="2057510"/>
            <a:ext cx="1267316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29126" y="2426903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</p:spTree>
    <p:extLst>
      <p:ext uri="{BB962C8B-B14F-4D97-AF65-F5344CB8AC3E}">
        <p14:creationId xmlns:p14="http://schemas.microsoft.com/office/powerpoint/2010/main" val="39850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6696" y="138836"/>
            <a:ext cx="776411" cy="70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914684" y="15313"/>
            <a:ext cx="302925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41793" y="1225799"/>
            <a:ext cx="37315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62945" y="1194476"/>
            <a:ext cx="50865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10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7498" y="-100088"/>
            <a:ext cx="10282234" cy="1260975"/>
            <a:chOff x="-179055" y="145700"/>
            <a:chExt cx="7711676" cy="94573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-179055" y="145700"/>
              <a:ext cx="7711676" cy="89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967" y="879626"/>
            <a:ext cx="11745157" cy="308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liếu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Tiếng Chim Sáo Nâu Hót Hay Và Rõ Không Tạp Âm MP3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3061018" y="3566689"/>
            <a:ext cx="6200879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ò chao, Liếu điếu - Masked Laughingthrush - Garrulax perspicillat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697" y="3486078"/>
            <a:ext cx="4470535" cy="334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y2mate.com - Tiếng chim Liếu Điếu cho anh em đam mê bẫy c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7784" y="5407425"/>
            <a:ext cx="812800" cy="812800"/>
          </a:xfrm>
          <a:prstGeom prst="rect">
            <a:avLst/>
          </a:prstGeom>
        </p:spPr>
      </p:pic>
      <p:pic>
        <p:nvPicPr>
          <p:cNvPr id="1030" name="Picture 6" descr="Chìa vôi trắng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41" y="3532133"/>
            <a:ext cx="4302229" cy="334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èo bẻo và hai anh em nhà chào mà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57" y="3493612"/>
            <a:ext cx="5130616" cy="331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ìm hiểu ý nghĩa của giấc mơ thấy chim khách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3798968" y="3379715"/>
            <a:ext cx="4544264" cy="348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 Sẻ】 Ăn Gì, Cách Nuôi, Giá Bao Nhiêu, Bay Vào Nhà Có Điềm Gì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57" y="3354288"/>
            <a:ext cx="5071927" cy="347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ướng dẫn cách nuôi chim sâu xanh chuẩn nhất - VNLif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57" y="3515856"/>
            <a:ext cx="5184879" cy="33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hân tích Khi con tu hú của Tố Hữu (11 bài) - Văn mẫu lớp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3" y="3464533"/>
            <a:ext cx="6459529" cy="33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ú mèo là gì và môi trường sống của nó như thế nào?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20" y="3429000"/>
            <a:ext cx="6013077" cy="341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04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1032</Words>
  <Application>Microsoft Office PowerPoint</Application>
  <PresentationFormat>Widescreen</PresentationFormat>
  <Paragraphs>197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</cp:revision>
  <dcterms:created xsi:type="dcterms:W3CDTF">2022-02-20T04:01:06Z</dcterms:created>
  <dcterms:modified xsi:type="dcterms:W3CDTF">2022-02-21T23:36:33Z</dcterms:modified>
</cp:coreProperties>
</file>