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25"/>
  </p:notesMasterIdLst>
  <p:sldIdLst>
    <p:sldId id="315" r:id="rId2"/>
    <p:sldId id="320" r:id="rId3"/>
    <p:sldId id="350" r:id="rId4"/>
    <p:sldId id="356" r:id="rId5"/>
    <p:sldId id="357" r:id="rId6"/>
    <p:sldId id="269" r:id="rId7"/>
    <p:sldId id="326" r:id="rId8"/>
    <p:sldId id="327" r:id="rId9"/>
    <p:sldId id="328" r:id="rId10"/>
    <p:sldId id="330" r:id="rId11"/>
    <p:sldId id="331" r:id="rId12"/>
    <p:sldId id="332" r:id="rId13"/>
    <p:sldId id="336" r:id="rId14"/>
    <p:sldId id="333" r:id="rId15"/>
    <p:sldId id="334" r:id="rId16"/>
    <p:sldId id="335" r:id="rId17"/>
    <p:sldId id="341" r:id="rId18"/>
    <p:sldId id="352" r:id="rId19"/>
    <p:sldId id="342" r:id="rId20"/>
    <p:sldId id="353" r:id="rId21"/>
    <p:sldId id="354" r:id="rId22"/>
    <p:sldId id="355" r:id="rId23"/>
    <p:sldId id="344" r:id="rId24"/>
  </p:sldIdLst>
  <p:sldSz cx="6858000" cy="51435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P001 4 hàng" panose="020B0604020202020204" charset="0"/>
      <p:regular r:id="rId30"/>
      <p:bold r:id="rId31"/>
    </p:embeddedFont>
    <p:embeddedFont>
      <p:font typeface="Kalam" panose="020B0604020202020204" charset="0"/>
      <p:regular r:id="rId32"/>
      <p:bold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5F5F"/>
    <a:srgbClr val="EB54E9"/>
    <a:srgbClr val="FFFFFF"/>
    <a:srgbClr val="8AB036"/>
    <a:srgbClr val="B7D574"/>
    <a:srgbClr val="FFAB40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15"/>
  </p:normalViewPr>
  <p:slideViewPr>
    <p:cSldViewPr snapToGrid="0">
      <p:cViewPr varScale="1">
        <p:scale>
          <a:sx n="108" d="100"/>
          <a:sy n="108" d="100"/>
        </p:scale>
        <p:origin x="83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59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92053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42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2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11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13.wdp"/><Relationship Id="rId4" Type="http://schemas.microsoft.com/office/2007/relationships/hdphoto" Target="../media/hdphoto3.wdp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6.wdp"/><Relationship Id="rId4" Type="http://schemas.openxmlformats.org/officeDocument/2006/relationships/image" Target="../media/image26.png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ov"/><Relationship Id="rId7" Type="http://schemas.openxmlformats.org/officeDocument/2006/relationships/image" Target="../media/image9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209" y="1794029"/>
            <a:ext cx="1900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18406" y="1637758"/>
            <a:ext cx="6119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vi-VN" sz="2400" dirty="0">
                <a:latin typeface="+mj-lt"/>
              </a:rPr>
              <a:t>Câu nào dưới đây là câu nêu đặc điểm?</a:t>
            </a:r>
          </a:p>
          <a:p>
            <a:pPr algn="just"/>
            <a:r>
              <a:rPr lang="vi-VN" sz="2400" dirty="0">
                <a:latin typeface="+mj-lt"/>
              </a:rPr>
              <a:t>a. Bốn nàng tiên cầm tay nhau trò chuyện.</a:t>
            </a:r>
          </a:p>
          <a:p>
            <a:pPr algn="just"/>
            <a:r>
              <a:rPr lang="vi-VN" sz="2400" dirty="0">
                <a:latin typeface="+mj-lt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18406" y="2971435"/>
            <a:ext cx="611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</a:t>
            </a:r>
            <a:r>
              <a:rPr lang="vi-VN" sz="2400" dirty="0">
                <a:latin typeface="+mj-lt"/>
              </a:rPr>
              <a:t> Trò chơi: </a:t>
            </a:r>
            <a:r>
              <a:rPr lang="vi-VN" sz="2400" b="1" i="1" dirty="0">
                <a:latin typeface="+mj-lt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2"/>
                </a:solidFill>
                <a:latin typeface="+mj-lt"/>
              </a:rPr>
              <a:t>LUYỆN TẬP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292608" y="2454039"/>
            <a:ext cx="384048" cy="384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>
            <a:cxnSpLocks/>
          </p:cNvCxnSpPr>
          <p:nvPr/>
        </p:nvCxnSpPr>
        <p:spPr>
          <a:xfrm>
            <a:off x="2402958" y="2745203"/>
            <a:ext cx="787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>
            <a:cxnSpLocks/>
          </p:cNvCxnSpPr>
          <p:nvPr/>
        </p:nvCxnSpPr>
        <p:spPr>
          <a:xfrm>
            <a:off x="3835549" y="2733029"/>
            <a:ext cx="1105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676656" y="3694176"/>
            <a:ext cx="2322576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3581400" y="3694176"/>
            <a:ext cx="2550042" cy="54864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 có (…)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429" t="22563" r="12521" b="22935"/>
          <a:stretch/>
        </p:blipFill>
        <p:spPr bwMode="auto">
          <a:xfrm>
            <a:off x="3757716" y="2505306"/>
            <a:ext cx="2067013" cy="209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Q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086" t="789" r="56218" b="-789"/>
          <a:stretch/>
        </p:blipFill>
        <p:spPr>
          <a:xfrm>
            <a:off x="840417" y="2024467"/>
            <a:ext cx="2485506" cy="2549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B03B3-509D-E343-BE30-C9CCE4B430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Q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838.0091" end="259207.2798"/>
                </p14:media>
              </p:ext>
            </p:extLst>
          </p:nvPr>
        </p:nvPicPr>
        <p:blipFill rotWithShape="1">
          <a:blip r:embed="rId5"/>
          <a:srcRect l="1941" r="1586"/>
          <a:stretch/>
        </p:blipFill>
        <p:spPr>
          <a:xfrm>
            <a:off x="950976" y="1207008"/>
            <a:ext cx="4974336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Q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E3E093C0-1369-D04C-A928-D624874C76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1444752" y="957734"/>
            <a:ext cx="4297680" cy="3804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Quê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hương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lúa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Quê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hương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lúa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Q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Q, h, l, g,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697213-0C56-964A-BD21-E07B84003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D4D590-BBDA-BA41-BBE6-A7B655886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BAE69A-10C0-8B48-B0D7-CF2486A60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3006" y="1327356"/>
            <a:ext cx="1928168" cy="1849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545AA-C53B-C248-BC3B-6245377F8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703" y="1363907"/>
            <a:ext cx="1820899" cy="1776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02B41-B2DD-2E4E-A35D-6763855044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7387" y="3165154"/>
            <a:ext cx="1779405" cy="16904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DE3135-84F5-594D-B1CB-97FA8D1D92C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1449" y="3140176"/>
            <a:ext cx="1779405" cy="1726812"/>
          </a:xfrm>
          <a:prstGeom prst="roundRect">
            <a:avLst>
              <a:gd name="adj" fmla="val 6613"/>
            </a:avLst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526484" y="2366844"/>
            <a:ext cx="18582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Chuyện 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bốn 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mùa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263469" y="2392309"/>
            <a:ext cx="3165531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VN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420577"/>
            <a:ext cx="3272951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nàng Xuân, vườn cây vào mùa hạ như thế nào? </a:t>
            </a:r>
            <a:endParaRPr lang="en-VN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2A5F2-F42D-8747-A9A6-8C7745942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016" y="221529"/>
            <a:ext cx="2120985" cy="2034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B42CD-C8D4-1249-B641-2A25FED42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3741" y="236052"/>
            <a:ext cx="2002989" cy="2034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4B7D9F-8B4D-9440-A29B-29E814871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299" y="2795717"/>
            <a:ext cx="2099636" cy="1859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27C9C-B873-9346-96DF-7E97B0DA56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0347" y="2770853"/>
            <a:ext cx="2018354" cy="1899493"/>
          </a:xfrm>
          <a:prstGeom prst="roundRect">
            <a:avLst>
              <a:gd name="adj" fmla="val 6613"/>
            </a:avLst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562463" y="4670346"/>
            <a:ext cx="3165531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727993" y="4698614"/>
            <a:ext cx="3381643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71FAF0A-259D-0D4C-9BAC-7E8E7F20D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685" y="732809"/>
            <a:ext cx="6274627" cy="3276277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AF78C29-CF8B-1F4B-8EF1-34A0025179BF}"/>
              </a:ext>
            </a:extLst>
          </p:cNvPr>
          <p:cNvSpPr/>
          <p:nvPr/>
        </p:nvSpPr>
        <p:spPr>
          <a:xfrm>
            <a:off x="1129017" y="4009086"/>
            <a:ext cx="4599965" cy="8606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V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66790" y="578414"/>
            <a:ext cx="1641928" cy="746285"/>
            <a:chOff x="341062" y="617893"/>
            <a:chExt cx="1641928" cy="7462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1062" y="656292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6790" y="1517200"/>
            <a:ext cx="6771684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Nói về thời tiết ngày hôm nay ở nơi em ở.</a:t>
            </a:r>
            <a:endParaRPr lang="en-US" sz="2800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67936" y="421778"/>
            <a:ext cx="5365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dirty="0">
                <a:solidFill>
                  <a:schemeClr val="accent2"/>
                </a:solidFill>
                <a:latin typeface="UTM Cookies" panose="02040603050506020204" pitchFamily="18" charset="0"/>
              </a:rPr>
              <a:t>CHUYỆN BỐN MÙA</a:t>
            </a:r>
            <a:endParaRPr lang="en-US" sz="4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-2136" t="-172" r="-12613" b="1102"/>
          <a:stretch/>
        </p:blipFill>
        <p:spPr>
          <a:xfrm>
            <a:off x="543665" y="2323502"/>
            <a:ext cx="5852180" cy="250809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F717-A2DB-0448-A2BC-9CFC5E3FEFFF}"/>
              </a:ext>
            </a:extLst>
          </p:cNvPr>
          <p:cNvSpPr/>
          <p:nvPr/>
        </p:nvSpPr>
        <p:spPr>
          <a:xfrm>
            <a:off x="290623" y="4143051"/>
            <a:ext cx="5925879" cy="26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nàng Xuân, vườn cây vào mùa hạ như thế nào? </a:t>
            </a:r>
            <a:endParaRPr lang="en-VN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7C546-5D67-CA4C-A2F8-2E44F385F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274" y="518837"/>
            <a:ext cx="5305228" cy="32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F8DB15-3AB6-D24D-B6CF-264E7E665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860" y="560220"/>
            <a:ext cx="5996763" cy="329418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BD8EBAE-6EB5-1840-A6C9-1ED84756DC17}"/>
              </a:ext>
            </a:extLst>
          </p:cNvPr>
          <p:cNvSpPr/>
          <p:nvPr/>
        </p:nvSpPr>
        <p:spPr>
          <a:xfrm>
            <a:off x="219740" y="4110127"/>
            <a:ext cx="6528390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1BAFE-857F-2D4D-9608-CF6AB11099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251" y="456920"/>
            <a:ext cx="5688196" cy="3365068"/>
          </a:xfrm>
          <a:prstGeom prst="roundRect">
            <a:avLst>
              <a:gd name="adj" fmla="val 6613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B834349-C23B-374F-8A3B-91AF30FB7E33}"/>
              </a:ext>
            </a:extLst>
          </p:cNvPr>
          <p:cNvSpPr/>
          <p:nvPr/>
        </p:nvSpPr>
        <p:spPr>
          <a:xfrm>
            <a:off x="134679" y="4053710"/>
            <a:ext cx="6790661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543098" y="1569478"/>
            <a:ext cx="5771804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Nói với người thân về nàng tiên em thích nhất trong câu chuyện trên.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77390" y="-15901"/>
            <a:ext cx="2753517" cy="579582"/>
          </a:xfrm>
          <a:prstGeom prst="rect">
            <a:avLst/>
          </a:prstGeom>
          <a:noFill/>
        </p:spPr>
        <p:txBody>
          <a:bodyPr wrap="square" spcCol="9144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Chuyện bốn mùa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6888" y="444163"/>
            <a:ext cx="6611112" cy="4699337"/>
          </a:xfrm>
          <a:prstGeom prst="roundRect">
            <a:avLst>
              <a:gd name="adj" fmla="val 7439"/>
            </a:avLst>
          </a:prstGeom>
          <a:noFill/>
        </p:spPr>
        <p:txBody>
          <a:bodyPr wrap="square" spcCol="914400" rtlCol="0">
            <a:spAutoFit/>
          </a:bodyPr>
          <a:lstStyle/>
          <a:p>
            <a:pPr algn="just"/>
            <a:r>
              <a:rPr lang="vi-VN" sz="2400" dirty="0">
                <a:latin typeface="+mj-lt"/>
                <a:ea typeface="Calibri" panose="020F0502020204030204" pitchFamily="34" charset="0"/>
              </a:rPr>
              <a:t>       Ngày đầu năm, bốn nàng tiên Xuân, Hạ, Thu, Đông gặp nhau. Đông cầm tay Xuân bảo:</a:t>
            </a:r>
            <a:endParaRPr lang="en-VN" sz="2400" dirty="0">
              <a:latin typeface="+mj-lt"/>
              <a:ea typeface="Calibri" panose="020F0502020204030204" pitchFamily="34" charset="0"/>
            </a:endParaRPr>
          </a:p>
          <a:p>
            <a:pPr lvl="0" algn="just"/>
            <a:r>
              <a:rPr lang="vi-VN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đâm chồi nảy lộc.</a:t>
            </a:r>
          </a:p>
          <a:p>
            <a:pPr lvl="0" algn="just"/>
            <a:r>
              <a:rPr lang="vi-VN" sz="2400" dirty="0">
                <a:latin typeface="+mj-lt"/>
                <a:ea typeface="Calibri" panose="020F0502020204030204" pitchFamily="34" charset="0"/>
              </a:rPr>
              <a:t>       Xuân nói:</a:t>
            </a:r>
            <a:endParaRPr lang="en-VN" sz="2400" dirty="0">
              <a:latin typeface="+mj-lt"/>
              <a:ea typeface="Calibri" panose="020F0502020204030204" pitchFamily="34" charset="0"/>
            </a:endParaRPr>
          </a:p>
          <a:p>
            <a:pPr lvl="0" algn="just"/>
            <a:r>
              <a:rPr lang="en-VN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en-VN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400" dirty="0">
                <a:latin typeface="+mj-lt"/>
                <a:ea typeface="Calibri" panose="020F0502020204030204" pitchFamily="34" charset="0"/>
              </a:rPr>
              <a:t>       Nàng Hạ tinh nghịch xen vào: </a:t>
            </a:r>
            <a:endParaRPr lang="en-VN" sz="2400" dirty="0">
              <a:latin typeface="+mj-lt"/>
              <a:ea typeface="Calibri" panose="020F0502020204030204" pitchFamily="34" charset="0"/>
            </a:endParaRPr>
          </a:p>
          <a:p>
            <a:pPr algn="just"/>
            <a:r>
              <a:rPr lang="vi-VN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2400" dirty="0">
                <a:latin typeface="+mj-lt"/>
              </a:rPr>
              <a:t>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thích em thu nhất không có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làm sao có đêm trăng rằm rước đèn, phá cỗ,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VN" sz="2400" dirty="0">
                <a:latin typeface="+mj-lt"/>
              </a:rPr>
              <a:t> 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3" y="483489"/>
            <a:ext cx="459277" cy="434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3" y="2061399"/>
            <a:ext cx="434004" cy="434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9" y="3838372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30811" y="1181130"/>
            <a:ext cx="6179593" cy="2781240"/>
          </a:xfrm>
          <a:prstGeom prst="roundRect">
            <a:avLst>
              <a:gd name="adj" fmla="val 7439"/>
            </a:avLst>
          </a:prstGeom>
          <a:noFill/>
        </p:spPr>
        <p:txBody>
          <a:bodyPr wrap="square" spcCol="914400" rtlCol="0">
            <a:spAutoFit/>
          </a:bodyPr>
          <a:lstStyle/>
          <a:p>
            <a:pPr algn="just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Giọng buồn buồn, Đông nói: </a:t>
            </a:r>
          </a:p>
          <a:p>
            <a:pPr algn="just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Chỉ có em là chẳng ai yêu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Thu đặt tay lên vai Đông, thủ thỉ:</a:t>
            </a:r>
          </a:p>
          <a:p>
            <a:pPr algn="just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Có em mới có bập bùng bếp lửa nhà sàn, mọi người có giấc ngủ ấm trong chăn.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6" y="673559"/>
            <a:ext cx="418625" cy="418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29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2973" y="917493"/>
            <a:ext cx="6243389" cy="3836194"/>
          </a:xfrm>
          <a:prstGeom prst="roundRect">
            <a:avLst>
              <a:gd name="adj" fmla="val 7439"/>
            </a:avLst>
          </a:prstGeom>
          <a:noFill/>
        </p:spPr>
        <p:txBody>
          <a:bodyPr wrap="square" spcCol="914400" rtlCol="0">
            <a:spAutoFit/>
          </a:bodyPr>
          <a:lstStyle/>
          <a:p>
            <a:pPr algn="just"/>
            <a:r>
              <a:rPr lang="en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nàng tiên mải chuyện trò, không biết bà Đất đã đến từ lúc nào. Bà nói: </a:t>
            </a:r>
          </a:p>
          <a:p>
            <a:pPr lvl="0" algn="just"/>
            <a:r>
              <a:rPr lang="en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Xuân làm cho cây lá tươi tốt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/>
            <a:r>
              <a:rPr lang="en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8E69B4-0225-41C0-9A6A-646FB26EDB9D}"/>
              </a:ext>
            </a:extLst>
          </p:cNvPr>
          <p:cNvGrpSpPr/>
          <p:nvPr/>
        </p:nvGrpSpPr>
        <p:grpSpPr>
          <a:xfrm>
            <a:off x="453426" y="348953"/>
            <a:ext cx="429190" cy="707886"/>
            <a:chOff x="3439488" y="2988067"/>
            <a:chExt cx="321893" cy="53091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23C0D9F-5663-4D1F-9013-FA6087299266}"/>
                </a:ext>
              </a:extLst>
            </p:cNvPr>
            <p:cNvSpPr/>
            <p:nvPr/>
          </p:nvSpPr>
          <p:spPr>
            <a:xfrm>
              <a:off x="3439488" y="3092578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9DB807-8FB0-40FD-8336-8EE7277A621C}"/>
                </a:ext>
              </a:extLst>
            </p:cNvPr>
            <p:cNvSpPr/>
            <p:nvPr/>
          </p:nvSpPr>
          <p:spPr>
            <a:xfrm rot="21163024">
              <a:off x="3477998" y="2988067"/>
              <a:ext cx="246395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4000" b="1" i="1" dirty="0">
                  <a:solidFill>
                    <a:schemeClr val="tx1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860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4765503" y="1242325"/>
            <a:ext cx="113409" cy="3594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9CD1E29-4B8A-49EB-BEFF-15057B5AD388}"/>
              </a:ext>
            </a:extLst>
          </p:cNvPr>
          <p:cNvSpPr txBox="1"/>
          <p:nvPr/>
        </p:nvSpPr>
        <p:spPr>
          <a:xfrm>
            <a:off x="631891" y="162580"/>
            <a:ext cx="536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 nghỉ câu dài 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7BA2C-C57E-423A-8659-11099D2CF095}"/>
              </a:ext>
            </a:extLst>
          </p:cNvPr>
          <p:cNvSpPr/>
          <p:nvPr/>
        </p:nvSpPr>
        <p:spPr>
          <a:xfrm>
            <a:off x="260380" y="1149035"/>
            <a:ext cx="5889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981A14-A5C0-4052-8172-5FD311CF2901}"/>
              </a:ext>
            </a:extLst>
          </p:cNvPr>
          <p:cNvCxnSpPr/>
          <p:nvPr/>
        </p:nvCxnSpPr>
        <p:spPr>
          <a:xfrm flipH="1">
            <a:off x="5991247" y="1254864"/>
            <a:ext cx="113409" cy="3594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6950D16-BDAD-410D-8248-9A35D09F8F7B}"/>
              </a:ext>
            </a:extLst>
          </p:cNvPr>
          <p:cNvCxnSpPr/>
          <p:nvPr/>
        </p:nvCxnSpPr>
        <p:spPr>
          <a:xfrm flipH="1">
            <a:off x="5941013" y="1254865"/>
            <a:ext cx="113409" cy="3594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806E61-FCFF-4261-B8A4-2487FF0C620F}"/>
              </a:ext>
            </a:extLst>
          </p:cNvPr>
          <p:cNvCxnSpPr>
            <a:cxnSpLocks/>
          </p:cNvCxnSpPr>
          <p:nvPr/>
        </p:nvCxnSpPr>
        <p:spPr>
          <a:xfrm flipH="1">
            <a:off x="2518481" y="1847537"/>
            <a:ext cx="118393" cy="446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8E12697-B363-475F-AE10-164200AF15BE}"/>
              </a:ext>
            </a:extLst>
          </p:cNvPr>
          <p:cNvSpPr/>
          <p:nvPr/>
        </p:nvSpPr>
        <p:spPr>
          <a:xfrm>
            <a:off x="291341" y="1791944"/>
            <a:ext cx="6188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cỗ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F1662F9-5F6E-4AEA-9140-BC3179CFEF56}"/>
              </a:ext>
            </a:extLst>
          </p:cNvPr>
          <p:cNvCxnSpPr>
            <a:cxnSpLocks/>
          </p:cNvCxnSpPr>
          <p:nvPr/>
        </p:nvCxnSpPr>
        <p:spPr>
          <a:xfrm flipH="1">
            <a:off x="6407935" y="1804484"/>
            <a:ext cx="114130" cy="42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F5E64C-1AC5-478E-B7C4-48F9F66A0DC0}"/>
              </a:ext>
            </a:extLst>
          </p:cNvPr>
          <p:cNvCxnSpPr>
            <a:cxnSpLocks/>
          </p:cNvCxnSpPr>
          <p:nvPr/>
        </p:nvCxnSpPr>
        <p:spPr>
          <a:xfrm flipH="1">
            <a:off x="1686318" y="2290442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D200CC-9E9A-4BAD-B64C-832409C53C82}"/>
              </a:ext>
            </a:extLst>
          </p:cNvPr>
          <p:cNvCxnSpPr>
            <a:cxnSpLocks/>
          </p:cNvCxnSpPr>
          <p:nvPr/>
        </p:nvCxnSpPr>
        <p:spPr>
          <a:xfrm flipH="1">
            <a:off x="2852356" y="2321296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4CD9EF-E284-4D66-9FC5-99D7337C9542}"/>
              </a:ext>
            </a:extLst>
          </p:cNvPr>
          <p:cNvCxnSpPr>
            <a:cxnSpLocks/>
          </p:cNvCxnSpPr>
          <p:nvPr/>
        </p:nvCxnSpPr>
        <p:spPr>
          <a:xfrm flipH="1">
            <a:off x="2806281" y="2311663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41E131B-21E7-4B5D-BFE6-A4097A124A41}"/>
              </a:ext>
            </a:extLst>
          </p:cNvPr>
          <p:cNvSpPr/>
          <p:nvPr/>
        </p:nvSpPr>
        <p:spPr>
          <a:xfrm>
            <a:off x="219382" y="2893721"/>
            <a:ext cx="6443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em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có bập bùng bếp lửa nhà sàn, mọi 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giấc ngủ ấm trong chăn.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3E645BC-6BB1-4F9D-8D59-731E26B21F46}"/>
              </a:ext>
            </a:extLst>
          </p:cNvPr>
          <p:cNvCxnSpPr>
            <a:cxnSpLocks/>
          </p:cNvCxnSpPr>
          <p:nvPr/>
        </p:nvCxnSpPr>
        <p:spPr>
          <a:xfrm flipH="1">
            <a:off x="1314179" y="2945383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90F8F62-29B6-43C6-AEC3-B0FFFBA2E2C2}"/>
              </a:ext>
            </a:extLst>
          </p:cNvPr>
          <p:cNvCxnSpPr>
            <a:cxnSpLocks/>
          </p:cNvCxnSpPr>
          <p:nvPr/>
        </p:nvCxnSpPr>
        <p:spPr>
          <a:xfrm flipH="1">
            <a:off x="6589024" y="2945382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D2091F-A16D-44CA-A3D5-4B6917A2C4A5}"/>
              </a:ext>
            </a:extLst>
          </p:cNvPr>
          <p:cNvCxnSpPr>
            <a:cxnSpLocks/>
          </p:cNvCxnSpPr>
          <p:nvPr/>
        </p:nvCxnSpPr>
        <p:spPr>
          <a:xfrm flipH="1">
            <a:off x="1772095" y="3392221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7CB137-26D5-4381-8550-D87A3944D428}"/>
              </a:ext>
            </a:extLst>
          </p:cNvPr>
          <p:cNvCxnSpPr>
            <a:cxnSpLocks/>
          </p:cNvCxnSpPr>
          <p:nvPr/>
        </p:nvCxnSpPr>
        <p:spPr>
          <a:xfrm flipH="1">
            <a:off x="6407935" y="3407331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D9AFAAC-6AF5-44A3-86E7-B0D655435F7A}"/>
              </a:ext>
            </a:extLst>
          </p:cNvPr>
          <p:cNvCxnSpPr>
            <a:cxnSpLocks/>
          </p:cNvCxnSpPr>
          <p:nvPr/>
        </p:nvCxnSpPr>
        <p:spPr>
          <a:xfrm flipH="1">
            <a:off x="6467782" y="3411532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0922607-23A0-41DB-BB46-9FE42A54F57E}"/>
              </a:ext>
            </a:extLst>
          </p:cNvPr>
          <p:cNvSpPr/>
          <p:nvPr/>
        </p:nvSpPr>
        <p:spPr>
          <a:xfrm>
            <a:off x="92149" y="3893862"/>
            <a:ext cx="67658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cháu Đông, cháu có công ấp ủ mầm sống 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về cây cối đâm chồi này lộc.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91E6E8-1C76-4896-AB10-CD9A792B0A20}"/>
              </a:ext>
            </a:extLst>
          </p:cNvPr>
          <p:cNvCxnSpPr>
            <a:cxnSpLocks/>
          </p:cNvCxnSpPr>
          <p:nvPr/>
        </p:nvCxnSpPr>
        <p:spPr>
          <a:xfrm flipH="1">
            <a:off x="2492259" y="3893862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9AABA7E-30EE-4654-BF80-046A42C70099}"/>
              </a:ext>
            </a:extLst>
          </p:cNvPr>
          <p:cNvCxnSpPr>
            <a:cxnSpLocks/>
          </p:cNvCxnSpPr>
          <p:nvPr/>
        </p:nvCxnSpPr>
        <p:spPr>
          <a:xfrm flipH="1">
            <a:off x="6699211" y="3951454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8EC59F-CB64-4246-8CA7-4FD84E35FBA4}"/>
              </a:ext>
            </a:extLst>
          </p:cNvPr>
          <p:cNvCxnSpPr>
            <a:cxnSpLocks/>
          </p:cNvCxnSpPr>
          <p:nvPr/>
        </p:nvCxnSpPr>
        <p:spPr>
          <a:xfrm flipH="1">
            <a:off x="5441718" y="4373006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FE20951-3435-4145-80E6-33A92CC8F3E7}"/>
              </a:ext>
            </a:extLst>
          </p:cNvPr>
          <p:cNvCxnSpPr>
            <a:cxnSpLocks/>
          </p:cNvCxnSpPr>
          <p:nvPr/>
        </p:nvCxnSpPr>
        <p:spPr>
          <a:xfrm flipH="1">
            <a:off x="1686318" y="4370915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0BB6AE6-7E0A-477F-BC56-12BD7D477AE7}"/>
              </a:ext>
            </a:extLst>
          </p:cNvPr>
          <p:cNvCxnSpPr>
            <a:cxnSpLocks/>
          </p:cNvCxnSpPr>
          <p:nvPr/>
        </p:nvCxnSpPr>
        <p:spPr>
          <a:xfrm flipH="1">
            <a:off x="5384652" y="4370755"/>
            <a:ext cx="170836" cy="4130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5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35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i Màn hình 2021-06-15 lúc 18.50.54.mov" descr="Ghi Màn hình 2021-06-15 lúc 18.50.54.mov">
            <a:hlinkClick r:id="" action="ppaction://media"/>
            <a:extLst>
              <a:ext uri="{FF2B5EF4-FFF2-40B4-BE49-F238E27FC236}">
                <a16:creationId xmlns:a16="http://schemas.microsoft.com/office/drawing/2014/main" id="{F71F16D0-589C-9B43-BF8C-E8554F6AE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758.15" end="1212.24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507" y="2250153"/>
            <a:ext cx="4894155" cy="2667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2" y="325228"/>
            <a:ext cx="5365827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Từ ngữ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15147" y="1040973"/>
            <a:ext cx="5996762" cy="66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âm chồi</a:t>
            </a:r>
            <a:r>
              <a:rPr lang="en-VN" sz="2800" dirty="0">
                <a:latin typeface="+mj-lt"/>
              </a:rPr>
              <a:t> </a:t>
            </a:r>
            <a:endParaRPr lang="vi-VN" sz="2800" dirty="0"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115147" y="1637075"/>
            <a:ext cx="599676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đơm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76998" y="1040973"/>
            <a:ext cx="3920485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mọc ra những mầm non.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B31532-EB2E-4893-AE1C-4532B4B27355}"/>
              </a:ext>
            </a:extLst>
          </p:cNvPr>
          <p:cNvSpPr txBox="1"/>
          <p:nvPr/>
        </p:nvSpPr>
        <p:spPr>
          <a:xfrm>
            <a:off x="1217753" y="1637075"/>
            <a:ext cx="4894156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nảy ra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Đẹp tuyệt vời khoảnh khắc hoa nở (online-video-cutter.com).mp4" descr="Đẹp tuyệt vời khoảnh khắc hoa nở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F8F53B48-19F3-404A-B4D0-0F352023FCD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7881" y="2434572"/>
            <a:ext cx="4172953" cy="2347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24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Bốn nàng tiên tượng trưng cho những mùa nào trong năm?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9087" y="257175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Theo nàng tiên mùa hạ, vì sao thiếu nhi thích mùa thu?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9087" y="2964678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Vì không có mùa thu thì không có đêm trăng rằm rước đề, phá cỗ,…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9087" y="2059338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Bốn nàng tiên tượng trưng cho bốn mùa xuân, hạ, thu, đông.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2D8F3C-D07C-FC43-8EB4-E4DA51735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pic>
        <p:nvPicPr>
          <p:cNvPr id="1026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7D8BD8B7-B9F8-1C43-BF03-20ED86502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1414624" y="2513894"/>
            <a:ext cx="3893825" cy="2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256E414E-ADC8-6645-8A53-8D84BBF1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04" y="3332567"/>
            <a:ext cx="2313992" cy="15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CD9A5025-A654-D94B-88AA-2870F6C11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40" y="3211720"/>
            <a:ext cx="1782212" cy="178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719FC326-97E6-F042-BC14-2CB98305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94" y="4156956"/>
            <a:ext cx="1194949" cy="7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455481" y="306646"/>
            <a:ext cx="5853879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600" dirty="0">
                <a:latin typeface="UTM Avo" panose="02040603050506020204" pitchFamily="18" charset="0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502060" y="3513624"/>
            <a:ext cx="5938210" cy="118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353128" y="801051"/>
            <a:ext cx="1527668" cy="1327153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1880796" y="801051"/>
            <a:ext cx="1590475" cy="1299328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8275" y="844303"/>
            <a:ext cx="1483232" cy="1256076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8511" y="844302"/>
            <a:ext cx="1512477" cy="124064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428049" y="2233537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UTM Avo" panose="02040603050506020204" pitchFamily="18" charset="0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2019511" y="2251825"/>
            <a:ext cx="1335477" cy="506321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3562152" y="2242681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92D050"/>
                </a:solidFill>
                <a:latin typeface="UTM Avo" panose="02040603050506020204" pitchFamily="18" charset="0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5104793" y="2244704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FFC000"/>
                </a:solidFill>
                <a:latin typeface="UTM Avo" panose="02040603050506020204" pitchFamily="18" charset="0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502061" y="2890803"/>
            <a:ext cx="5853879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600" dirty="0">
                <a:latin typeface="UTM Avo" panose="02040603050506020204" pitchFamily="18" charset="0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808</Words>
  <Application>Microsoft Office PowerPoint</Application>
  <PresentationFormat>Custom</PresentationFormat>
  <Paragraphs>83</Paragraphs>
  <Slides>23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HP001 4 hàng</vt:lpstr>
      <vt:lpstr>Kalam</vt:lpstr>
      <vt:lpstr>UTM Avo</vt:lpstr>
      <vt:lpstr>Times New Roman</vt:lpstr>
      <vt:lpstr>Montserrat</vt:lpstr>
      <vt:lpstr>Calibri</vt:lpstr>
      <vt:lpstr>Arial</vt:lpstr>
      <vt:lpstr>Wingdings</vt:lpstr>
      <vt:lpstr>UTM Charlotte</vt:lpstr>
      <vt:lpstr>UTM Alberta Heavy</vt:lpstr>
      <vt:lpstr>UTM Cookies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Administrator</cp:lastModifiedBy>
  <cp:revision>141</cp:revision>
  <dcterms:modified xsi:type="dcterms:W3CDTF">2024-01-15T22:58:28Z</dcterms:modified>
</cp:coreProperties>
</file>