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2" r:id="rId2"/>
    <p:sldId id="353" r:id="rId3"/>
    <p:sldId id="380" r:id="rId4"/>
    <p:sldId id="354" r:id="rId5"/>
    <p:sldId id="383" r:id="rId6"/>
    <p:sldId id="358" r:id="rId7"/>
    <p:sldId id="359" r:id="rId8"/>
    <p:sldId id="360" r:id="rId9"/>
    <p:sldId id="381" r:id="rId10"/>
    <p:sldId id="3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87FF1-A74E-4043-BF10-329BFD58A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8EB02-A7D0-483B-9C33-001497102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D588C-5A06-4AB6-9E05-D9F6B5548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1B52-9FED-404D-AE2C-2943BDA267BA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B1B6E-1113-44BD-B8F2-9E5105F1D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36899-1B62-4B4F-AF4D-4C6330564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BA38-385D-4C6D-8571-236912F86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3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19899-74D5-4104-A5FF-1E60BB803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165198-B242-45E9-AD3F-95061F499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8FBCC-3F24-4049-89B5-16705687F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1B52-9FED-404D-AE2C-2943BDA267BA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6E1DF-911B-4F1E-9E7F-38CC4B9A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30442-F8FC-4246-975E-BF4AD504B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BA38-385D-4C6D-8571-236912F86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0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980B02-748A-41C8-BCB2-CF7B4C6578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FA9C50-9035-49D3-8274-007433A29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3B715-2373-43A1-9B0D-2661961B0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1B52-9FED-404D-AE2C-2943BDA267BA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37ACB-D3D3-4F26-8D3A-3F04F10C4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E2823-5DB3-4DE3-A8EA-5C96BA78E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BA38-385D-4C6D-8571-236912F86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6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30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8BD01-0D10-42E9-930C-6CEF915B3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BA236-2008-4ADA-B24B-C35305FC3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D2907-8E2C-429C-925F-02C6A0007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1B52-9FED-404D-AE2C-2943BDA267BA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D0F73-A826-4066-AEB4-480F1C09C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0C8EF-6AA6-4E71-9771-A20A577BB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BA38-385D-4C6D-8571-236912F86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62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131E3-4DBB-447F-AD87-D2A2D6754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6BFD6-7C3A-410B-9DF5-8FABF33D5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8B58E-E7FC-41A7-854A-E60D84B66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1B52-9FED-404D-AE2C-2943BDA267BA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62D87-1B3A-4123-9A95-54DDF2B11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DD306-C588-4271-9D38-F0F08ACB0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BA38-385D-4C6D-8571-236912F86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4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202FB-78F9-4955-9161-46833E60A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59478-C743-49FC-8244-AE1A642548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9F2450-A737-43B5-8216-3D5E8A834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A8D12-B71F-4900-8B70-34D86F45E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1B52-9FED-404D-AE2C-2943BDA267BA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B585CC-49B0-4D1E-A8B1-29C7A609E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7EE379-47C6-4AC2-8210-BEF68777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BA38-385D-4C6D-8571-236912F86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66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CA152-87A2-4C18-99DC-24D0D5724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6518D-D7FD-4DFD-BE98-6CFB461F2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4F969A-EF2D-461F-B444-889ABF16C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DCB513-B8AD-4FF0-9CE5-9FDABFD08E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9E2D03-FAE8-4FDA-BA05-C60264DA8F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463E04-949E-4129-B205-81CE480EE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1B52-9FED-404D-AE2C-2943BDA267BA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844FAE-F902-4D20-843C-32F73D381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35102E-3209-4DC7-9432-9C9C0BF68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BA38-385D-4C6D-8571-236912F86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84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4B68D-9DD4-435F-860A-4BDC3BC93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63DC3C-C4F2-4310-A7AA-0A8B44896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1B52-9FED-404D-AE2C-2943BDA267BA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FFBDE-DCFE-4772-9D62-3CD2443E6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3AFC8B-0C4E-41BB-85F6-4603D2617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BA38-385D-4C6D-8571-236912F86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5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372D53-E236-4692-BECB-5FB240560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1B52-9FED-404D-AE2C-2943BDA267BA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9223C9-B30C-47FF-BCE4-6FF2D4EDB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BED4A-0AC7-4343-879D-DAD8A9946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BA38-385D-4C6D-8571-236912F86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28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FCEA3-CC20-4E53-9F5B-47FB705ED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894CA-CFC8-454B-BC25-357F45100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F5E99-928D-45C8-892B-5899D9B92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98A926-1205-458D-9E9D-62DD36524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1B52-9FED-404D-AE2C-2943BDA267BA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CE45F-05CE-46C6-A0B4-8C1AADD21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D0D02B-2730-4FFD-83FF-B6F2F44D8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BA38-385D-4C6D-8571-236912F86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37958-AB18-4E93-8CFD-89C98F0B1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662E56-E024-4808-B8F8-D04CFAF0AB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1F3497-F105-4E7C-93D7-CE348D63D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CC60EC-C13F-4033-B77B-57DB824AA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1B52-9FED-404D-AE2C-2943BDA267BA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E22BE-855F-4907-9BF4-5375C7CAB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0D322-F4AE-4121-9FEF-1E9C8E77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BA38-385D-4C6D-8571-236912F86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06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235EC-4A92-471F-884B-0E9E347DF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03CC46-8736-487A-B0E2-7F9FECDDC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4C24A-F142-445A-8944-4192362933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C1B52-9FED-404D-AE2C-2943BDA267BA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D0F4D-B39D-4732-93B1-004D3B2EFD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89930-A8FE-4C4B-937E-19A53EB73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FBA38-385D-4C6D-8571-236912F86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4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1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642" y="496183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3895063" y="314800"/>
            <a:ext cx="6280296" cy="6165877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CC5379-4C79-4A21-9BCD-4D5E7B8AC04B}"/>
              </a:ext>
            </a:extLst>
          </p:cNvPr>
          <p:cNvGrpSpPr/>
          <p:nvPr/>
        </p:nvGrpSpPr>
        <p:grpSpPr>
          <a:xfrm>
            <a:off x="118912" y="94925"/>
            <a:ext cx="4017152" cy="799385"/>
            <a:chOff x="568135" y="421233"/>
            <a:chExt cx="3012864" cy="5995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E0B13BC-5731-4167-96F8-80F2D92B0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FFE"/>
                </a:clrFrom>
                <a:clrTo>
                  <a:srgbClr val="FEFFFE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3000"/>
                      </a14:imgEffect>
                      <a14:imgEffect>
                        <a14:brightnessContrast contrast="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8135" y="421233"/>
              <a:ext cx="649967" cy="59953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E905517-0AE3-4DFD-B629-5E42991EB310}"/>
                </a:ext>
              </a:extLst>
            </p:cNvPr>
            <p:cNvSpPr txBox="1"/>
            <p:nvPr/>
          </p:nvSpPr>
          <p:spPr>
            <a:xfrm>
              <a:off x="1218102" y="460493"/>
              <a:ext cx="2362897" cy="487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vi-VN" sz="32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LUYỆN TẬP</a:t>
              </a:r>
              <a:endParaRPr lang="en-US" sz="32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CDD1B5-FEA5-400D-9D43-FCADEE0D55F6}"/>
              </a:ext>
            </a:extLst>
          </p:cNvPr>
          <p:cNvSpPr txBox="1"/>
          <p:nvPr/>
        </p:nvSpPr>
        <p:spPr>
          <a:xfrm>
            <a:off x="118912" y="894310"/>
            <a:ext cx="10599910" cy="2496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a. Cho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ạ.</a:t>
            </a:r>
          </a:p>
          <a:p>
            <a:pPr algn="just">
              <a:lnSpc>
                <a:spcPct val="125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FE33AD-6C27-4985-A5B6-0184BB8262D5}"/>
              </a:ext>
            </a:extLst>
          </p:cNvPr>
          <p:cNvSpPr txBox="1"/>
          <p:nvPr/>
        </p:nvSpPr>
        <p:spPr>
          <a:xfrm>
            <a:off x="208164" y="3227138"/>
            <a:ext cx="10510657" cy="650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122A7E-5868-4093-BC12-A656A8E81460}"/>
              </a:ext>
            </a:extLst>
          </p:cNvPr>
          <p:cNvSpPr txBox="1"/>
          <p:nvPr/>
        </p:nvSpPr>
        <p:spPr>
          <a:xfrm>
            <a:off x="312332" y="3679015"/>
            <a:ext cx="7647463" cy="3112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M: </a:t>
            </a:r>
          </a:p>
          <a:p>
            <a:pPr marL="380990" indent="-380990" algn="just">
              <a:lnSpc>
                <a:spcPct val="125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tôi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phở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gà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.</a:t>
            </a:r>
          </a:p>
          <a:p>
            <a:pPr marL="380990" indent="-380990" algn="just">
              <a:lnSpc>
                <a:spcPct val="125000"/>
              </a:lnSpc>
              <a:buFontTx/>
              <a:buChar char="-"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Xin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lỗi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, 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phở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gà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.</a:t>
            </a:r>
          </a:p>
          <a:p>
            <a:pPr marL="380990" indent="-380990" algn="just">
              <a:lnSpc>
                <a:spcPct val="125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Vậy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tôi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xin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miến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.</a:t>
            </a:r>
          </a:p>
          <a:p>
            <a:pPr marL="380990" indent="-380990" algn="just">
              <a:lnSpc>
                <a:spcPct val="125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Vâng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ạ!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chờ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chút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1E063E-F0D7-4E38-9EB3-3BD09D2D9AEB}"/>
              </a:ext>
            </a:extLst>
          </p:cNvPr>
          <p:cNvSpPr/>
          <p:nvPr/>
        </p:nvSpPr>
        <p:spPr>
          <a:xfrm>
            <a:off x="1033699" y="2267361"/>
            <a:ext cx="439479" cy="4394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566DAC5-3C7E-417C-8FE0-F1B7E7D53044}"/>
              </a:ext>
            </a:extLst>
          </p:cNvPr>
          <p:cNvSpPr/>
          <p:nvPr/>
        </p:nvSpPr>
        <p:spPr>
          <a:xfrm>
            <a:off x="1033699" y="1621245"/>
            <a:ext cx="439479" cy="4394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970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build="p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1814994" y="823858"/>
            <a:ext cx="2196687" cy="851339"/>
            <a:chOff x="335475" y="617893"/>
            <a:chExt cx="1647515" cy="63850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35475" y="633149"/>
              <a:ext cx="161364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3927726" y="794300"/>
            <a:ext cx="7591660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33" dirty="0">
                <a:solidFill>
                  <a:schemeClr val="accent2"/>
                </a:solidFill>
                <a:latin typeface="UTM Cookies" panose="02040603050506020204" pitchFamily="18" charset="0"/>
              </a:rPr>
              <a:t>TRÒ CHƠI CỦA BỐ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1552353" y="1563977"/>
            <a:ext cx="7790723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2610" y="1844644"/>
            <a:ext cx="927752" cy="4889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6CDFE4-6007-4EFE-B9F5-0C0BEF425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6383" y="2418553"/>
            <a:ext cx="6196480" cy="39865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1814994" y="823858"/>
            <a:ext cx="2196687" cy="851339"/>
            <a:chOff x="335475" y="617893"/>
            <a:chExt cx="1647515" cy="63850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35475" y="633149"/>
              <a:ext cx="161364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3927726" y="794300"/>
            <a:ext cx="7591660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33" dirty="0">
                <a:solidFill>
                  <a:schemeClr val="accent2"/>
                </a:solidFill>
                <a:latin typeface="UTM Cookies" panose="02040603050506020204" pitchFamily="18" charset="0"/>
              </a:rPr>
              <a:t>TRÒ CHƠI CỦA BỐ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CA5FA22-71F9-4277-A204-12A5800EF266}"/>
              </a:ext>
            </a:extLst>
          </p:cNvPr>
          <p:cNvGrpSpPr/>
          <p:nvPr/>
        </p:nvGrpSpPr>
        <p:grpSpPr>
          <a:xfrm>
            <a:off x="3049690" y="1854425"/>
            <a:ext cx="6525493" cy="4587832"/>
            <a:chOff x="1144267" y="1390819"/>
            <a:chExt cx="4894120" cy="34408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0B377D9-90B6-46B4-98C8-8076A2A6522C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3F44AF3-CB9F-4AFB-B614-AC101EE4B6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CAC3311-0CC0-45A6-AFCE-C552DA0194C4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80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5867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ĐỌC</a:t>
                </a:r>
                <a:endParaRPr lang="en-US" sz="5867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45DDF8-2D44-40F4-9298-FC95A5AAA9EF}"/>
                  </a:ext>
                </a:extLst>
              </p:cNvPr>
              <p:cNvSpPr txBox="1"/>
              <p:nvPr/>
            </p:nvSpPr>
            <p:spPr>
              <a:xfrm>
                <a:off x="2447589" y="2552809"/>
                <a:ext cx="3041009" cy="648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3733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1 – 2</a:t>
                </a:r>
                <a:endParaRPr lang="en-US" sz="3733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24CA334E-59B0-40DA-8E46-D019EAB2A4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563093" cy="156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03617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2EEF4F-21C6-460A-8923-B40C1EEDB5DE}"/>
              </a:ext>
            </a:extLst>
          </p:cNvPr>
          <p:cNvGrpSpPr/>
          <p:nvPr/>
        </p:nvGrpSpPr>
        <p:grpSpPr>
          <a:xfrm>
            <a:off x="2602055" y="82611"/>
            <a:ext cx="1861191" cy="740289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DBB8AC8-E168-4639-89A6-739E5B0C1B7E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41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2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042F187-538F-413A-9285-76BE07332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CB2A16C-BF6B-47D0-A2FF-BD65D790CB85}"/>
              </a:ext>
            </a:extLst>
          </p:cNvPr>
          <p:cNvSpPr txBox="1"/>
          <p:nvPr/>
        </p:nvSpPr>
        <p:spPr>
          <a:xfrm>
            <a:off x="2694126" y="82611"/>
            <a:ext cx="7154436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7446B"/>
                </a:solidFill>
                <a:latin typeface="UTM Avo" panose="02040603050506020204" pitchFamily="18" charset="0"/>
              </a:rPr>
              <a:t>TRÒ CHƠI CỦA BỐ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4BBC7-1F2E-45EC-AE5B-8749ABF5020F}"/>
              </a:ext>
            </a:extLst>
          </p:cNvPr>
          <p:cNvSpPr txBox="1"/>
          <p:nvPr/>
        </p:nvSpPr>
        <p:spPr>
          <a:xfrm>
            <a:off x="276447" y="727881"/>
            <a:ext cx="115788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18051"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618051"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37620" indent="71965" algn="just"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537620" indent="71965"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37620" indent="71965" algn="just"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537620" indent="71965" algn="just"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ạ?</a:t>
            </a:r>
          </a:p>
          <a:p>
            <a:pPr marL="537620" indent="71965" algn="just"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FC62DC-CEED-4F59-A0FA-DDEBEFAFA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98" y="907203"/>
            <a:ext cx="406360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821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2EEF4F-21C6-460A-8923-B40C1EEDB5DE}"/>
              </a:ext>
            </a:extLst>
          </p:cNvPr>
          <p:cNvGrpSpPr/>
          <p:nvPr/>
        </p:nvGrpSpPr>
        <p:grpSpPr>
          <a:xfrm>
            <a:off x="2602055" y="82611"/>
            <a:ext cx="1861191" cy="740289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DBB8AC8-E168-4639-89A6-739E5B0C1B7E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41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2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042F187-538F-413A-9285-76BE07332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CB2A16C-BF6B-47D0-A2FF-BD65D790CB85}"/>
              </a:ext>
            </a:extLst>
          </p:cNvPr>
          <p:cNvSpPr txBox="1"/>
          <p:nvPr/>
        </p:nvSpPr>
        <p:spPr>
          <a:xfrm>
            <a:off x="2694126" y="82611"/>
            <a:ext cx="7154436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7446B"/>
                </a:solidFill>
                <a:latin typeface="UTM Avo" panose="02040603050506020204" pitchFamily="18" charset="0"/>
              </a:rPr>
              <a:t>TRÒ CHƠI CỦA BỐ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4BBC7-1F2E-45EC-AE5B-8749ABF5020F}"/>
              </a:ext>
            </a:extLst>
          </p:cNvPr>
          <p:cNvSpPr txBox="1"/>
          <p:nvPr/>
        </p:nvSpPr>
        <p:spPr>
          <a:xfrm>
            <a:off x="0" y="826301"/>
            <a:ext cx="1219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7620" indent="71965"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37620" indent="71965" algn="just"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ạ?</a:t>
            </a:r>
          </a:p>
          <a:p>
            <a:pPr marL="537620" indent="71965" algn="just"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ạ.</a:t>
            </a:r>
          </a:p>
          <a:p>
            <a:pPr marL="537620" indent="71965" algn="just"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37620" indent="71965"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37620" indent="71965" algn="just"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indent="609585"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F928A5-8149-4984-8E17-A3353519420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0" y="933394"/>
            <a:ext cx="384000" cy="38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69A07A-16D5-4396-89F6-10036D4C70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0" y="3429000"/>
            <a:ext cx="384000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860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B474BF8-D964-47F7-B5FD-8901171FF9DE}"/>
              </a:ext>
            </a:extLst>
          </p:cNvPr>
          <p:cNvGrpSpPr/>
          <p:nvPr/>
        </p:nvGrpSpPr>
        <p:grpSpPr>
          <a:xfrm>
            <a:off x="2371726" y="613991"/>
            <a:ext cx="1861191" cy="740289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3C56610-E793-4CEF-A17E-33287D917825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41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2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06271-ABD3-4CE7-96D0-60B975E7B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3AD7D9D-078F-408A-925E-64D05E9214E9}"/>
              </a:ext>
            </a:extLst>
          </p:cNvPr>
          <p:cNvSpPr txBox="1"/>
          <p:nvPr/>
        </p:nvSpPr>
        <p:spPr>
          <a:xfrm>
            <a:off x="2570029" y="1394756"/>
            <a:ext cx="7154436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9ED19A-0E62-4798-820E-66A4FFE822A1}"/>
              </a:ext>
            </a:extLst>
          </p:cNvPr>
          <p:cNvSpPr/>
          <p:nvPr/>
        </p:nvSpPr>
        <p:spPr>
          <a:xfrm>
            <a:off x="2218668" y="2663444"/>
            <a:ext cx="311888" cy="311888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86C1B5-F465-4B49-ABCE-C3F235AEBF82}"/>
              </a:ext>
            </a:extLst>
          </p:cNvPr>
          <p:cNvSpPr/>
          <p:nvPr/>
        </p:nvSpPr>
        <p:spPr>
          <a:xfrm>
            <a:off x="2599715" y="2337495"/>
            <a:ext cx="2752395" cy="751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latin typeface="UTM Avo" panose="02040603050506020204" pitchFamily="18" charset="0"/>
              </a:rPr>
              <a:t>xơi</a:t>
            </a:r>
            <a:endParaRPr lang="vi-VN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D6B36-7934-4F92-88CE-FEBDD0C9B59F}"/>
              </a:ext>
            </a:extLst>
          </p:cNvPr>
          <p:cNvSpPr txBox="1"/>
          <p:nvPr/>
        </p:nvSpPr>
        <p:spPr>
          <a:xfrm>
            <a:off x="3222906" y="2334075"/>
            <a:ext cx="6097276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mời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lịch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)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ăn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uống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0" name="Picture 2" descr="Family Eating Stock Illustrations – 7,959 Family Eating Stock  Illustrations, Vectors &amp; Clipart - Dreamstime">
            <a:extLst>
              <a:ext uri="{FF2B5EF4-FFF2-40B4-BE49-F238E27FC236}">
                <a16:creationId xmlns:a16="http://schemas.microsoft.com/office/drawing/2014/main" id="{52B63B39-2B44-4666-BEE8-F79CC1A6D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0E8E6"/>
              </a:clrFrom>
              <a:clrTo>
                <a:srgbClr val="F0E8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4" t="8724" r="11440" b="16571"/>
          <a:stretch/>
        </p:blipFill>
        <p:spPr bwMode="auto">
          <a:xfrm>
            <a:off x="3669589" y="3264674"/>
            <a:ext cx="4353851" cy="311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729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8EB22-4AF3-485B-A7B0-962A67C797D5}"/>
              </a:ext>
            </a:extLst>
          </p:cNvPr>
          <p:cNvSpPr txBox="1"/>
          <p:nvPr/>
        </p:nvSpPr>
        <p:spPr>
          <a:xfrm>
            <a:off x="1339703" y="292508"/>
            <a:ext cx="6026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48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9CBFB7-D78B-4AEF-BD96-C6C974534C5B}"/>
              </a:ext>
            </a:extLst>
          </p:cNvPr>
          <p:cNvSpPr txBox="1"/>
          <p:nvPr/>
        </p:nvSpPr>
        <p:spPr>
          <a:xfrm>
            <a:off x="433713" y="1425968"/>
            <a:ext cx="9720379" cy="650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8F50C-C97C-4349-A17B-5AE82F862291}"/>
              </a:ext>
            </a:extLst>
          </p:cNvPr>
          <p:cNvSpPr txBox="1"/>
          <p:nvPr/>
        </p:nvSpPr>
        <p:spPr>
          <a:xfrm>
            <a:off x="433713" y="2133006"/>
            <a:ext cx="8159768" cy="64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cỗ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2138E5-B917-4439-B9A7-7B5BCF330C34}"/>
              </a:ext>
            </a:extLst>
          </p:cNvPr>
          <p:cNvSpPr txBox="1"/>
          <p:nvPr/>
        </p:nvSpPr>
        <p:spPr>
          <a:xfrm>
            <a:off x="433713" y="2869086"/>
            <a:ext cx="9921843" cy="650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7B96AA-00C9-4A51-AA04-5211CBAF95A3}"/>
              </a:ext>
            </a:extLst>
          </p:cNvPr>
          <p:cNvSpPr txBox="1"/>
          <p:nvPr/>
        </p:nvSpPr>
        <p:spPr>
          <a:xfrm>
            <a:off x="558374" y="3602703"/>
            <a:ext cx="8159768" cy="64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vi-VN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10FB53-5E62-4B76-AD2B-4BBE11F341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88" t="-2928" r="25613" b="2928"/>
          <a:stretch/>
        </p:blipFill>
        <p:spPr>
          <a:xfrm>
            <a:off x="240141" y="187124"/>
            <a:ext cx="1099562" cy="1110547"/>
          </a:xfrm>
          <a:prstGeom prst="flowChartConnector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B217385-94DB-4D4B-B214-4EFAE3E68511}"/>
              </a:ext>
            </a:extLst>
          </p:cNvPr>
          <p:cNvSpPr txBox="1"/>
          <p:nvPr/>
        </p:nvSpPr>
        <p:spPr>
          <a:xfrm>
            <a:off x="433713" y="4256764"/>
            <a:ext cx="10347701" cy="650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C96ACB-E1DF-4E09-A343-677AD315EFE6}"/>
              </a:ext>
            </a:extLst>
          </p:cNvPr>
          <p:cNvSpPr txBox="1"/>
          <p:nvPr/>
        </p:nvSpPr>
        <p:spPr>
          <a:xfrm>
            <a:off x="558374" y="5011576"/>
            <a:ext cx="10754668" cy="1265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18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D5C9A7-C941-412E-BDED-5E049DD69C8F}"/>
              </a:ext>
            </a:extLst>
          </p:cNvPr>
          <p:cNvSpPr txBox="1"/>
          <p:nvPr/>
        </p:nvSpPr>
        <p:spPr>
          <a:xfrm>
            <a:off x="435935" y="1143864"/>
            <a:ext cx="10409274" cy="2496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189" indent="-457189" algn="just">
              <a:lnSpc>
                <a:spcPct val="125000"/>
              </a:lnSpc>
              <a:buAutoNum type="alphaL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 algn="just">
              <a:lnSpc>
                <a:spcPct val="125000"/>
              </a:lnSpc>
              <a:buAutoNum type="alphaL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 algn="just">
              <a:lnSpc>
                <a:spcPct val="125000"/>
              </a:lnSpc>
              <a:buAutoNum type="alphaL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88CD60-8B6E-41A5-B659-B967F6C32783}"/>
              </a:ext>
            </a:extLst>
          </p:cNvPr>
          <p:cNvSpPr/>
          <p:nvPr/>
        </p:nvSpPr>
        <p:spPr>
          <a:xfrm>
            <a:off x="435935" y="2506032"/>
            <a:ext cx="439479" cy="4394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193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2EEF4F-21C6-460A-8923-B40C1EEDB5DE}"/>
              </a:ext>
            </a:extLst>
          </p:cNvPr>
          <p:cNvGrpSpPr/>
          <p:nvPr/>
        </p:nvGrpSpPr>
        <p:grpSpPr>
          <a:xfrm>
            <a:off x="2602055" y="82611"/>
            <a:ext cx="1861191" cy="740289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DBB8AC8-E168-4639-89A6-739E5B0C1B7E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41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2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042F187-538F-413A-9285-76BE07332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CB2A16C-BF6B-47D0-A2FF-BD65D790CB85}"/>
              </a:ext>
            </a:extLst>
          </p:cNvPr>
          <p:cNvSpPr txBox="1"/>
          <p:nvPr/>
        </p:nvSpPr>
        <p:spPr>
          <a:xfrm>
            <a:off x="2694126" y="82611"/>
            <a:ext cx="7154436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7446B"/>
                </a:solidFill>
                <a:latin typeface="UTM Avo" panose="02040603050506020204" pitchFamily="18" charset="0"/>
              </a:rPr>
              <a:t>TRÒ CHƠI CỦA BỐ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4BBC7-1F2E-45EC-AE5B-8749ABF5020F}"/>
              </a:ext>
            </a:extLst>
          </p:cNvPr>
          <p:cNvSpPr txBox="1"/>
          <p:nvPr/>
        </p:nvSpPr>
        <p:spPr>
          <a:xfrm>
            <a:off x="1524002" y="727881"/>
            <a:ext cx="9143997" cy="6071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18051" algn="just">
              <a:lnSpc>
                <a:spcPct val="150000"/>
              </a:lnSpc>
            </a:pPr>
            <a:r>
              <a:rPr lang="en-US" sz="1533" dirty="0" err="1">
                <a:latin typeface="UTM Avo" panose="02040603050506020204" pitchFamily="18" charset="0"/>
              </a:rPr>
              <a:t>Bố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luôn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dành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cho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Hường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những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điều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ngạc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nhiên</a:t>
            </a:r>
            <a:r>
              <a:rPr lang="en-US" sz="1533" dirty="0">
                <a:latin typeface="UTM Avo" panose="02040603050506020204" pitchFamily="18" charset="0"/>
              </a:rPr>
              <a:t>. </a:t>
            </a:r>
            <a:r>
              <a:rPr lang="en-US" sz="1533" dirty="0" err="1">
                <a:latin typeface="UTM Avo" panose="02040603050506020204" pitchFamily="18" charset="0"/>
              </a:rPr>
              <a:t>Lúc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rảnh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rỗi</a:t>
            </a:r>
            <a:r>
              <a:rPr lang="en-US" sz="1533" dirty="0">
                <a:latin typeface="UTM Avo" panose="02040603050506020204" pitchFamily="18" charset="0"/>
              </a:rPr>
              <a:t>, </a:t>
            </a:r>
            <a:r>
              <a:rPr lang="en-US" sz="1533" dirty="0" err="1">
                <a:latin typeface="UTM Avo" panose="02040603050506020204" pitchFamily="18" charset="0"/>
              </a:rPr>
              <a:t>hai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bố</a:t>
            </a:r>
            <a:r>
              <a:rPr lang="en-US" sz="1533" dirty="0">
                <a:latin typeface="UTM Avo" panose="02040603050506020204" pitchFamily="18" charset="0"/>
              </a:rPr>
              <a:t> con </a:t>
            </a:r>
            <a:r>
              <a:rPr lang="en-US" sz="1533" dirty="0" err="1">
                <a:latin typeface="UTM Avo" panose="02040603050506020204" pitchFamily="18" charset="0"/>
              </a:rPr>
              <a:t>ngồi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chơi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với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nhau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như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đôi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bạn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cùng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tuổi</a:t>
            </a:r>
            <a:r>
              <a:rPr lang="en-US" sz="1533" dirty="0">
                <a:latin typeface="UTM Avo" panose="02040603050506020204" pitchFamily="18" charset="0"/>
              </a:rPr>
              <a:t>.</a:t>
            </a:r>
          </a:p>
          <a:p>
            <a:pPr indent="618051" algn="just">
              <a:lnSpc>
                <a:spcPct val="150000"/>
              </a:lnSpc>
            </a:pPr>
            <a:r>
              <a:rPr lang="en-US" sz="1533" dirty="0" err="1">
                <a:latin typeface="UTM Avo" panose="02040603050506020204" pitchFamily="18" charset="0"/>
              </a:rPr>
              <a:t>Có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lần</a:t>
            </a:r>
            <a:r>
              <a:rPr lang="en-US" sz="1533" dirty="0">
                <a:latin typeface="UTM Avo" panose="02040603050506020204" pitchFamily="18" charset="0"/>
              </a:rPr>
              <a:t>, </a:t>
            </a:r>
            <a:r>
              <a:rPr lang="en-US" sz="1533" dirty="0" err="1">
                <a:latin typeface="UTM Avo" panose="02040603050506020204" pitchFamily="18" charset="0"/>
              </a:rPr>
              <a:t>hai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bố</a:t>
            </a:r>
            <a:r>
              <a:rPr lang="en-US" sz="1533" dirty="0">
                <a:latin typeface="UTM Avo" panose="02040603050506020204" pitchFamily="18" charset="0"/>
              </a:rPr>
              <a:t> con </a:t>
            </a:r>
            <a:r>
              <a:rPr lang="en-US" sz="1533" dirty="0" err="1">
                <a:latin typeface="UTM Avo" panose="02040603050506020204" pitchFamily="18" charset="0"/>
              </a:rPr>
              <a:t>chơi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trò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chơi</a:t>
            </a:r>
            <a:r>
              <a:rPr lang="en-US" sz="1533" dirty="0">
                <a:latin typeface="UTM Avo" panose="02040603050506020204" pitchFamily="18" charset="0"/>
              </a:rPr>
              <a:t> “</a:t>
            </a:r>
            <a:r>
              <a:rPr lang="en-US" sz="1533" dirty="0" err="1">
                <a:latin typeface="UTM Avo" panose="02040603050506020204" pitchFamily="18" charset="0"/>
              </a:rPr>
              <a:t>ăn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cỗ</a:t>
            </a:r>
            <a:r>
              <a:rPr lang="en-US" sz="1533" dirty="0">
                <a:latin typeface="UTM Avo" panose="02040603050506020204" pitchFamily="18" charset="0"/>
              </a:rPr>
              <a:t>”. </a:t>
            </a:r>
            <a:r>
              <a:rPr lang="en-US" sz="1533" dirty="0" err="1">
                <a:latin typeface="UTM Avo" panose="02040603050506020204" pitchFamily="18" charset="0"/>
              </a:rPr>
              <a:t>Hường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đưa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cái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bát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nhựa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cho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bố</a:t>
            </a:r>
            <a:r>
              <a:rPr lang="en-US" sz="1533" dirty="0">
                <a:latin typeface="UTM Avo" panose="02040603050506020204" pitchFamily="18" charset="0"/>
              </a:rPr>
              <a:t>:</a:t>
            </a:r>
          </a:p>
          <a:p>
            <a:pPr marL="537620" indent="71965" algn="just">
              <a:lnSpc>
                <a:spcPct val="150000"/>
              </a:lnSpc>
              <a:buFontTx/>
              <a:buChar char="-"/>
            </a:pP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Mời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bác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xơi</a:t>
            </a:r>
            <a:r>
              <a:rPr lang="en-US" sz="1533" dirty="0">
                <a:latin typeface="UTM Avo" panose="02040603050506020204" pitchFamily="18" charset="0"/>
              </a:rPr>
              <a:t>!</a:t>
            </a:r>
          </a:p>
          <a:p>
            <a:pPr marL="537620" indent="71965" algn="just">
              <a:lnSpc>
                <a:spcPct val="150000"/>
              </a:lnSpc>
            </a:pPr>
            <a:r>
              <a:rPr lang="en-US" sz="1533" dirty="0" err="1">
                <a:latin typeface="UTM Avo" panose="02040603050506020204" pitchFamily="18" charset="0"/>
              </a:rPr>
              <a:t>Bố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đỡ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bằng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hai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tay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hẳn</a:t>
            </a:r>
            <a:r>
              <a:rPr lang="en-US" sz="1533" dirty="0">
                <a:latin typeface="UTM Avo" panose="02040603050506020204" pitchFamily="18" charset="0"/>
              </a:rPr>
              <a:t> hoi </a:t>
            </a:r>
            <a:r>
              <a:rPr lang="en-US" sz="1533" dirty="0" err="1">
                <a:latin typeface="UTM Avo" panose="02040603050506020204" pitchFamily="18" charset="0"/>
              </a:rPr>
              <a:t>và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nói</a:t>
            </a:r>
            <a:r>
              <a:rPr lang="en-US" sz="1533" dirty="0">
                <a:latin typeface="UTM Avo" panose="02040603050506020204" pitchFamily="18" charset="0"/>
              </a:rPr>
              <a:t>:</a:t>
            </a:r>
          </a:p>
          <a:p>
            <a:pPr marL="537620" indent="71965" algn="just">
              <a:lnSpc>
                <a:spcPct val="150000"/>
              </a:lnSpc>
              <a:buFontTx/>
              <a:buChar char="-"/>
            </a:pPr>
            <a:r>
              <a:rPr lang="en-US" sz="1533" dirty="0">
                <a:latin typeface="UTM Avo" panose="02040603050506020204" pitchFamily="18" charset="0"/>
              </a:rPr>
              <a:t> Xin </a:t>
            </a:r>
            <a:r>
              <a:rPr lang="en-US" sz="1533" dirty="0" err="1">
                <a:latin typeface="UTM Avo" panose="02040603050506020204" pitchFamily="18" charset="0"/>
              </a:rPr>
              <a:t>bác</a:t>
            </a:r>
            <a:r>
              <a:rPr lang="en-US" sz="1533" dirty="0">
                <a:latin typeface="UTM Avo" panose="02040603050506020204" pitchFamily="18" charset="0"/>
              </a:rPr>
              <a:t>. </a:t>
            </a:r>
            <a:r>
              <a:rPr lang="en-US" sz="1533" dirty="0" err="1">
                <a:latin typeface="UTM Avo" panose="02040603050506020204" pitchFamily="18" charset="0"/>
              </a:rPr>
              <a:t>Mời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bác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xơi</a:t>
            </a:r>
            <a:r>
              <a:rPr lang="en-US" sz="1533" dirty="0">
                <a:latin typeface="UTM Avo" panose="02040603050506020204" pitchFamily="18" charset="0"/>
              </a:rPr>
              <a:t>!</a:t>
            </a:r>
          </a:p>
          <a:p>
            <a:pPr marL="537620" indent="71965" algn="just">
              <a:lnSpc>
                <a:spcPct val="150000"/>
              </a:lnSpc>
              <a:buFontTx/>
              <a:buChar char="-"/>
            </a:pP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Bác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xơi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nữa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không</a:t>
            </a:r>
            <a:r>
              <a:rPr lang="en-US" sz="1533" dirty="0">
                <a:latin typeface="UTM Avo" panose="02040603050506020204" pitchFamily="18" charset="0"/>
              </a:rPr>
              <a:t> ạ?</a:t>
            </a:r>
          </a:p>
          <a:p>
            <a:pPr marL="537620" indent="71965" algn="just">
              <a:lnSpc>
                <a:spcPct val="150000"/>
              </a:lnSpc>
              <a:buFontTx/>
              <a:buChar char="-"/>
            </a:pP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Cảm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ơn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bác</a:t>
            </a:r>
            <a:r>
              <a:rPr lang="en-US" sz="1533" dirty="0">
                <a:latin typeface="UTM Avo" panose="02040603050506020204" pitchFamily="18" charset="0"/>
              </a:rPr>
              <a:t>! </a:t>
            </a:r>
            <a:r>
              <a:rPr lang="en-US" sz="1533" dirty="0" err="1">
                <a:latin typeface="UTM Avo" panose="02040603050506020204" pitchFamily="18" charset="0"/>
              </a:rPr>
              <a:t>Tôi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đủ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rồi</a:t>
            </a:r>
            <a:r>
              <a:rPr lang="en-US" sz="1533" dirty="0">
                <a:latin typeface="UTM Avo" panose="02040603050506020204" pitchFamily="18" charset="0"/>
              </a:rPr>
              <a:t>.</a:t>
            </a:r>
          </a:p>
          <a:p>
            <a:pPr marL="537620" indent="71965" algn="just">
              <a:lnSpc>
                <a:spcPct val="150000"/>
              </a:lnSpc>
            </a:pPr>
            <a:r>
              <a:rPr lang="en-US" sz="1533" dirty="0">
                <a:latin typeface="UTM Avo" panose="02040603050506020204" pitchFamily="18" charset="0"/>
              </a:rPr>
              <a:t>Hai </a:t>
            </a:r>
            <a:r>
              <a:rPr lang="en-US" sz="1533" dirty="0" err="1">
                <a:latin typeface="UTM Avo" panose="02040603050506020204" pitchFamily="18" charset="0"/>
              </a:rPr>
              <a:t>bố</a:t>
            </a:r>
            <a:r>
              <a:rPr lang="en-US" sz="1533" dirty="0">
                <a:latin typeface="UTM Avo" panose="02040603050506020204" pitchFamily="18" charset="0"/>
              </a:rPr>
              <a:t> con </a:t>
            </a:r>
            <a:r>
              <a:rPr lang="en-US" sz="1533" dirty="0" err="1">
                <a:latin typeface="UTM Avo" panose="02040603050506020204" pitchFamily="18" charset="0"/>
              </a:rPr>
              <a:t>cùng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phá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lên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cười</a:t>
            </a:r>
            <a:r>
              <a:rPr lang="en-US" sz="1533" dirty="0">
                <a:latin typeface="UTM Avo" panose="02040603050506020204" pitchFamily="18" charset="0"/>
              </a:rPr>
              <a:t>. </a:t>
            </a:r>
            <a:r>
              <a:rPr lang="en-US" sz="1533" dirty="0" err="1">
                <a:latin typeface="UTM Avo" panose="02040603050506020204" pitchFamily="18" charset="0"/>
              </a:rPr>
              <a:t>Lát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sau</a:t>
            </a:r>
            <a:r>
              <a:rPr lang="en-US" sz="1533" dirty="0">
                <a:latin typeface="UTM Avo" panose="02040603050506020204" pitchFamily="18" charset="0"/>
              </a:rPr>
              <a:t>, </a:t>
            </a:r>
            <a:r>
              <a:rPr lang="en-US" sz="1533" dirty="0" err="1">
                <a:latin typeface="UTM Avo" panose="02040603050506020204" pitchFamily="18" charset="0"/>
              </a:rPr>
              <a:t>hai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bố</a:t>
            </a:r>
            <a:r>
              <a:rPr lang="en-US" sz="1533" dirty="0">
                <a:latin typeface="UTM Avo" panose="02040603050506020204" pitchFamily="18" charset="0"/>
              </a:rPr>
              <a:t> con </a:t>
            </a:r>
            <a:r>
              <a:rPr lang="en-US" sz="1533" dirty="0" err="1">
                <a:latin typeface="UTM Avo" panose="02040603050506020204" pitchFamily="18" charset="0"/>
              </a:rPr>
              <a:t>đổi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cho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nhau</a:t>
            </a:r>
            <a:r>
              <a:rPr lang="en-US" sz="1533" dirty="0">
                <a:latin typeface="UTM Avo" panose="02040603050506020204" pitchFamily="18" charset="0"/>
              </a:rPr>
              <a:t>. </a:t>
            </a:r>
            <a:r>
              <a:rPr lang="en-US" sz="1533" dirty="0" err="1">
                <a:latin typeface="UTM Avo" panose="02040603050506020204" pitchFamily="18" charset="0"/>
              </a:rPr>
              <a:t>Bố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hỏi</a:t>
            </a:r>
            <a:r>
              <a:rPr lang="en-US" sz="1533" dirty="0">
                <a:latin typeface="UTM Avo" panose="02040603050506020204" pitchFamily="18" charset="0"/>
              </a:rPr>
              <a:t>:</a:t>
            </a:r>
          </a:p>
          <a:p>
            <a:pPr marL="537620" indent="71965" algn="just">
              <a:lnSpc>
                <a:spcPct val="150000"/>
              </a:lnSpc>
              <a:buFontTx/>
              <a:buChar char="-"/>
            </a:pP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Bác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xơi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gì</a:t>
            </a:r>
            <a:r>
              <a:rPr lang="en-US" sz="1533" dirty="0">
                <a:latin typeface="UTM Avo" panose="02040603050506020204" pitchFamily="18" charset="0"/>
              </a:rPr>
              <a:t> ạ?</a:t>
            </a:r>
          </a:p>
          <a:p>
            <a:pPr marL="537620" indent="71965" algn="just">
              <a:lnSpc>
                <a:spcPct val="150000"/>
              </a:lnSpc>
              <a:buFontTx/>
              <a:buChar char="-"/>
            </a:pP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Dạ</a:t>
            </a:r>
            <a:r>
              <a:rPr lang="en-US" sz="1533" dirty="0">
                <a:latin typeface="UTM Avo" panose="02040603050506020204" pitchFamily="18" charset="0"/>
              </a:rPr>
              <a:t>, </a:t>
            </a:r>
            <a:r>
              <a:rPr lang="en-US" sz="1533" dirty="0" err="1">
                <a:latin typeface="UTM Avo" panose="02040603050506020204" pitchFamily="18" charset="0"/>
              </a:rPr>
              <a:t>xin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bác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bát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miến</a:t>
            </a:r>
            <a:r>
              <a:rPr lang="en-US" sz="1533" dirty="0">
                <a:latin typeface="UTM Avo" panose="02040603050506020204" pitchFamily="18" charset="0"/>
              </a:rPr>
              <a:t> ạ.</a:t>
            </a:r>
          </a:p>
          <a:p>
            <a:pPr marL="537620" indent="71965" algn="just">
              <a:lnSpc>
                <a:spcPct val="150000"/>
              </a:lnSpc>
              <a:buFontTx/>
              <a:buChar char="-"/>
            </a:pP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Đây</a:t>
            </a:r>
            <a:r>
              <a:rPr lang="en-US" sz="1533" dirty="0">
                <a:latin typeface="UTM Avo" panose="02040603050506020204" pitchFamily="18" charset="0"/>
              </a:rPr>
              <a:t>, </a:t>
            </a:r>
            <a:r>
              <a:rPr lang="en-US" sz="1533" dirty="0" err="1">
                <a:latin typeface="UTM Avo" panose="02040603050506020204" pitchFamily="18" charset="0"/>
              </a:rPr>
              <a:t>mời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bác</a:t>
            </a:r>
            <a:r>
              <a:rPr lang="en-US" sz="1533" dirty="0">
                <a:latin typeface="UTM Avo" panose="02040603050506020204" pitchFamily="18" charset="0"/>
              </a:rPr>
              <a:t>.</a:t>
            </a:r>
          </a:p>
          <a:p>
            <a:pPr marL="537620" indent="71965" algn="just">
              <a:lnSpc>
                <a:spcPct val="150000"/>
              </a:lnSpc>
            </a:pPr>
            <a:r>
              <a:rPr lang="en-US" sz="1533" dirty="0" err="1">
                <a:latin typeface="UTM Avo" panose="02040603050506020204" pitchFamily="18" charset="0"/>
              </a:rPr>
              <a:t>Hường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đưa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tay</a:t>
            </a:r>
            <a:r>
              <a:rPr lang="en-US" sz="1533" dirty="0">
                <a:latin typeface="UTM Avo" panose="02040603050506020204" pitchFamily="18" charset="0"/>
              </a:rPr>
              <a:t> ra </a:t>
            </a:r>
            <a:r>
              <a:rPr lang="en-US" sz="1533" dirty="0" err="1">
                <a:latin typeface="UTM Avo" panose="02040603050506020204" pitchFamily="18" charset="0"/>
              </a:rPr>
              <a:t>cầm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lấy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cái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bát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nhựa</a:t>
            </a:r>
            <a:r>
              <a:rPr lang="en-US" sz="1533" dirty="0">
                <a:latin typeface="UTM Avo" panose="02040603050506020204" pitchFamily="18" charset="0"/>
              </a:rPr>
              <a:t>. </a:t>
            </a:r>
            <a:r>
              <a:rPr lang="en-US" sz="1533" dirty="0" err="1">
                <a:latin typeface="UTM Avo" panose="02040603050506020204" pitchFamily="18" charset="0"/>
              </a:rPr>
              <a:t>Bố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bảo</a:t>
            </a:r>
            <a:r>
              <a:rPr lang="en-US" sz="1533" dirty="0">
                <a:latin typeface="UTM Avo" panose="02040603050506020204" pitchFamily="18" charset="0"/>
              </a:rPr>
              <a:t>:</a:t>
            </a:r>
          </a:p>
          <a:p>
            <a:pPr marL="537620" indent="71965" algn="just">
              <a:lnSpc>
                <a:spcPct val="150000"/>
              </a:lnSpc>
              <a:buFontTx/>
              <a:buChar char="-"/>
            </a:pP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Ấy</a:t>
            </a:r>
            <a:r>
              <a:rPr lang="en-US" sz="1533" dirty="0">
                <a:latin typeface="UTM Avo" panose="02040603050506020204" pitchFamily="18" charset="0"/>
              </a:rPr>
              <a:t>, </a:t>
            </a:r>
            <a:r>
              <a:rPr lang="en-US" sz="1533" dirty="0" err="1">
                <a:latin typeface="UTM Avo" panose="02040603050506020204" pitchFamily="18" charset="0"/>
              </a:rPr>
              <a:t>bác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phải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đỡ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bằng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hai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tay</a:t>
            </a:r>
            <a:r>
              <a:rPr lang="en-US" sz="1533" dirty="0">
                <a:latin typeface="UTM Avo" panose="02040603050506020204" pitchFamily="18" charset="0"/>
              </a:rPr>
              <a:t>. </a:t>
            </a:r>
            <a:r>
              <a:rPr lang="en-US" sz="1533" dirty="0" err="1">
                <a:latin typeface="UTM Avo" panose="02040603050506020204" pitchFamily="18" charset="0"/>
              </a:rPr>
              <a:t>Tôi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đưa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cho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bác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bằng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hai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tay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cơ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mà</a:t>
            </a:r>
            <a:r>
              <a:rPr lang="en-US" sz="1533" dirty="0">
                <a:latin typeface="UTM Avo" panose="02040603050506020204" pitchFamily="18" charset="0"/>
              </a:rPr>
              <a:t>!</a:t>
            </a:r>
          </a:p>
          <a:p>
            <a:pPr indent="609585" algn="just">
              <a:lnSpc>
                <a:spcPct val="150000"/>
              </a:lnSpc>
            </a:pPr>
            <a:r>
              <a:rPr lang="en-US" sz="1533" dirty="0" err="1">
                <a:latin typeface="UTM Avo" panose="02040603050506020204" pitchFamily="18" charset="0"/>
              </a:rPr>
              <a:t>Năm</a:t>
            </a:r>
            <a:r>
              <a:rPr lang="en-US" sz="1533" dirty="0">
                <a:latin typeface="UTM Avo" panose="02040603050506020204" pitchFamily="18" charset="0"/>
              </a:rPr>
              <a:t> nay, </a:t>
            </a:r>
            <a:r>
              <a:rPr lang="en-US" sz="1533" dirty="0" err="1">
                <a:latin typeface="UTM Avo" panose="02040603050506020204" pitchFamily="18" charset="0"/>
              </a:rPr>
              <a:t>bố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đi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công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tác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xa</a:t>
            </a:r>
            <a:r>
              <a:rPr lang="en-US" sz="1533" dirty="0">
                <a:latin typeface="UTM Avo" panose="02040603050506020204" pitchFamily="18" charset="0"/>
              </a:rPr>
              <a:t>. </a:t>
            </a:r>
            <a:r>
              <a:rPr lang="en-US" sz="1533" dirty="0" err="1">
                <a:latin typeface="UTM Avo" panose="02040603050506020204" pitchFamily="18" charset="0"/>
              </a:rPr>
              <a:t>Đến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bữa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ăn</a:t>
            </a:r>
            <a:r>
              <a:rPr lang="en-US" sz="1533" dirty="0">
                <a:latin typeface="UTM Avo" panose="02040603050506020204" pitchFamily="18" charset="0"/>
              </a:rPr>
              <a:t>, </a:t>
            </a:r>
            <a:r>
              <a:rPr lang="en-US" sz="1533" dirty="0" err="1">
                <a:latin typeface="UTM Avo" panose="02040603050506020204" pitchFamily="18" charset="0"/>
              </a:rPr>
              <a:t>nhìn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hai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bàn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tay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của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Hường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lễ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phép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đón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bát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cơm</a:t>
            </a:r>
            <a:r>
              <a:rPr lang="en-US" sz="1533" dirty="0">
                <a:latin typeface="UTM Avo" panose="02040603050506020204" pitchFamily="18" charset="0"/>
              </a:rPr>
              <a:t>, </a:t>
            </a:r>
            <a:r>
              <a:rPr lang="en-US" sz="1533" dirty="0" err="1">
                <a:latin typeface="UTM Avo" panose="02040603050506020204" pitchFamily="18" charset="0"/>
              </a:rPr>
              <a:t>mẹ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lại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nhớ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đến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lúc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hai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bố</a:t>
            </a:r>
            <a:r>
              <a:rPr lang="en-US" sz="1533" dirty="0">
                <a:latin typeface="UTM Avo" panose="02040603050506020204" pitchFamily="18" charset="0"/>
              </a:rPr>
              <a:t> con </a:t>
            </a:r>
            <a:r>
              <a:rPr lang="en-US" sz="1533" dirty="0" err="1">
                <a:latin typeface="UTM Avo" panose="02040603050506020204" pitchFamily="18" charset="0"/>
              </a:rPr>
              <a:t>chơi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với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nhau</a:t>
            </a:r>
            <a:r>
              <a:rPr lang="en-US" sz="1533" dirty="0">
                <a:latin typeface="UTM Avo" panose="02040603050506020204" pitchFamily="18" charset="0"/>
              </a:rPr>
              <a:t>. </a:t>
            </a:r>
            <a:r>
              <a:rPr lang="en-US" sz="1533" dirty="0" err="1">
                <a:latin typeface="UTM Avo" panose="02040603050506020204" pitchFamily="18" charset="0"/>
              </a:rPr>
              <a:t>Mẹ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nghĩ</a:t>
            </a:r>
            <a:r>
              <a:rPr lang="en-US" sz="1533" dirty="0">
                <a:latin typeface="UTM Avo" panose="02040603050506020204" pitchFamily="18" charset="0"/>
              </a:rPr>
              <a:t>, </a:t>
            </a:r>
            <a:r>
              <a:rPr lang="en-US" sz="1533" dirty="0" err="1">
                <a:latin typeface="UTM Avo" panose="02040603050506020204" pitchFamily="18" charset="0"/>
              </a:rPr>
              <a:t>Hường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không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biết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rằng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ngay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trong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trò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chơi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ấy</a:t>
            </a:r>
            <a:r>
              <a:rPr lang="en-US" sz="1533" dirty="0">
                <a:latin typeface="UTM Avo" panose="02040603050506020204" pitchFamily="18" charset="0"/>
              </a:rPr>
              <a:t>, </a:t>
            </a:r>
            <a:r>
              <a:rPr lang="en-US" sz="1533" dirty="0" err="1">
                <a:latin typeface="UTM Avo" panose="02040603050506020204" pitchFamily="18" charset="0"/>
              </a:rPr>
              <a:t>bố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đã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dạy</a:t>
            </a:r>
            <a:r>
              <a:rPr lang="en-US" sz="1533" dirty="0">
                <a:latin typeface="UTM Avo" panose="02040603050506020204" pitchFamily="18" charset="0"/>
              </a:rPr>
              <a:t> con </a:t>
            </a:r>
            <a:r>
              <a:rPr lang="en-US" sz="1533" dirty="0" err="1">
                <a:latin typeface="UTM Avo" panose="02040603050506020204" pitchFamily="18" charset="0"/>
              </a:rPr>
              <a:t>một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nết</a:t>
            </a:r>
            <a:r>
              <a:rPr lang="en-US" sz="1533" dirty="0">
                <a:latin typeface="UTM Avo" panose="02040603050506020204" pitchFamily="18" charset="0"/>
              </a:rPr>
              <a:t> </a:t>
            </a:r>
            <a:r>
              <a:rPr lang="en-US" sz="1533" dirty="0" err="1">
                <a:latin typeface="UTM Avo" panose="02040603050506020204" pitchFamily="18" charset="0"/>
              </a:rPr>
              <a:t>ngoan</a:t>
            </a:r>
            <a:r>
              <a:rPr lang="en-US" sz="1533" dirty="0"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53563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732</Words>
  <Application>Microsoft Office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2022-12-14T00:05:49Z</dcterms:created>
  <dcterms:modified xsi:type="dcterms:W3CDTF">2022-12-14T00:12:00Z</dcterms:modified>
</cp:coreProperties>
</file>