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80" r:id="rId8"/>
    <p:sldId id="279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1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7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7CC1-F327-47CB-9759-C4CEA242AE7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2405-2551-48C0-8395-EEDBB904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52600" y="228600"/>
            <a:ext cx="6280296" cy="6477000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0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B165CA-31A8-4732-A7A0-AB4C01432571}"/>
              </a:ext>
            </a:extLst>
          </p:cNvPr>
          <p:cNvSpPr txBox="1"/>
          <p:nvPr/>
        </p:nvSpPr>
        <p:spPr>
          <a:xfrm>
            <a:off x="1562703" y="224177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E36AB-714E-4BC3-850C-E6AC6384CFB5}"/>
              </a:ext>
            </a:extLst>
          </p:cNvPr>
          <p:cNvSpPr txBox="1"/>
          <p:nvPr/>
        </p:nvSpPr>
        <p:spPr>
          <a:xfrm>
            <a:off x="173181" y="1461658"/>
            <a:ext cx="86743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CC0B7D-2C5B-4E44-A016-B905981B64F6}"/>
              </a:ext>
            </a:extLst>
          </p:cNvPr>
          <p:cNvSpPr txBox="1"/>
          <p:nvPr/>
        </p:nvSpPr>
        <p:spPr>
          <a:xfrm>
            <a:off x="152399" y="2759271"/>
            <a:ext cx="8915401" cy="12965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472566-6E49-4825-8296-86FB20BA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152400" y="27709"/>
            <a:ext cx="1410303" cy="131608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14FB4D-4EE1-46C8-9BA5-C8D745451C93}"/>
              </a:ext>
            </a:extLst>
          </p:cNvPr>
          <p:cNvSpPr txBox="1"/>
          <p:nvPr/>
        </p:nvSpPr>
        <p:spPr>
          <a:xfrm>
            <a:off x="246520" y="4038600"/>
            <a:ext cx="882128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E4B787-3C2F-4119-87AF-55F3AA69365D}"/>
              </a:ext>
            </a:extLst>
          </p:cNvPr>
          <p:cNvSpPr txBox="1"/>
          <p:nvPr/>
        </p:nvSpPr>
        <p:spPr>
          <a:xfrm>
            <a:off x="152399" y="5188227"/>
            <a:ext cx="8159768" cy="12965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kia</a:t>
            </a:r>
          </a:p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E0DC49-0F4D-4994-8FCF-87A1AEC9FB6C}"/>
              </a:ext>
            </a:extLst>
          </p:cNvPr>
          <p:cNvSpPr txBox="1"/>
          <p:nvPr/>
        </p:nvSpPr>
        <p:spPr>
          <a:xfrm>
            <a:off x="268634" y="225205"/>
            <a:ext cx="8341966" cy="258531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189" indent="-457189" algn="just">
              <a:lnSpc>
                <a:spcPct val="125000"/>
              </a:lnSpc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9" indent="-457189" algn="just">
              <a:lnSpc>
                <a:spcPct val="125000"/>
              </a:lnSpc>
              <a:buAutoNum type="alphaL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9" indent="-457189" algn="just">
              <a:lnSpc>
                <a:spcPct val="125000"/>
              </a:lnSpc>
              <a:buAutoNum type="alphaLcPeriod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681314-BB8C-498C-96EA-8B23216AAE48}"/>
              </a:ext>
            </a:extLst>
          </p:cNvPr>
          <p:cNvSpPr txBox="1"/>
          <p:nvPr/>
        </p:nvSpPr>
        <p:spPr>
          <a:xfrm>
            <a:off x="268633" y="2907129"/>
            <a:ext cx="860902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4BF4E82-7166-4D23-89D6-873C224C6D51}"/>
              </a:ext>
            </a:extLst>
          </p:cNvPr>
          <p:cNvSpPr/>
          <p:nvPr/>
        </p:nvSpPr>
        <p:spPr>
          <a:xfrm>
            <a:off x="278416" y="2313336"/>
            <a:ext cx="439479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217151-42FD-4E68-B4B0-3CF432BD4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"/>
          <a:stretch/>
        </p:blipFill>
        <p:spPr>
          <a:xfrm>
            <a:off x="3200400" y="3731644"/>
            <a:ext cx="4633039" cy="23043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90C7A5-2C47-4EF7-9780-E53741298993}"/>
              </a:ext>
            </a:extLst>
          </p:cNvPr>
          <p:cNvSpPr txBox="1"/>
          <p:nvPr/>
        </p:nvSpPr>
        <p:spPr>
          <a:xfrm>
            <a:off x="359733" y="6035965"/>
            <a:ext cx="8159768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1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E36AB-714E-4BC3-850C-E6AC6384CFB5}"/>
              </a:ext>
            </a:extLst>
          </p:cNvPr>
          <p:cNvSpPr txBox="1"/>
          <p:nvPr/>
        </p:nvSpPr>
        <p:spPr>
          <a:xfrm>
            <a:off x="60734" y="1501418"/>
            <a:ext cx="9083265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4B66A-1474-4AC1-B8EA-4B5BE03610B5}"/>
              </a:ext>
            </a:extLst>
          </p:cNvPr>
          <p:cNvSpPr txBox="1"/>
          <p:nvPr/>
        </p:nvSpPr>
        <p:spPr>
          <a:xfrm>
            <a:off x="1864544" y="461762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8EDEE24A-90D1-46D1-B7F6-0A9406B25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371701" y="283882"/>
            <a:ext cx="1304699" cy="121753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21">
            <a:extLst>
              <a:ext uri="{FF2B5EF4-FFF2-40B4-BE49-F238E27FC236}">
                <a16:creationId xmlns:a16="http://schemas.microsoft.com/office/drawing/2014/main" xmlns="" id="{50DD80E5-0AD7-49D6-AF2F-050A2122E9D6}"/>
              </a:ext>
            </a:extLst>
          </p:cNvPr>
          <p:cNvSpPr/>
          <p:nvPr/>
        </p:nvSpPr>
        <p:spPr>
          <a:xfrm>
            <a:off x="492117" y="2534220"/>
            <a:ext cx="1372428" cy="50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36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xmlns="" id="{E2AF8C55-415F-46DA-8205-A5D9F4568CD0}"/>
              </a:ext>
            </a:extLst>
          </p:cNvPr>
          <p:cNvSpPr/>
          <p:nvPr/>
        </p:nvSpPr>
        <p:spPr>
          <a:xfrm>
            <a:off x="2117452" y="2534220"/>
            <a:ext cx="965747" cy="50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sz="36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xmlns="" id="{05316C0E-1EE5-4F14-84C3-B09C9411E8AE}"/>
              </a:ext>
            </a:extLst>
          </p:cNvPr>
          <p:cNvSpPr/>
          <p:nvPr/>
        </p:nvSpPr>
        <p:spPr>
          <a:xfrm>
            <a:off x="3336106" y="2514602"/>
            <a:ext cx="1104185" cy="50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6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xmlns="" id="{0D708E17-0BA1-4102-B4E2-16F5D1FE8B16}"/>
              </a:ext>
            </a:extLst>
          </p:cNvPr>
          <p:cNvSpPr/>
          <p:nvPr/>
        </p:nvSpPr>
        <p:spPr>
          <a:xfrm>
            <a:off x="4592780" y="2534220"/>
            <a:ext cx="1299060" cy="50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endParaRPr lang="en-US" sz="36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B4EE1BB0-0C92-42F8-B0A0-D3C9A2F62F08}"/>
              </a:ext>
            </a:extLst>
          </p:cNvPr>
          <p:cNvSpPr/>
          <p:nvPr/>
        </p:nvSpPr>
        <p:spPr>
          <a:xfrm>
            <a:off x="6064258" y="2524410"/>
            <a:ext cx="1104185" cy="50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xmlns="" id="{66DC697C-CEBF-4A37-8C11-2C9F1C92AA19}"/>
              </a:ext>
            </a:extLst>
          </p:cNvPr>
          <p:cNvSpPr/>
          <p:nvPr/>
        </p:nvSpPr>
        <p:spPr>
          <a:xfrm>
            <a:off x="7365596" y="2514600"/>
            <a:ext cx="1203444" cy="5034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lnSpc>
                <a:spcPct val="125000"/>
              </a:lnSpc>
            </a:pPr>
            <a:r>
              <a:rPr lang="en-US" sz="3600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6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A1F4360-3974-4366-8607-5CEC31FB1079}"/>
              </a:ext>
            </a:extLst>
          </p:cNvPr>
          <p:cNvSpPr txBox="1"/>
          <p:nvPr/>
        </p:nvSpPr>
        <p:spPr>
          <a:xfrm>
            <a:off x="143861" y="3425246"/>
            <a:ext cx="8159768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F4C8DBD-6AB8-4480-8D87-B7A5A2181AA6}"/>
              </a:ext>
            </a:extLst>
          </p:cNvPr>
          <p:cNvSpPr txBox="1"/>
          <p:nvPr/>
        </p:nvSpPr>
        <p:spPr>
          <a:xfrm>
            <a:off x="179604" y="4175897"/>
            <a:ext cx="8583395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91C9EF8-72BA-4B72-9A68-78B0D07CF670}"/>
              </a:ext>
            </a:extLst>
          </p:cNvPr>
          <p:cNvGrpSpPr/>
          <p:nvPr/>
        </p:nvGrpSpPr>
        <p:grpSpPr>
          <a:xfrm>
            <a:off x="1525690" y="1854425"/>
            <a:ext cx="6856177" cy="4485392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109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9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70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152400" y="392970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2933700" y="253057"/>
            <a:ext cx="32766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6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76E32E-EFD7-43A2-8BE1-2CC33F1F21FD}"/>
              </a:ext>
            </a:extLst>
          </p:cNvPr>
          <p:cNvSpPr txBox="1"/>
          <p:nvPr/>
        </p:nvSpPr>
        <p:spPr>
          <a:xfrm>
            <a:off x="2250891" y="655065"/>
            <a:ext cx="7591660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9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O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CA66F75-794B-4C19-8614-87E015BBE1F5}"/>
              </a:ext>
            </a:extLst>
          </p:cNvPr>
          <p:cNvSpPr txBox="1"/>
          <p:nvPr/>
        </p:nvSpPr>
        <p:spPr>
          <a:xfrm>
            <a:off x="1149965" y="1706850"/>
            <a:ext cx="7154436" cy="11156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3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</a:t>
            </a:r>
            <a:endParaRPr lang="en-US" sz="27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B290FD48-CD60-4CCC-81B4-F610A61D3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371701" y="360315"/>
            <a:ext cx="2020135" cy="18851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D74EF7E-8A33-4A6F-BBDF-4946EC95E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1" r="70206" b="-1446"/>
          <a:stretch/>
        </p:blipFill>
        <p:spPr>
          <a:xfrm>
            <a:off x="1206501" y="2758635"/>
            <a:ext cx="3425707" cy="34880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84DBCF2-CB42-421B-B66C-75FCC5962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7" t="22826" r="13603" b="22963"/>
          <a:stretch/>
        </p:blipFill>
        <p:spPr>
          <a:xfrm>
            <a:off x="5313303" y="3663088"/>
            <a:ext cx="2468504" cy="2583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4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CC289B-3376-435C-9503-4FF63C714155}"/>
              </a:ext>
            </a:extLst>
          </p:cNvPr>
          <p:cNvSpPr txBox="1"/>
          <p:nvPr/>
        </p:nvSpPr>
        <p:spPr>
          <a:xfrm>
            <a:off x="1002285" y="540890"/>
            <a:ext cx="71544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3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24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24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xmlns="" id="{23A409A8-8E3B-4D15-B919-8EBF23025F4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3200" y="1648885"/>
            <a:ext cx="61976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6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CC289B-3376-435C-9503-4FF63C714155}"/>
              </a:ext>
            </a:extLst>
          </p:cNvPr>
          <p:cNvSpPr txBox="1"/>
          <p:nvPr/>
        </p:nvSpPr>
        <p:spPr>
          <a:xfrm>
            <a:off x="1002285" y="540890"/>
            <a:ext cx="71544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4300" b="1" dirty="0">
                <a:solidFill>
                  <a:srgbClr val="F7446B"/>
                </a:solidFill>
                <a:latin typeface="HP001 4 hàng" panose="020B0603050302020204" pitchFamily="34" charset="0"/>
              </a:rPr>
              <a:t>O </a:t>
            </a:r>
            <a:r>
              <a:rPr lang="en-US" sz="24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24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24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24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O">
            <a:hlinkClick r:id="" action="ppaction://media"/>
            <a:extLst>
              <a:ext uri="{FF2B5EF4-FFF2-40B4-BE49-F238E27FC236}">
                <a16:creationId xmlns:a16="http://schemas.microsoft.com/office/drawing/2014/main" xmlns="" id="{F15017EE-E777-4BD9-903F-F8DEF9A4688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218" r="4033" b="14442"/>
          <a:stretch/>
        </p:blipFill>
        <p:spPr>
          <a:xfrm>
            <a:off x="1712150" y="1475083"/>
            <a:ext cx="5900325" cy="4997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7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xmlns="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5A557E-0CDC-46B3-9AAC-D1EB24C47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371701" y="360315"/>
            <a:ext cx="2020135" cy="18851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7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867ED03-53B7-4142-8802-FFFD68C69C18}"/>
              </a:ext>
            </a:extLst>
          </p:cNvPr>
          <p:cNvGrpSpPr/>
          <p:nvPr/>
        </p:nvGrpSpPr>
        <p:grpSpPr>
          <a:xfrm>
            <a:off x="1100395" y="1868603"/>
            <a:ext cx="7467205" cy="4451381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90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4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70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37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xmlns="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152400" y="392970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3366817" y="253057"/>
            <a:ext cx="32766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4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1752600" y="224177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SỰ TÍCH CÂY VÚ SỮA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8D56EF-8FB5-4BB1-8C84-62C194590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28600" y="76802"/>
            <a:ext cx="1239320" cy="115652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AA59FE-0160-439F-99B6-9DA0A4816A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" b="12878"/>
          <a:stretch/>
        </p:blipFill>
        <p:spPr>
          <a:xfrm>
            <a:off x="615384" y="1106734"/>
            <a:ext cx="7658548" cy="2877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098058-1881-446B-BB26-619A4DA34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642"/>
          <a:stretch/>
        </p:blipFill>
        <p:spPr>
          <a:xfrm>
            <a:off x="713750" y="3970220"/>
            <a:ext cx="7461816" cy="2735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3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152400" y="392970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2933700" y="253057"/>
            <a:ext cx="32766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60F04-36B4-45A2-B1D1-F13D064BD417}"/>
              </a:ext>
            </a:extLst>
          </p:cNvPr>
          <p:cNvSpPr txBox="1"/>
          <p:nvPr/>
        </p:nvSpPr>
        <p:spPr>
          <a:xfrm>
            <a:off x="1191404" y="1366909"/>
            <a:ext cx="7800196" cy="12965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652" y="1530538"/>
            <a:ext cx="927752" cy="4889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8" r="2058"/>
          <a:stretch/>
        </p:blipFill>
        <p:spPr>
          <a:xfrm>
            <a:off x="671902" y="2743200"/>
            <a:ext cx="7800195" cy="3960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3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301B64-10CF-4D0A-B1F8-9954AFC616EE}"/>
              </a:ext>
            </a:extLst>
          </p:cNvPr>
          <p:cNvSpPr txBox="1"/>
          <p:nvPr/>
        </p:nvSpPr>
        <p:spPr>
          <a:xfrm>
            <a:off x="0" y="110182"/>
            <a:ext cx="9144000" cy="7326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B75FF2-60CE-49BE-8396-8ED0CAACC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2" t="1" b="889"/>
          <a:stretch/>
        </p:blipFill>
        <p:spPr>
          <a:xfrm>
            <a:off x="1030959" y="983781"/>
            <a:ext cx="6924652" cy="2750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38E551-98FD-4C77-B077-F86F45442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66"/>
          <a:stretch/>
        </p:blipFill>
        <p:spPr>
          <a:xfrm>
            <a:off x="1061063" y="3733800"/>
            <a:ext cx="6924652" cy="295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3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334213-F999-41E5-9794-5DA5F9C0F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2" b="12878"/>
          <a:stretch/>
        </p:blipFill>
        <p:spPr>
          <a:xfrm>
            <a:off x="800047" y="332330"/>
            <a:ext cx="7502343" cy="2619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8947B9-4263-4A9D-A5BA-3FC08034E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42"/>
          <a:stretch/>
        </p:blipFill>
        <p:spPr>
          <a:xfrm>
            <a:off x="820829" y="2965206"/>
            <a:ext cx="7502343" cy="253357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FA49F85-6526-4935-9921-81037CE1B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674" y="5607061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B25FA5-B6A3-400E-A9D3-9AA58253CD48}"/>
              </a:ext>
            </a:extLst>
          </p:cNvPr>
          <p:cNvSpPr txBox="1"/>
          <p:nvPr/>
        </p:nvSpPr>
        <p:spPr>
          <a:xfrm>
            <a:off x="800047" y="5607061"/>
            <a:ext cx="8246971" cy="12965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744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1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C4A6C3F-CE6F-4B90-9A96-86738710A9AB}"/>
              </a:ext>
            </a:extLst>
          </p:cNvPr>
          <p:cNvGrpSpPr/>
          <p:nvPr/>
        </p:nvGrpSpPr>
        <p:grpSpPr>
          <a:xfrm>
            <a:off x="1525690" y="1854425"/>
            <a:ext cx="6525493" cy="4587832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109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59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70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7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506818" y="502340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3616341" y="410009"/>
            <a:ext cx="32766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307058" y="1860676"/>
            <a:ext cx="5083401" cy="474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294A48-5128-4508-BFB7-94AD3F5984A4}"/>
              </a:ext>
            </a:extLst>
          </p:cNvPr>
          <p:cNvSpPr txBox="1"/>
          <p:nvPr/>
        </p:nvSpPr>
        <p:spPr>
          <a:xfrm>
            <a:off x="152400" y="392970"/>
            <a:ext cx="2151529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3429000" y="253057"/>
            <a:ext cx="3276600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DB0D57-E4C1-4E80-8664-1A0205E2CF88}"/>
              </a:ext>
            </a:extLst>
          </p:cNvPr>
          <p:cNvSpPr txBox="1"/>
          <p:nvPr/>
        </p:nvSpPr>
        <p:spPr>
          <a:xfrm>
            <a:off x="1607" y="579362"/>
            <a:ext cx="8993480" cy="62786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oi.</a:t>
            </a: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ạ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Kẽo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kia</a:t>
            </a: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896DB-F00F-4B35-AA0E-25BACE8F3BB7}"/>
              </a:ext>
            </a:extLst>
          </p:cNvPr>
          <p:cNvSpPr txBox="1"/>
          <p:nvPr/>
        </p:nvSpPr>
        <p:spPr>
          <a:xfrm>
            <a:off x="3520237" y="46006"/>
            <a:ext cx="1663589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63CE315-47CC-48A3-AD46-13BD3670F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81260"/>
            <a:ext cx="555760" cy="5251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D28DAF4-4C41-4E60-B7B9-28433517DD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60" y="4343400"/>
            <a:ext cx="533400" cy="533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5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DB0D57-E4C1-4E80-8664-1A0205E2CF88}"/>
              </a:ext>
            </a:extLst>
          </p:cNvPr>
          <p:cNvSpPr txBox="1"/>
          <p:nvPr/>
        </p:nvSpPr>
        <p:spPr>
          <a:xfrm>
            <a:off x="0" y="1043849"/>
            <a:ext cx="8993480" cy="42131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oi.</a:t>
            </a: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ạ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Kẽo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896DB-F00F-4B35-AA0E-25BACE8F3BB7}"/>
              </a:ext>
            </a:extLst>
          </p:cNvPr>
          <p:cNvSpPr txBox="1"/>
          <p:nvPr/>
        </p:nvSpPr>
        <p:spPr>
          <a:xfrm>
            <a:off x="3520237" y="293198"/>
            <a:ext cx="1663589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63CE315-47CC-48A3-AD46-13BD3670F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1144942"/>
            <a:ext cx="555760" cy="52517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886200" y="116460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81800" y="120053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48200" y="178637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0" y="178637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67260" y="256457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33384" y="254033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98608" y="32766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20000" y="32766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770428" y="386243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54165" y="386243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22408" y="461472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71584" y="466042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545792" y="466042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6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B94C9B-5CD1-40B8-98B3-5E560F377FA0}"/>
              </a:ext>
            </a:extLst>
          </p:cNvPr>
          <p:cNvSpPr txBox="1"/>
          <p:nvPr/>
        </p:nvSpPr>
        <p:spPr>
          <a:xfrm>
            <a:off x="1163771" y="327061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45934" y="303936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9D234F-530A-44B0-8C0B-D7E30AC1FB5D}"/>
              </a:ext>
            </a:extLst>
          </p:cNvPr>
          <p:cNvSpPr txBox="1"/>
          <p:nvPr/>
        </p:nvSpPr>
        <p:spPr>
          <a:xfrm>
            <a:off x="1122345" y="714934"/>
            <a:ext cx="7154436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4CAE37-C031-447C-A0D4-4B3695F007FD}"/>
              </a:ext>
            </a:extLst>
          </p:cNvPr>
          <p:cNvSpPr/>
          <p:nvPr/>
        </p:nvSpPr>
        <p:spPr>
          <a:xfrm>
            <a:off x="-457200" y="1524000"/>
            <a:ext cx="7995683" cy="81393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oi</a:t>
            </a:r>
            <a:endParaRPr lang="vi-V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F1432A-BE85-4E86-9EFF-105953948C84}"/>
              </a:ext>
            </a:extLst>
          </p:cNvPr>
          <p:cNvSpPr txBox="1"/>
          <p:nvPr/>
        </p:nvSpPr>
        <p:spPr>
          <a:xfrm>
            <a:off x="1565554" y="1535541"/>
            <a:ext cx="7730845" cy="907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endParaRPr lang="en-US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ot weather boy hot weather boy Royalty Free Vector Image">
            <a:extLst>
              <a:ext uri="{FF2B5EF4-FFF2-40B4-BE49-F238E27FC236}">
                <a16:creationId xmlns:a16="http://schemas.microsoft.com/office/drawing/2014/main" xmlns="" id="{461A2008-CD1B-48CE-84C5-FEDDC650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1"/>
          <a:stretch/>
        </p:blipFill>
        <p:spPr bwMode="auto">
          <a:xfrm>
            <a:off x="2014634" y="2895600"/>
            <a:ext cx="5523849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2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DB0D57-E4C1-4E80-8664-1A0205E2CF88}"/>
              </a:ext>
            </a:extLst>
          </p:cNvPr>
          <p:cNvSpPr txBox="1"/>
          <p:nvPr/>
        </p:nvSpPr>
        <p:spPr>
          <a:xfrm>
            <a:off x="0" y="1401124"/>
            <a:ext cx="8993480" cy="282814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228594" algn="ctr">
              <a:lnSpc>
                <a:spcPct val="125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kia</a:t>
            </a: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indent="228594" algn="ctr">
              <a:lnSpc>
                <a:spcPct val="125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C896DB-F00F-4B35-AA0E-25BACE8F3BB7}"/>
              </a:ext>
            </a:extLst>
          </p:cNvPr>
          <p:cNvSpPr txBox="1"/>
          <p:nvPr/>
        </p:nvSpPr>
        <p:spPr>
          <a:xfrm>
            <a:off x="3520237" y="304800"/>
            <a:ext cx="1663589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b="1" dirty="0">
                <a:solidFill>
                  <a:srgbClr val="F7446B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D28DAF4-4C41-4E60-B7B9-28433517DD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5334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648200" y="153670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422532" y="364342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91400" y="16002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42455" y="218603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077200" y="218603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810000" y="28956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86600" y="289634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533829" y="361737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14864" y="358966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6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B94C9B-5CD1-40B8-98B3-5E560F377FA0}"/>
              </a:ext>
            </a:extLst>
          </p:cNvPr>
          <p:cNvSpPr txBox="1"/>
          <p:nvPr/>
        </p:nvSpPr>
        <p:spPr>
          <a:xfrm>
            <a:off x="1624137" y="613992"/>
            <a:ext cx="108478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9D234F-530A-44B0-8C0B-D7E30AC1FB5D}"/>
              </a:ext>
            </a:extLst>
          </p:cNvPr>
          <p:cNvSpPr txBox="1"/>
          <p:nvPr/>
        </p:nvSpPr>
        <p:spPr>
          <a:xfrm>
            <a:off x="994779" y="1291096"/>
            <a:ext cx="7154436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5F5E4E-B22F-4BE2-9306-B9822334812D}"/>
              </a:ext>
            </a:extLst>
          </p:cNvPr>
          <p:cNvSpPr/>
          <p:nvPr/>
        </p:nvSpPr>
        <p:spPr>
          <a:xfrm>
            <a:off x="-319243" y="2286000"/>
            <a:ext cx="3110345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D22D5-B7E6-4494-AB4A-CCF9ED9A8048}"/>
              </a:ext>
            </a:extLst>
          </p:cNvPr>
          <p:cNvSpPr txBox="1"/>
          <p:nvPr/>
        </p:nvSpPr>
        <p:spPr>
          <a:xfrm>
            <a:off x="2173454" y="2286000"/>
            <a:ext cx="6720805" cy="16855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say),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4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495</Words>
  <Application>Microsoft Office PowerPoint</Application>
  <PresentationFormat>On-screen Show (4:3)</PresentationFormat>
  <Paragraphs>78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2022-12-11T09:31:18Z</dcterms:created>
  <dcterms:modified xsi:type="dcterms:W3CDTF">2022-12-11T10:00:42Z</dcterms:modified>
</cp:coreProperties>
</file>