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9" r:id="rId6"/>
    <p:sldId id="272" r:id="rId7"/>
    <p:sldId id="270" r:id="rId8"/>
    <p:sldId id="271" r:id="rId9"/>
    <p:sldId id="273" r:id="rId10"/>
    <p:sldId id="264" r:id="rId11"/>
    <p:sldId id="274" r:id="rId12"/>
    <p:sldId id="275" r:id="rId13"/>
    <p:sldId id="265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0912-1720-4154-8940-5351E5AACA1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F441-B8F7-4B3F-8327-4DBD9AEF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5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0912-1720-4154-8940-5351E5AACA1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F441-B8F7-4B3F-8327-4DBD9AEF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2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0912-1720-4154-8940-5351E5AACA1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F441-B8F7-4B3F-8327-4DBD9AEF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14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0912-1720-4154-8940-5351E5AACA1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F441-B8F7-4B3F-8327-4DBD9AEF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2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0912-1720-4154-8940-5351E5AACA1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F441-B8F7-4B3F-8327-4DBD9AEF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2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0912-1720-4154-8940-5351E5AACA1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F441-B8F7-4B3F-8327-4DBD9AEF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9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0912-1720-4154-8940-5351E5AACA1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F441-B8F7-4B3F-8327-4DBD9AEF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8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0912-1720-4154-8940-5351E5AACA1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F441-B8F7-4B3F-8327-4DBD9AEF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2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0912-1720-4154-8940-5351E5AACA1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F441-B8F7-4B3F-8327-4DBD9AEF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3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0912-1720-4154-8940-5351E5AACA1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F441-B8F7-4B3F-8327-4DBD9AEF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6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0912-1720-4154-8940-5351E5AACA1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F441-B8F7-4B3F-8327-4DBD9AEF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0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50912-1720-4154-8940-5351E5AACA1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BF441-B8F7-4B3F-8327-4DBD9AEF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6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6200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371600" y="152400"/>
            <a:ext cx="6477000" cy="6553200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39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48EB22-4AF3-485B-A7B0-962A67C797D5}"/>
              </a:ext>
            </a:extLst>
          </p:cNvPr>
          <p:cNvSpPr txBox="1"/>
          <p:nvPr/>
        </p:nvSpPr>
        <p:spPr>
          <a:xfrm>
            <a:off x="1828800" y="306866"/>
            <a:ext cx="6026836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4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2E6868-7516-4FBC-A385-FA6102C18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8" r="34389"/>
          <a:stretch/>
        </p:blipFill>
        <p:spPr>
          <a:xfrm>
            <a:off x="228601" y="27709"/>
            <a:ext cx="1414550" cy="1420091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37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TƯƠ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67987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0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cuments\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382"/>
            <a:ext cx="8305800" cy="630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5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D5C9A7-C941-412E-BDED-5E049DD69C8F}"/>
              </a:ext>
            </a:extLst>
          </p:cNvPr>
          <p:cNvSpPr txBox="1"/>
          <p:nvPr/>
        </p:nvSpPr>
        <p:spPr>
          <a:xfrm>
            <a:off x="266700" y="201183"/>
            <a:ext cx="8610600" cy="14431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Trong khổ thơ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2C576B-10D1-4A60-A57B-F0F52CAB8A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8" r="3080"/>
          <a:stretch/>
        </p:blipFill>
        <p:spPr>
          <a:xfrm>
            <a:off x="685456" y="1637404"/>
            <a:ext cx="7773088" cy="44626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9BC93690-C8B4-4242-826B-D188F90B7C8C}"/>
              </a:ext>
            </a:extLst>
          </p:cNvPr>
          <p:cNvSpPr/>
          <p:nvPr/>
        </p:nvSpPr>
        <p:spPr>
          <a:xfrm>
            <a:off x="2341613" y="3241018"/>
            <a:ext cx="439479" cy="439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F8342-27B9-4902-BA5A-F43E16BFB560}"/>
              </a:ext>
            </a:extLst>
          </p:cNvPr>
          <p:cNvSpPr/>
          <p:nvPr/>
        </p:nvSpPr>
        <p:spPr>
          <a:xfrm>
            <a:off x="4810117" y="3241016"/>
            <a:ext cx="439479" cy="439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88CD60-8B6E-41A5-B659-B967F6C32783}"/>
              </a:ext>
            </a:extLst>
          </p:cNvPr>
          <p:cNvSpPr/>
          <p:nvPr/>
        </p:nvSpPr>
        <p:spPr>
          <a:xfrm>
            <a:off x="1137465" y="5683455"/>
            <a:ext cx="439479" cy="439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FF7A225-4CBD-4960-9450-878C264D77A3}"/>
              </a:ext>
            </a:extLst>
          </p:cNvPr>
          <p:cNvSpPr/>
          <p:nvPr/>
        </p:nvSpPr>
        <p:spPr>
          <a:xfrm>
            <a:off x="6270146" y="5668403"/>
            <a:ext cx="439479" cy="439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44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7F2D19-0CA2-48B6-B159-9744DC979D0B}"/>
              </a:ext>
            </a:extLst>
          </p:cNvPr>
          <p:cNvSpPr txBox="1"/>
          <p:nvPr/>
        </p:nvSpPr>
        <p:spPr>
          <a:xfrm>
            <a:off x="228600" y="1752600"/>
            <a:ext cx="8686800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Bạn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nhỏ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rất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yêu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ươn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của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mình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vi-VN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329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ACC5379-4C79-4A21-9BCD-4D5E7B8AC04B}"/>
              </a:ext>
            </a:extLst>
          </p:cNvPr>
          <p:cNvGrpSpPr/>
          <p:nvPr/>
        </p:nvGrpSpPr>
        <p:grpSpPr>
          <a:xfrm>
            <a:off x="-1" y="57742"/>
            <a:ext cx="8688064" cy="914822"/>
            <a:chOff x="590399" y="402958"/>
            <a:chExt cx="6516047" cy="6861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E0B13BC-5731-4167-96F8-80F2D92B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3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0399" y="489537"/>
              <a:ext cx="649967" cy="59953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E905517-0AE3-4DFD-B629-5E42991EB310}"/>
                </a:ext>
              </a:extLst>
            </p:cNvPr>
            <p:cNvSpPr txBox="1"/>
            <p:nvPr/>
          </p:nvSpPr>
          <p:spPr>
            <a:xfrm>
              <a:off x="1104749" y="402958"/>
              <a:ext cx="6001697" cy="61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vi-VN" sz="3600" b="1" dirty="0">
                  <a:solidFill>
                    <a:srgbClr val="17479D"/>
                  </a:solidFill>
                  <a:latin typeface="Times New Roman" pitchFamily="18" charset="0"/>
                  <a:cs typeface="Times New Roman" pitchFamily="18" charset="0"/>
                </a:rPr>
                <a:t>LUYỆN </a:t>
              </a:r>
              <a:r>
                <a:rPr lang="vi-VN" sz="3600" b="1" dirty="0" smtClean="0">
                  <a:solidFill>
                    <a:srgbClr val="17479D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17479D"/>
                  </a:solidFill>
                  <a:latin typeface="Times New Roman" pitchFamily="18" charset="0"/>
                  <a:cs typeface="Times New Roman" pitchFamily="18" charset="0"/>
                </a:rPr>
                <a:t> THEO VĂN BẢN ĐỌC</a:t>
              </a:r>
              <a:endParaRPr lang="en-US" sz="3600" b="1" dirty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945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294A48-5128-4508-BFB7-94AD3F5984A4}"/>
              </a:ext>
            </a:extLst>
          </p:cNvPr>
          <p:cNvSpPr txBox="1"/>
          <p:nvPr/>
        </p:nvSpPr>
        <p:spPr>
          <a:xfrm>
            <a:off x="132848" y="84523"/>
            <a:ext cx="2151529" cy="86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BÀI 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276F55-83B7-4445-99D9-142DBE549B7E}"/>
              </a:ext>
            </a:extLst>
          </p:cNvPr>
          <p:cNvSpPr txBox="1"/>
          <p:nvPr/>
        </p:nvSpPr>
        <p:spPr>
          <a:xfrm>
            <a:off x="762000" y="928815"/>
            <a:ext cx="8506046" cy="8156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MANG VỀ YÊU THƯƠNG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860" y="1896571"/>
            <a:ext cx="927752" cy="488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B83CB9-2916-4F90-8F12-57ED912D1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51" y="2385521"/>
            <a:ext cx="8738449" cy="4167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884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34EF9AD-9A9C-4AA8-96AB-E9F37BA8B8D8}"/>
              </a:ext>
            </a:extLst>
          </p:cNvPr>
          <p:cNvGrpSpPr/>
          <p:nvPr/>
        </p:nvGrpSpPr>
        <p:grpSpPr>
          <a:xfrm>
            <a:off x="1525690" y="1854425"/>
            <a:ext cx="6525493" cy="4587832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3DCAE46B-7813-4672-B5B9-06CA4FA484E9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47815430-D476-4548-AE48-76BA16948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69D9A12A-B50C-4D25-B521-705898500C8C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1090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59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59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5858BBA0-07A6-4AC6-8ED2-436EF62BE405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709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7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xmlns="" id="{D18B497A-9FAE-4E8E-B845-5EBA13874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3294A48-5128-4508-BFB7-94AD3F5984A4}"/>
              </a:ext>
            </a:extLst>
          </p:cNvPr>
          <p:cNvSpPr txBox="1"/>
          <p:nvPr/>
        </p:nvSpPr>
        <p:spPr>
          <a:xfrm>
            <a:off x="132848" y="84523"/>
            <a:ext cx="2151529" cy="86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BÀI 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276F55-83B7-4445-99D9-142DBE549B7E}"/>
              </a:ext>
            </a:extLst>
          </p:cNvPr>
          <p:cNvSpPr txBox="1"/>
          <p:nvPr/>
        </p:nvSpPr>
        <p:spPr>
          <a:xfrm>
            <a:off x="762000" y="928815"/>
            <a:ext cx="8506046" cy="8156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MANG VỀ YÊU THƯƠNG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9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B2A16C-BF6B-47D0-A2FF-BD65D790CB85}"/>
              </a:ext>
            </a:extLst>
          </p:cNvPr>
          <p:cNvSpPr txBox="1"/>
          <p:nvPr/>
        </p:nvSpPr>
        <p:spPr>
          <a:xfrm>
            <a:off x="914400" y="4733"/>
            <a:ext cx="7154436" cy="6919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EM MANG VỀ YÊU THƯƠNG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44BBC7-1F2E-45EC-AE5B-8749ABF5020F}"/>
              </a:ext>
            </a:extLst>
          </p:cNvPr>
          <p:cNvSpPr txBox="1"/>
          <p:nvPr/>
        </p:nvSpPr>
        <p:spPr>
          <a:xfrm>
            <a:off x="0" y="629329"/>
            <a:ext cx="9144000" cy="653588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355591" algn="just">
              <a:lnSpc>
                <a:spcPct val="125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gió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marL="355591" algn="just">
              <a:lnSpc>
                <a:spcPct val="125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	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mây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marL="355591" algn="just">
              <a:lnSpc>
                <a:spcPct val="125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marL="355591" algn="just">
              <a:lnSpc>
                <a:spcPct val="125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	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55591" algn="just">
              <a:lnSpc>
                <a:spcPct val="125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lẫm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chẫm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55591" algn="just">
              <a:lnSpc>
                <a:spcPct val="125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	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55591" algn="just">
              <a:lnSpc>
                <a:spcPct val="125000"/>
              </a:lnSpc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marL="355591" algn="just">
              <a:lnSpc>
                <a:spcPct val="125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giấc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marL="355591" algn="just">
              <a:lnSpc>
                <a:spcPct val="125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55591" algn="just">
              <a:lnSpc>
                <a:spcPct val="125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marL="355591" algn="just">
              <a:lnSpc>
                <a:spcPct val="125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			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525C92-1592-4476-8974-3D0BC45E6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2" y="803224"/>
            <a:ext cx="406360" cy="38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F5E64F8-3A13-450D-93AC-78C2448D2AC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9" y="4445596"/>
            <a:ext cx="384000" cy="38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DD4F8FF-F9C4-4D04-9703-5A7735C1B6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39" y="789710"/>
            <a:ext cx="384000" cy="38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F7F0832-E319-4D6A-99D6-AE69A6CBAA16}"/>
              </a:ext>
            </a:extLst>
          </p:cNvPr>
          <p:cNvGrpSpPr/>
          <p:nvPr/>
        </p:nvGrpSpPr>
        <p:grpSpPr>
          <a:xfrm>
            <a:off x="4461165" y="4243625"/>
            <a:ext cx="527845" cy="861775"/>
            <a:chOff x="3371645" y="2868155"/>
            <a:chExt cx="39588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A7BF521-01B0-4B88-AA6A-96ED68422614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48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3786708-95E1-4E7B-835A-75EA6DA3C220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48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24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762000"/>
            <a:ext cx="5867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591" algn="just">
              <a:lnSpc>
                <a:spcPct val="125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55591" algn="just">
              <a:lnSpc>
                <a:spcPct val="125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ta	      </a:t>
            </a:r>
          </a:p>
          <a:p>
            <a:pPr marL="355591" algn="just">
              <a:lnSpc>
                <a:spcPct val="125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5591" algn="just">
              <a:lnSpc>
                <a:spcPct val="125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	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lẫm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chẫm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55591" algn="just">
              <a:lnSpc>
                <a:spcPct val="125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862746" y="9144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334000" y="9144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657600" y="16764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590310" y="16002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808812" y="22860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248400" y="22860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602182" y="2992296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867400" y="2992296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14800" y="44196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182885" y="36576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53200" y="36576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858000" y="43434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933606" y="43434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744250" y="4191895"/>
            <a:ext cx="5278817" cy="7306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591" algn="just">
              <a:lnSpc>
                <a:spcPct val="125000"/>
              </a:lnSpc>
            </a:pP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AD7D9D-078F-408A-925E-64D05E9214E9}"/>
              </a:ext>
            </a:extLst>
          </p:cNvPr>
          <p:cNvSpPr txBox="1"/>
          <p:nvPr/>
        </p:nvSpPr>
        <p:spPr>
          <a:xfrm>
            <a:off x="886691" y="0"/>
            <a:ext cx="7154436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 ngữ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986C1B5-F465-4B49-ABCE-C3F235AEBF82}"/>
              </a:ext>
            </a:extLst>
          </p:cNvPr>
          <p:cNvSpPr/>
          <p:nvPr/>
        </p:nvSpPr>
        <p:spPr>
          <a:xfrm>
            <a:off x="228600" y="1143000"/>
            <a:ext cx="2752395" cy="104643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lẫm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chẫm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AD6B36-7934-4F92-88CE-FEBDD0C9B59F}"/>
              </a:ext>
            </a:extLst>
          </p:cNvPr>
          <p:cNvSpPr txBox="1"/>
          <p:nvPr/>
        </p:nvSpPr>
        <p:spPr>
          <a:xfrm>
            <a:off x="2209800" y="1157279"/>
            <a:ext cx="7010400" cy="9358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EM BÉ TẬP ĐI - Tìm trên Googl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1507" y="2189436"/>
            <a:ext cx="669709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6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752600"/>
            <a:ext cx="6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591" algn="just">
              <a:lnSpc>
                <a:spcPct val="125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355591" algn="just">
              <a:lnSpc>
                <a:spcPct val="125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55591" algn="just">
              <a:lnSpc>
                <a:spcPct val="125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355591" algn="just">
              <a:lnSpc>
                <a:spcPct val="125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124200" y="19050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096000" y="1929866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088970" y="25908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171606" y="25908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088970" y="3215554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553200" y="3220937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191000" y="39624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239000" y="39624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314606" y="39624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02875" y="3822831"/>
            <a:ext cx="5660524" cy="7306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591" algn="just">
              <a:lnSpc>
                <a:spcPct val="125000"/>
              </a:lnSpc>
            </a:pP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0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828800"/>
            <a:ext cx="5791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591" algn="just">
              <a:lnSpc>
                <a:spcPct val="125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55591" algn="just">
              <a:lnSpc>
                <a:spcPct val="125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55591" algn="just">
              <a:lnSpc>
                <a:spcPct val="125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55591" algn="just">
              <a:lnSpc>
                <a:spcPct val="125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393176" y="19050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324600" y="19050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571503" y="2722477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315200" y="2722477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317570" y="329874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239594" y="329874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572000" y="40386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315200" y="40386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390806" y="40386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02257" y="3885637"/>
            <a:ext cx="5327099" cy="719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591" algn="just">
              <a:lnSpc>
                <a:spcPct val="125000"/>
              </a:lnSpc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0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1676400"/>
            <a:ext cx="69754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591" lvl="0" algn="just">
              <a:lnSpc>
                <a:spcPct val="125000"/>
              </a:lnSpc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591" lvl="0" algn="just">
              <a:lnSpc>
                <a:spcPct val="125000"/>
              </a:lnSpc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591" lvl="0" algn="just">
              <a:lnSpc>
                <a:spcPct val="125000"/>
              </a:lnSpc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591" lvl="0" algn="just">
              <a:lnSpc>
                <a:spcPct val="125000"/>
              </a:lnSpc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514361" y="17526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202686" y="24384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019800" y="24384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315943" y="3107561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162800" y="3107561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562600" y="38100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162206" y="3814084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237812" y="3810000"/>
            <a:ext cx="151212" cy="479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6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163</Words>
  <Application>Microsoft Office PowerPoint</Application>
  <PresentationFormat>On-screen Show (4:3)</PresentationFormat>
  <Paragraphs>46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2022-12-06T22:21:24Z</dcterms:created>
  <dcterms:modified xsi:type="dcterms:W3CDTF">2022-12-06T22:46:45Z</dcterms:modified>
</cp:coreProperties>
</file>