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24"/>
  </p:notesMasterIdLst>
  <p:sldIdLst>
    <p:sldId id="352" r:id="rId3"/>
    <p:sldId id="353" r:id="rId4"/>
    <p:sldId id="355" r:id="rId5"/>
    <p:sldId id="356" r:id="rId6"/>
    <p:sldId id="358" r:id="rId7"/>
    <p:sldId id="359" r:id="rId8"/>
    <p:sldId id="360" r:id="rId9"/>
    <p:sldId id="361" r:id="rId10"/>
    <p:sldId id="375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</p:sldIdLst>
  <p:sldSz cx="6858000" cy="51435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HP001" panose="020B0604020202020204" charset="0"/>
      <p:regular r:id="rId31"/>
      <p:bold r:id="rId32"/>
    </p:embeddedFont>
    <p:embeddedFont>
      <p:font typeface="HP001 4 hàng" panose="020B0604020202020204" charset="0"/>
      <p:regular r:id="rId33"/>
      <p:bold r:id="rId34"/>
    </p:embeddedFont>
    <p:embeddedFont>
      <p:font typeface="Kalam" panose="020B0604020202020204" charset="0"/>
      <p:regular r:id="rId35"/>
      <p:bold r:id="rId36"/>
    </p:embeddedFont>
    <p:embeddedFont>
      <p:font typeface="Montserrat" panose="020B060402020202020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000000"/>
    <a:srgbClr val="FC7D77"/>
    <a:srgbClr val="FFFFFF"/>
    <a:srgbClr val="17479D"/>
    <a:srgbClr val="FBD9E9"/>
    <a:srgbClr val="FFAB40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83240-385D-49BF-AA06-1B0436CB160B}"/>
              </a:ext>
            </a:extLst>
          </p:cNvPr>
          <p:cNvSpPr txBox="1"/>
          <p:nvPr userDrawn="1"/>
        </p:nvSpPr>
        <p:spPr>
          <a:xfrm>
            <a:off x="523970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5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612665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2F1FF4-A107-4BBC-9731-06745AC174AE}"/>
              </a:ext>
            </a:extLst>
          </p:cNvPr>
          <p:cNvGrpSpPr/>
          <p:nvPr/>
        </p:nvGrpSpPr>
        <p:grpSpPr>
          <a:xfrm>
            <a:off x="314573" y="2181512"/>
            <a:ext cx="1467555" cy="1055904"/>
            <a:chOff x="777906" y="2185316"/>
            <a:chExt cx="1310486" cy="1055904"/>
          </a:xfrm>
        </p:grpSpPr>
        <p:pic>
          <p:nvPicPr>
            <p:cNvPr id="205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2A6F7DC-5A1B-4747-874C-A0BACDB81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F6E10-0B3B-4DD5-AEB0-119E03290575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thắm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2787F-6606-46A0-B813-FF8888D96346}"/>
              </a:ext>
            </a:extLst>
          </p:cNvPr>
          <p:cNvGrpSpPr/>
          <p:nvPr/>
        </p:nvGrpSpPr>
        <p:grpSpPr>
          <a:xfrm>
            <a:off x="338179" y="3251743"/>
            <a:ext cx="1389021" cy="728630"/>
            <a:chOff x="777906" y="2185316"/>
            <a:chExt cx="1389021" cy="728630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6B21E8D2-2F88-4CD7-B1F3-6FD272E1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081448-281B-42D2-AAE4-22CB41CE49B2}"/>
                </a:ext>
              </a:extLst>
            </p:cNvPr>
            <p:cNvSpPr txBox="1"/>
            <p:nvPr/>
          </p:nvSpPr>
          <p:spPr>
            <a:xfrm>
              <a:off x="1119259" y="2361210"/>
              <a:ext cx="1047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D0762E-1239-44D3-BBAF-73B00517D354}"/>
              </a:ext>
            </a:extLst>
          </p:cNvPr>
          <p:cNvGrpSpPr/>
          <p:nvPr/>
        </p:nvGrpSpPr>
        <p:grpSpPr>
          <a:xfrm>
            <a:off x="1981442" y="2181512"/>
            <a:ext cx="1310486" cy="728630"/>
            <a:chOff x="777906" y="2185316"/>
            <a:chExt cx="1310486" cy="728630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9566653-385B-4A41-8F34-C0A1B85B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244AC2-B6E8-44B1-84A4-BDE59E49368F}"/>
                </a:ext>
              </a:extLst>
            </p:cNvPr>
            <p:cNvSpPr txBox="1"/>
            <p:nvPr/>
          </p:nvSpPr>
          <p:spPr>
            <a:xfrm>
              <a:off x="1017147" y="2389268"/>
              <a:ext cx="1047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70FBB7-FF34-47BE-8BA6-F2EFD19C7BB9}"/>
              </a:ext>
            </a:extLst>
          </p:cNvPr>
          <p:cNvGrpSpPr/>
          <p:nvPr/>
        </p:nvGrpSpPr>
        <p:grpSpPr>
          <a:xfrm>
            <a:off x="1968769" y="3259786"/>
            <a:ext cx="1310486" cy="728630"/>
            <a:chOff x="777906" y="2185316"/>
            <a:chExt cx="1310486" cy="728630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79ED79A2-4098-4192-A72A-55FC2F7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78E7E5-52C5-4C96-B5EF-FFB589F78E8D}"/>
                </a:ext>
              </a:extLst>
            </p:cNvPr>
            <p:cNvSpPr txBox="1"/>
            <p:nvPr/>
          </p:nvSpPr>
          <p:spPr>
            <a:xfrm>
              <a:off x="1040724" y="2372782"/>
              <a:ext cx="1047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73829-F1AE-4217-9407-9DD01F031167}"/>
              </a:ext>
            </a:extLst>
          </p:cNvPr>
          <p:cNvGrpSpPr/>
          <p:nvPr/>
        </p:nvGrpSpPr>
        <p:grpSpPr>
          <a:xfrm>
            <a:off x="3575757" y="2187411"/>
            <a:ext cx="1509801" cy="728630"/>
            <a:chOff x="777906" y="2185316"/>
            <a:chExt cx="1348211" cy="728630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4FB98AD-4E79-4AA0-95C7-8FE81E94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B39245-61B8-410E-A49B-9A5C4A4FB09B}"/>
                </a:ext>
              </a:extLst>
            </p:cNvPr>
            <p:cNvSpPr txBox="1"/>
            <p:nvPr/>
          </p:nvSpPr>
          <p:spPr>
            <a:xfrm>
              <a:off x="913222" y="2410223"/>
              <a:ext cx="1212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2542F9-A9E4-49F8-A80E-194FEC77FBE5}"/>
              </a:ext>
            </a:extLst>
          </p:cNvPr>
          <p:cNvGrpSpPr/>
          <p:nvPr/>
        </p:nvGrpSpPr>
        <p:grpSpPr>
          <a:xfrm>
            <a:off x="3586843" y="3259786"/>
            <a:ext cx="1374237" cy="728630"/>
            <a:chOff x="777906" y="2185316"/>
            <a:chExt cx="1374237" cy="728630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20AA4EC-7C23-424E-99CE-D4DD8BC4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4A8667-8171-419A-8E2B-6A8EE014702B}"/>
                </a:ext>
              </a:extLst>
            </p:cNvPr>
            <p:cNvSpPr txBox="1"/>
            <p:nvPr/>
          </p:nvSpPr>
          <p:spPr>
            <a:xfrm>
              <a:off x="1104475" y="2360881"/>
              <a:ext cx="1047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C4D466-5B3E-4829-84EB-29BBC75DF3EB}"/>
              </a:ext>
            </a:extLst>
          </p:cNvPr>
          <p:cNvGrpSpPr/>
          <p:nvPr/>
        </p:nvGrpSpPr>
        <p:grpSpPr>
          <a:xfrm>
            <a:off x="5137135" y="3259786"/>
            <a:ext cx="1351778" cy="728630"/>
            <a:chOff x="777906" y="2185316"/>
            <a:chExt cx="1351778" cy="728630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2007EA8-11CB-45AB-A062-B8F1417E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A3BCDF-7E4C-4A62-98FF-1431843A5ADA}"/>
                </a:ext>
              </a:extLst>
            </p:cNvPr>
            <p:cNvSpPr txBox="1"/>
            <p:nvPr/>
          </p:nvSpPr>
          <p:spPr>
            <a:xfrm>
              <a:off x="913222" y="2410223"/>
              <a:ext cx="1216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gật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755345-9B28-464F-8726-F5004511A348}"/>
              </a:ext>
            </a:extLst>
          </p:cNvPr>
          <p:cNvGrpSpPr/>
          <p:nvPr/>
        </p:nvGrpSpPr>
        <p:grpSpPr>
          <a:xfrm>
            <a:off x="5137135" y="2187411"/>
            <a:ext cx="1351778" cy="728630"/>
            <a:chOff x="777906" y="2185316"/>
            <a:chExt cx="1351778" cy="728630"/>
          </a:xfrm>
        </p:grpSpPr>
        <p:pic>
          <p:nvPicPr>
            <p:cNvPr id="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333F9E4-FBCB-4831-90EC-2EC929F54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A18A09-7CF2-478E-B3D5-2E59A75EAEA1}"/>
                </a:ext>
              </a:extLst>
            </p:cNvPr>
            <p:cNvSpPr txBox="1"/>
            <p:nvPr/>
          </p:nvSpPr>
          <p:spPr>
            <a:xfrm>
              <a:off x="1082016" y="2394920"/>
              <a:ext cx="1047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cõng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B60579B-7177-44F4-8996-C98319900838}"/>
              </a:ext>
            </a:extLst>
          </p:cNvPr>
          <p:cNvSpPr txBox="1"/>
          <p:nvPr/>
        </p:nvSpPr>
        <p:spPr>
          <a:xfrm>
            <a:off x="853499" y="4017177"/>
            <a:ext cx="611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651160" y="41509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nhóm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2F1FF4-A107-4BBC-9731-06745AC174AE}"/>
              </a:ext>
            </a:extLst>
          </p:cNvPr>
          <p:cNvGrpSpPr/>
          <p:nvPr/>
        </p:nvGrpSpPr>
        <p:grpSpPr>
          <a:xfrm>
            <a:off x="628734" y="3363143"/>
            <a:ext cx="1310486" cy="623546"/>
            <a:chOff x="777906" y="2185316"/>
            <a:chExt cx="1310486" cy="728630"/>
          </a:xfrm>
        </p:grpSpPr>
        <p:pic>
          <p:nvPicPr>
            <p:cNvPr id="205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2A6F7DC-5A1B-4747-874C-A0BACDB81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F6E10-0B3B-4DD5-AEB0-119E03290575}"/>
                </a:ext>
              </a:extLst>
            </p:cNvPr>
            <p:cNvSpPr txBox="1"/>
            <p:nvPr/>
          </p:nvSpPr>
          <p:spPr>
            <a:xfrm>
              <a:off x="942493" y="2342935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thắm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2787F-6606-46A0-B813-FF8888D96346}"/>
              </a:ext>
            </a:extLst>
          </p:cNvPr>
          <p:cNvGrpSpPr/>
          <p:nvPr/>
        </p:nvGrpSpPr>
        <p:grpSpPr>
          <a:xfrm>
            <a:off x="652339" y="4023487"/>
            <a:ext cx="1389021" cy="728630"/>
            <a:chOff x="777906" y="2185316"/>
            <a:chExt cx="1389021" cy="728630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6B21E8D2-2F88-4CD7-B1F3-6FD272E1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081448-281B-42D2-AAE4-22CB41CE49B2}"/>
                </a:ext>
              </a:extLst>
            </p:cNvPr>
            <p:cNvSpPr txBox="1"/>
            <p:nvPr/>
          </p:nvSpPr>
          <p:spPr>
            <a:xfrm>
              <a:off x="1119259" y="236121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đẹp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D0762E-1239-44D3-BBAF-73B00517D354}"/>
              </a:ext>
            </a:extLst>
          </p:cNvPr>
          <p:cNvGrpSpPr/>
          <p:nvPr/>
        </p:nvGrpSpPr>
        <p:grpSpPr>
          <a:xfrm>
            <a:off x="2035955" y="3400909"/>
            <a:ext cx="1252322" cy="585779"/>
            <a:chOff x="777906" y="2328166"/>
            <a:chExt cx="1310486" cy="585779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9566653-385B-4A41-8F34-C0A1B85B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328166"/>
              <a:ext cx="1310486" cy="585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244AC2-B6E8-44B1-84A4-BDE59E49368F}"/>
                </a:ext>
              </a:extLst>
            </p:cNvPr>
            <p:cNvSpPr txBox="1"/>
            <p:nvPr/>
          </p:nvSpPr>
          <p:spPr>
            <a:xfrm>
              <a:off x="1017147" y="2389268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nhỏ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70FBB7-FF34-47BE-8BA6-F2EFD19C7BB9}"/>
              </a:ext>
            </a:extLst>
          </p:cNvPr>
          <p:cNvGrpSpPr/>
          <p:nvPr/>
        </p:nvGrpSpPr>
        <p:grpSpPr>
          <a:xfrm>
            <a:off x="2023282" y="4031530"/>
            <a:ext cx="1310486" cy="728630"/>
            <a:chOff x="777906" y="2185316"/>
            <a:chExt cx="1310486" cy="728630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79ED79A2-4098-4192-A72A-55FC2F7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78E7E5-52C5-4C96-B5EF-FFB589F78E8D}"/>
                </a:ext>
              </a:extLst>
            </p:cNvPr>
            <p:cNvSpPr txBox="1"/>
            <p:nvPr/>
          </p:nvSpPr>
          <p:spPr>
            <a:xfrm>
              <a:off x="1040724" y="2372782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qua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73829-F1AE-4217-9407-9DD01F031167}"/>
              </a:ext>
            </a:extLst>
          </p:cNvPr>
          <p:cNvGrpSpPr/>
          <p:nvPr/>
        </p:nvGrpSpPr>
        <p:grpSpPr>
          <a:xfrm>
            <a:off x="3415779" y="3378086"/>
            <a:ext cx="1310486" cy="614501"/>
            <a:chOff x="777906" y="2299444"/>
            <a:chExt cx="1310486" cy="614501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4FB98AD-4E79-4AA0-95C7-8FE81E94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299444"/>
              <a:ext cx="1310486" cy="61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B39245-61B8-410E-A49B-9A5C4A4FB09B}"/>
                </a:ext>
              </a:extLst>
            </p:cNvPr>
            <p:cNvSpPr txBox="1"/>
            <p:nvPr/>
          </p:nvSpPr>
          <p:spPr>
            <a:xfrm>
              <a:off x="913222" y="2410223"/>
              <a:ext cx="117517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chạy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theo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2542F9-A9E4-49F8-A80E-194FEC77FBE5}"/>
              </a:ext>
            </a:extLst>
          </p:cNvPr>
          <p:cNvGrpSpPr/>
          <p:nvPr/>
        </p:nvGrpSpPr>
        <p:grpSpPr>
          <a:xfrm>
            <a:off x="3426865" y="4031530"/>
            <a:ext cx="1374237" cy="728630"/>
            <a:chOff x="777906" y="2185316"/>
            <a:chExt cx="1374237" cy="728630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20AA4EC-7C23-424E-99CE-D4DD8BC4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4A8667-8171-419A-8E2B-6A8EE014702B}"/>
                </a:ext>
              </a:extLst>
            </p:cNvPr>
            <p:cNvSpPr txBox="1"/>
            <p:nvPr/>
          </p:nvSpPr>
          <p:spPr>
            <a:xfrm>
              <a:off x="1104475" y="2360881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cao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C4D466-5B3E-4829-84EB-29BBC75DF3EB}"/>
              </a:ext>
            </a:extLst>
          </p:cNvPr>
          <p:cNvGrpSpPr/>
          <p:nvPr/>
        </p:nvGrpSpPr>
        <p:grpSpPr>
          <a:xfrm>
            <a:off x="4841689" y="4031530"/>
            <a:ext cx="1310486" cy="728630"/>
            <a:chOff x="777906" y="2185316"/>
            <a:chExt cx="1310486" cy="728630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2007EA8-11CB-45AB-A062-B8F1417E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A3BCDF-7E4C-4A62-98FF-1431843A5ADA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gật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đầu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755345-9B28-464F-8726-F5004511A348}"/>
              </a:ext>
            </a:extLst>
          </p:cNvPr>
          <p:cNvGrpSpPr/>
          <p:nvPr/>
        </p:nvGrpSpPr>
        <p:grpSpPr>
          <a:xfrm>
            <a:off x="4841689" y="3390056"/>
            <a:ext cx="1351778" cy="602532"/>
            <a:chOff x="777906" y="2311414"/>
            <a:chExt cx="1351778" cy="602532"/>
          </a:xfrm>
        </p:grpSpPr>
        <p:pic>
          <p:nvPicPr>
            <p:cNvPr id="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333F9E4-FBCB-4831-90EC-2EC929F54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311414"/>
              <a:ext cx="1310486" cy="6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A18A09-7CF2-478E-B3D5-2E59A75EAEA1}"/>
                </a:ext>
              </a:extLst>
            </p:cNvPr>
            <p:cNvSpPr txBox="1"/>
            <p:nvPr/>
          </p:nvSpPr>
          <p:spPr>
            <a:xfrm>
              <a:off x="1082016" y="239492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cõng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4D25BDB-9D5C-4B96-AEAB-03E393E40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70668"/>
              </p:ext>
            </p:extLst>
          </p:nvPr>
        </p:nvGraphicFramePr>
        <p:xfrm>
          <a:off x="628734" y="946146"/>
          <a:ext cx="5772066" cy="227887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2886033">
                  <a:extLst>
                    <a:ext uri="{9D8B030D-6E8A-4147-A177-3AD203B41FA5}">
                      <a16:colId xmlns:a16="http://schemas.microsoft.com/office/drawing/2014/main" val="1932317368"/>
                    </a:ext>
                  </a:extLst>
                </a:gridCol>
                <a:gridCol w="2886033">
                  <a:extLst>
                    <a:ext uri="{9D8B030D-6E8A-4147-A177-3AD203B41FA5}">
                      <a16:colId xmlns:a16="http://schemas.microsoft.com/office/drawing/2014/main" val="3740580887"/>
                    </a:ext>
                  </a:extLst>
                </a:gridCol>
              </a:tblGrid>
              <a:tr h="6846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đặc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điểm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7617"/>
                  </a:ext>
                </a:extLst>
              </a:tr>
              <a:tr h="1594257">
                <a:tc>
                  <a:txBody>
                    <a:bodyPr/>
                    <a:lstStyle/>
                    <a:p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214557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4DBBBBF6-CB08-4799-B3C2-DEF52A55C30D}"/>
              </a:ext>
            </a:extLst>
          </p:cNvPr>
          <p:cNvSpPr txBox="1"/>
          <p:nvPr/>
        </p:nvSpPr>
        <p:spPr>
          <a:xfrm>
            <a:off x="651160" y="338390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Na.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5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82716E-6 L 0.42662 -0.337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1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1.23457E-6 L 0.43889 -0.338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1.97531E-6 L -0.40417 -0.338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2.59259E-6 L -0.38634 -0.338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9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2.22222E-6 L 0.42268 -0.3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3.7037E-7 L -0.1912 -0.3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7037E-7 L 0.22986 -0.31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1" y="-1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39653 -0.3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8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1AFAA1-BB34-4817-BA6A-713D54213877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B4136A-58E1-401D-B438-C1E452D64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67DB1-A5CC-4287-9F16-D882F16D77FD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74C83B-B84C-4C51-A0D0-E2C107A360D4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177311CB-2423-4DE4-B1B1-B46DAE12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116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N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FBC09-F5D0-4FF8-AEA5-57EDA70E38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72" b="6716"/>
          <a:stretch/>
        </p:blipFill>
        <p:spPr>
          <a:xfrm>
            <a:off x="833575" y="2001987"/>
            <a:ext cx="2711811" cy="27278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CA1E169-77A8-4749-96D4-12DAC426EE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20" t="23298" r="12129" b="22992"/>
          <a:stretch/>
        </p:blipFill>
        <p:spPr>
          <a:xfrm>
            <a:off x="3939821" y="2571750"/>
            <a:ext cx="2140265" cy="21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N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61016-A43C-4FC0-818C-5DA49924B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29" y="1236664"/>
            <a:ext cx="5863341" cy="343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N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N">
            <a:hlinkClick r:id="" action="ppaction://media"/>
            <a:extLst>
              <a:ext uri="{FF2B5EF4-FFF2-40B4-BE49-F238E27FC236}">
                <a16:creationId xmlns:a16="http://schemas.microsoft.com/office/drawing/2014/main" id="{D55783B7-7373-4A4E-B6DB-8732404B87B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7901" r="3869" b="13570"/>
          <a:stretch/>
        </p:blipFill>
        <p:spPr>
          <a:xfrm>
            <a:off x="1150430" y="1236664"/>
            <a:ext cx="4810104" cy="3501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69256" cy="892832"/>
            <a:chOff x="418676" y="2043957"/>
            <a:chExt cx="666925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90601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NĀ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lƟ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hay,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làm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νμ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İc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Ǉō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N, l, h, 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885F79-84CB-4809-9CC0-DA97A4A3756B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E9E952-224E-4B31-B727-36911B694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0F6727-E98E-43DB-A920-F150FC40E20D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87A9DD-C5AB-4672-8A6A-65926992F54D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id="{23E2380D-EE13-4A01-A68D-A23069ED3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1228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  <a:ea typeface="HP001" panose="020B0603050302020204" pitchFamily="34" charset="0"/>
              </a:rPr>
              <a:t>HAI ANH EM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B5FA2-ED6B-4E87-9FDF-FA5E0D5E2A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943" b="61420"/>
          <a:stretch/>
        </p:blipFill>
        <p:spPr>
          <a:xfrm>
            <a:off x="1603502" y="1365235"/>
            <a:ext cx="2336800" cy="1602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B9BC4A-D990-42C4-93E8-28D17DB5DE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383" r="1560" b="61420"/>
          <a:stretch/>
        </p:blipFill>
        <p:spPr>
          <a:xfrm>
            <a:off x="4115759" y="1365234"/>
            <a:ext cx="2336800" cy="1602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65BC27-24BE-489A-B823-1AADD1CCA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274" r="54943" b="12146"/>
          <a:stretch/>
        </p:blipFill>
        <p:spPr>
          <a:xfrm>
            <a:off x="993422" y="3183779"/>
            <a:ext cx="2336800" cy="1602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E887F9-9398-4AED-AF81-115682F158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435" t="49427" r="2508" b="11993"/>
          <a:stretch/>
        </p:blipFill>
        <p:spPr>
          <a:xfrm>
            <a:off x="3527780" y="3159997"/>
            <a:ext cx="2336800" cy="1602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517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HOA TỈ MUỘI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966521" y="1245308"/>
            <a:ext cx="5965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952" y="1355649"/>
            <a:ext cx="695814" cy="366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B7BB09-1292-403C-B270-1C1D197B4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4" y="2424223"/>
            <a:ext cx="4920000" cy="246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Dựa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gợi</a:t>
            </a:r>
            <a:r>
              <a:rPr lang="en-US" sz="1500" dirty="0">
                <a:latin typeface="UTM Avo" panose="02040603050506020204" pitchFamily="18" charset="0"/>
              </a:rPr>
              <a:t> ý, </a:t>
            </a:r>
            <a:r>
              <a:rPr lang="en-US" sz="1500" dirty="0" err="1">
                <a:latin typeface="UTM Avo" panose="02040603050506020204" pitchFamily="18" charset="0"/>
              </a:rPr>
              <a:t>đoán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nội</a:t>
            </a:r>
            <a:r>
              <a:rPr lang="en-US" sz="1500" dirty="0">
                <a:latin typeface="UTM Avo" panose="02040603050506020204" pitchFamily="18" charset="0"/>
              </a:rPr>
              <a:t> dung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16EF6-684D-472E-90CF-18CD483DF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35" b="50505"/>
          <a:stretch/>
        </p:blipFill>
        <p:spPr>
          <a:xfrm>
            <a:off x="562098" y="694854"/>
            <a:ext cx="2347609" cy="2055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5061C-3034-4D92-8065-FE55974A0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505" r="2101" b="50000"/>
          <a:stretch/>
        </p:blipFill>
        <p:spPr>
          <a:xfrm>
            <a:off x="3415363" y="694854"/>
            <a:ext cx="2347609" cy="2055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1295B-4570-4466-8360-6E46B8AE9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4735" b="505"/>
          <a:stretch/>
        </p:blipFill>
        <p:spPr>
          <a:xfrm>
            <a:off x="1013657" y="2750152"/>
            <a:ext cx="2347609" cy="2055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159CF-3BE3-4DDC-8B74-0CE004A9D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50365" b="5817"/>
          <a:stretch/>
        </p:blipFill>
        <p:spPr>
          <a:xfrm>
            <a:off x="3866922" y="2786276"/>
            <a:ext cx="2456581" cy="1819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7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16EF6-684D-472E-90CF-18CD483DF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35" b="50505"/>
          <a:stretch/>
        </p:blipFill>
        <p:spPr>
          <a:xfrm>
            <a:off x="643468" y="338050"/>
            <a:ext cx="2514600" cy="2201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5061C-3034-4D92-8065-FE55974A0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505" r="2101" b="50000"/>
          <a:stretch/>
        </p:blipFill>
        <p:spPr>
          <a:xfrm>
            <a:off x="3519309" y="338050"/>
            <a:ext cx="2623570" cy="2296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1295B-4570-4466-8360-6E46B8AE9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4735" b="505"/>
          <a:stretch/>
        </p:blipFill>
        <p:spPr>
          <a:xfrm>
            <a:off x="914401" y="2571750"/>
            <a:ext cx="2514600" cy="2201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159CF-3BE3-4DDC-8B74-0CE004A9D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50365" b="5817"/>
          <a:stretch/>
        </p:blipFill>
        <p:spPr>
          <a:xfrm>
            <a:off x="3699933" y="2571750"/>
            <a:ext cx="2733636" cy="20248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33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C8104F-FFFA-418E-B9FC-4CA34B654A41}"/>
              </a:ext>
            </a:extLst>
          </p:cNvPr>
          <p:cNvSpPr txBox="1"/>
          <p:nvPr/>
        </p:nvSpPr>
        <p:spPr>
          <a:xfrm>
            <a:off x="675202" y="0"/>
            <a:ext cx="5365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195314" y="324392"/>
            <a:ext cx="674511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algn="just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17145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algn="just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171450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algn="just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17145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71450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indent="171450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2C517-BEE8-44CF-A3EC-DEF319B07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" y="411701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1F2FF-5AE6-4E86-ABC3-1DA6D33A22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" y="3370175"/>
            <a:ext cx="386662" cy="386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54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0144DB-B41B-4EE0-9343-7FD1472E528E}"/>
              </a:ext>
            </a:extLst>
          </p:cNvPr>
          <p:cNvSpPr txBox="1"/>
          <p:nvPr/>
        </p:nvSpPr>
        <p:spPr>
          <a:xfrm>
            <a:off x="926948" y="429697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câu văn dài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B71E2-8F36-4B87-AB0D-D5DBC68E3B91}"/>
              </a:ext>
            </a:extLst>
          </p:cNvPr>
          <p:cNvSpPr/>
          <p:nvPr/>
        </p:nvSpPr>
        <p:spPr>
          <a:xfrm>
            <a:off x="430619" y="1236006"/>
            <a:ext cx="5996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505D3-7B83-42B3-BB0F-108CB4DE0A4B}"/>
              </a:ext>
            </a:extLst>
          </p:cNvPr>
          <p:cNvCxnSpPr/>
          <p:nvPr/>
        </p:nvCxnSpPr>
        <p:spPr>
          <a:xfrm flipH="1">
            <a:off x="2971292" y="134798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A7DEA7-8B5B-4F08-B767-6239ABCD6AC3}"/>
              </a:ext>
            </a:extLst>
          </p:cNvPr>
          <p:cNvCxnSpPr/>
          <p:nvPr/>
        </p:nvCxnSpPr>
        <p:spPr>
          <a:xfrm flipH="1">
            <a:off x="1794623" y="191935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3261BA-FB8B-4EA0-8CBA-7442BD4547C9}"/>
              </a:ext>
            </a:extLst>
          </p:cNvPr>
          <p:cNvCxnSpPr/>
          <p:nvPr/>
        </p:nvCxnSpPr>
        <p:spPr>
          <a:xfrm flipH="1">
            <a:off x="5275014" y="191935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BF8D4D-28CC-477B-A14F-DD84E4EC91A8}"/>
              </a:ext>
            </a:extLst>
          </p:cNvPr>
          <p:cNvCxnSpPr/>
          <p:nvPr/>
        </p:nvCxnSpPr>
        <p:spPr>
          <a:xfrm flipH="1">
            <a:off x="4332260" y="2390167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365EBE-D653-45E2-97B2-B7428C28CFDA}"/>
              </a:ext>
            </a:extLst>
          </p:cNvPr>
          <p:cNvCxnSpPr/>
          <p:nvPr/>
        </p:nvCxnSpPr>
        <p:spPr>
          <a:xfrm flipH="1">
            <a:off x="1209832" y="295369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02F264-BCF6-45E1-A3EC-9BBF70EBE2D4}"/>
              </a:ext>
            </a:extLst>
          </p:cNvPr>
          <p:cNvCxnSpPr/>
          <p:nvPr/>
        </p:nvCxnSpPr>
        <p:spPr>
          <a:xfrm flipH="1">
            <a:off x="1278943" y="295369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06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6" y="339934"/>
            <a:ext cx="5365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Từ ngữ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197954" y="1018172"/>
            <a:ext cx="5996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     </a:t>
            </a:r>
            <a:r>
              <a:rPr lang="en-US" sz="3200" dirty="0" err="1">
                <a:latin typeface="+mj-lt"/>
              </a:rPr>
              <a:t>Hoa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tỉ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muội</a:t>
            </a:r>
            <a:endParaRPr lang="vi-VN" sz="32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449631" y="11773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F5E4E-B22F-4BE2-9306-B9822334812D}"/>
              </a:ext>
            </a:extLst>
          </p:cNvPr>
          <p:cNvSpPr/>
          <p:nvPr/>
        </p:nvSpPr>
        <p:spPr>
          <a:xfrm>
            <a:off x="315025" y="3902696"/>
            <a:ext cx="5996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     </a:t>
            </a:r>
            <a:r>
              <a:rPr lang="en-US" sz="3200" dirty="0" err="1">
                <a:latin typeface="+mj-lt"/>
              </a:rPr>
              <a:t>Tỉ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muội</a:t>
            </a:r>
            <a:r>
              <a:rPr lang="en-US" sz="3200" dirty="0">
                <a:latin typeface="+mj-lt"/>
              </a:rPr>
              <a:t> (</a:t>
            </a:r>
            <a:r>
              <a:rPr lang="en-US" sz="3200" dirty="0" err="1">
                <a:latin typeface="+mj-lt"/>
              </a:rPr>
              <a:t>Từ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Việt</a:t>
            </a:r>
            <a:r>
              <a:rPr lang="en-US" sz="3200" dirty="0">
                <a:latin typeface="+mj-lt"/>
              </a:rPr>
              <a:t>)</a:t>
            </a:r>
            <a:endParaRPr lang="vi-VN" sz="32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C8ADDA-39E3-4DD1-A218-C547595A69EF}"/>
              </a:ext>
            </a:extLst>
          </p:cNvPr>
          <p:cNvSpPr/>
          <p:nvPr/>
        </p:nvSpPr>
        <p:spPr>
          <a:xfrm>
            <a:off x="550605" y="411217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+mj-lt"/>
            </a:endParaRPr>
          </a:p>
        </p:txBody>
      </p:sp>
      <p:pic>
        <p:nvPicPr>
          <p:cNvPr id="1026" name="Picture 2" descr="Hoa hồng tỉ muội">
            <a:extLst>
              <a:ext uri="{FF2B5EF4-FFF2-40B4-BE49-F238E27FC236}">
                <a16:creationId xmlns:a16="http://schemas.microsoft.com/office/drawing/2014/main" id="{14082980-6AC6-429A-9C31-ED1BA0D0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06" y="1602947"/>
            <a:ext cx="1835311" cy="2135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ViBaRa: Hoa hồng Tỉ Muội - Màu sắc phong phú Đỏ Cam Vàng Hồng Trắng">
            <a:extLst>
              <a:ext uri="{FF2B5EF4-FFF2-40B4-BE49-F238E27FC236}">
                <a16:creationId xmlns:a16="http://schemas.microsoft.com/office/drawing/2014/main" id="{62566093-BDBB-4119-A131-A431ABDE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36" y="1696410"/>
            <a:ext cx="1959248" cy="2135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259645" y="1544890"/>
            <a:ext cx="6119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C0B7D-2C5B-4E44-A016-B905981B64F6}"/>
              </a:ext>
            </a:extLst>
          </p:cNvPr>
          <p:cNvSpPr txBox="1"/>
          <p:nvPr/>
        </p:nvSpPr>
        <p:spPr>
          <a:xfrm>
            <a:off x="503766" y="2571750"/>
            <a:ext cx="61198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Na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369087" y="319767"/>
            <a:ext cx="6119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</a:t>
            </a:r>
            <a:r>
              <a:rPr lang="en-US" sz="2200" dirty="0" err="1">
                <a:latin typeface="+mj-lt"/>
              </a:rPr>
              <a:t>Nước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lũ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dâng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cao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chị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Nết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đưa</a:t>
            </a:r>
            <a:r>
              <a:rPr lang="en-US" sz="2200" dirty="0">
                <a:latin typeface="+mj-lt"/>
              </a:rPr>
              <a:t> Na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nơi</a:t>
            </a:r>
            <a:r>
              <a:rPr lang="en-US" sz="2200" dirty="0">
                <a:latin typeface="+mj-lt"/>
              </a:rPr>
              <a:t> an </a:t>
            </a:r>
            <a:r>
              <a:rPr lang="en-US" sz="2200" dirty="0" err="1">
                <a:latin typeface="+mj-lt"/>
              </a:rPr>
              <a:t>toàn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bằng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nào</a:t>
            </a:r>
            <a:r>
              <a:rPr lang="en-US" sz="2200" dirty="0">
                <a:latin typeface="+mj-lt"/>
              </a:rPr>
              <a:t>?</a:t>
            </a:r>
            <a:endParaRPr lang="vi-VN" sz="22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4C440-A137-464A-AC17-478F99B3E100}"/>
              </a:ext>
            </a:extLst>
          </p:cNvPr>
          <p:cNvSpPr txBox="1"/>
          <p:nvPr/>
        </p:nvSpPr>
        <p:spPr>
          <a:xfrm>
            <a:off x="319468" y="1044269"/>
            <a:ext cx="6119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Khi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nước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lũ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dâng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cao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chị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Nết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đưa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Na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đến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nơi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an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toàn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bằng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cách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cõng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em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chạy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theo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dân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làng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2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81314-BB8C-498C-96EA-8B23216AAE48}"/>
              </a:ext>
            </a:extLst>
          </p:cNvPr>
          <p:cNvSpPr txBox="1"/>
          <p:nvPr/>
        </p:nvSpPr>
        <p:spPr>
          <a:xfrm>
            <a:off x="269358" y="2124842"/>
            <a:ext cx="6464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Nói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về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điều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lạ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xảy</a:t>
            </a:r>
            <a:r>
              <a:rPr lang="en-US" sz="2200" dirty="0">
                <a:latin typeface="+mj-lt"/>
              </a:rPr>
              <a:t> ra </a:t>
            </a:r>
            <a:r>
              <a:rPr lang="en-US" sz="2200" dirty="0" err="1">
                <a:latin typeface="+mj-lt"/>
              </a:rPr>
              <a:t>khi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Nết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cõng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em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chạy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lũ</a:t>
            </a:r>
            <a:r>
              <a:rPr lang="en-US" sz="2200" dirty="0">
                <a:latin typeface="+mj-lt"/>
              </a:rPr>
              <a:t>.</a:t>
            </a:r>
            <a:endParaRPr lang="vi-VN" sz="22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331F1-199D-480D-B42C-99DAB225598D}"/>
              </a:ext>
            </a:extLst>
          </p:cNvPr>
          <p:cNvSpPr txBox="1"/>
          <p:nvPr/>
        </p:nvSpPr>
        <p:spPr>
          <a:xfrm>
            <a:off x="319468" y="2607466"/>
            <a:ext cx="6119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Điều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kì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lạ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xảy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ra: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Bàn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chân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Nết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đang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rớm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máu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bỗng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lành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hẳn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;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nơi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bàn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chân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Nết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qua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mọc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ra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những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khóm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hoa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đỏ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thắm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2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5CC4CAA-C82C-4794-B08E-7522FB384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748079"/>
            <a:ext cx="533610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933218-581A-439C-AB9A-DCC0B03904E1}"/>
              </a:ext>
            </a:extLst>
          </p:cNvPr>
          <p:cNvSpPr txBox="1"/>
          <p:nvPr/>
        </p:nvSpPr>
        <p:spPr>
          <a:xfrm>
            <a:off x="848048" y="3799816"/>
            <a:ext cx="5531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+mj-lt"/>
              </a:rPr>
              <a:t>Theo </a:t>
            </a:r>
            <a:r>
              <a:rPr lang="en-US" sz="2200" dirty="0" err="1">
                <a:latin typeface="+mj-lt"/>
              </a:rPr>
              <a:t>em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sao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dân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đặt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tên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loài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hoa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ấy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hoa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tỉ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muội</a:t>
            </a:r>
            <a:r>
              <a:rPr lang="en-US" sz="2200" dirty="0">
                <a:latin typeface="+mj-lt"/>
              </a:rPr>
              <a:t>?</a:t>
            </a:r>
            <a:endParaRPr lang="vi-VN" sz="22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5143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5.Sutichhoatimuoi[2021060210004020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736</Words>
  <Application>Microsoft Office PowerPoint</Application>
  <PresentationFormat>Custom</PresentationFormat>
  <Paragraphs>89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Calibri Light</vt:lpstr>
      <vt:lpstr>UTM Avo</vt:lpstr>
      <vt:lpstr>Wingdings</vt:lpstr>
      <vt:lpstr>Times New Roman</vt:lpstr>
      <vt:lpstr>Kalam</vt:lpstr>
      <vt:lpstr>Arial</vt:lpstr>
      <vt:lpstr>HP001 4 hàng</vt:lpstr>
      <vt:lpstr>Montserrat</vt:lpstr>
      <vt:lpstr>UTM Cookies</vt:lpstr>
      <vt:lpstr>Calibri</vt:lpstr>
      <vt:lpstr>HP001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155</cp:revision>
  <dcterms:modified xsi:type="dcterms:W3CDTF">2023-12-03T14:34:02Z</dcterms:modified>
</cp:coreProperties>
</file>