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71" r:id="rId4"/>
    <p:sldId id="272" r:id="rId5"/>
    <p:sldId id="266" r:id="rId6"/>
    <p:sldId id="265" r:id="rId7"/>
    <p:sldId id="276" r:id="rId8"/>
    <p:sldId id="277" r:id="rId9"/>
    <p:sldId id="278" r:id="rId10"/>
    <p:sldId id="273" r:id="rId11"/>
    <p:sldId id="268" r:id="rId12"/>
    <p:sldId id="275" r:id="rId13"/>
    <p:sldId id="269" r:id="rId14"/>
    <p:sldId id="270" r:id="rId15"/>
    <p:sldId id="274" r:id="rId16"/>
    <p:sldId id="279" r:id="rId17"/>
    <p:sldId id="280" r:id="rId18"/>
    <p:sldId id="281" r:id="rId19"/>
    <p:sldId id="282" r:id="rId20"/>
    <p:sldId id="288" r:id="rId21"/>
    <p:sldId id="289" r:id="rId22"/>
    <p:sldId id="283" r:id="rId23"/>
    <p:sldId id="284" r:id="rId24"/>
    <p:sldId id="285" r:id="rId25"/>
    <p:sldId id="286" r:id="rId26"/>
    <p:sldId id="28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7C3E2-EDDA-4473-8A0E-47D559A09A8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FD2F-AB6C-499D-8CBD-5595A1D99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59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7C3E2-EDDA-4473-8A0E-47D559A09A8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FD2F-AB6C-499D-8CBD-5595A1D99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45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7C3E2-EDDA-4473-8A0E-47D559A09A8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FD2F-AB6C-499D-8CBD-5595A1D99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90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491606"/>
            <a:ext cx="7400615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65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3426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7C3E2-EDDA-4473-8A0E-47D559A09A8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FD2F-AB6C-499D-8CBD-5595A1D99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24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7C3E2-EDDA-4473-8A0E-47D559A09A8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FD2F-AB6C-499D-8CBD-5595A1D99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8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7C3E2-EDDA-4473-8A0E-47D559A09A8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FD2F-AB6C-499D-8CBD-5595A1D99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7C3E2-EDDA-4473-8A0E-47D559A09A8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FD2F-AB6C-499D-8CBD-5595A1D99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4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7C3E2-EDDA-4473-8A0E-47D559A09A8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FD2F-AB6C-499D-8CBD-5595A1D99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1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7C3E2-EDDA-4473-8A0E-47D559A09A8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FD2F-AB6C-499D-8CBD-5595A1D99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21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7C3E2-EDDA-4473-8A0E-47D559A09A8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FD2F-AB6C-499D-8CBD-5595A1D99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33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7C3E2-EDDA-4473-8A0E-47D559A09A8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FD2F-AB6C-499D-8CBD-5595A1D99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31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7C3E2-EDDA-4473-8A0E-47D559A09A85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BFD2F-AB6C-499D-8CBD-5595A1D99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6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11.wdp"/><Relationship Id="rId18" Type="http://schemas.openxmlformats.org/officeDocument/2006/relationships/image" Target="../media/image33.png"/><Relationship Id="rId3" Type="http://schemas.openxmlformats.org/officeDocument/2006/relationships/image" Target="../media/image25.png"/><Relationship Id="rId7" Type="http://schemas.microsoft.com/office/2007/relationships/hdphoto" Target="../media/hdphoto8.wdp"/><Relationship Id="rId12" Type="http://schemas.openxmlformats.org/officeDocument/2006/relationships/image" Target="../media/image30.png"/><Relationship Id="rId17" Type="http://schemas.microsoft.com/office/2007/relationships/hdphoto" Target="../media/hdphoto13.wdp"/><Relationship Id="rId2" Type="http://schemas.openxmlformats.org/officeDocument/2006/relationships/image" Target="../media/image24.jpeg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5" Type="http://schemas.microsoft.com/office/2007/relationships/hdphoto" Target="../media/hdphoto12.wdp"/><Relationship Id="rId10" Type="http://schemas.openxmlformats.org/officeDocument/2006/relationships/image" Target="../media/image29.png"/><Relationship Id="rId19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microsoft.com/office/2007/relationships/hdphoto" Target="../media/hdphoto9.wdp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4.png"/><Relationship Id="rId3" Type="http://schemas.microsoft.com/office/2007/relationships/hdphoto" Target="../media/hdphoto14.wdp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33.png"/><Relationship Id="rId5" Type="http://schemas.openxmlformats.org/officeDocument/2006/relationships/image" Target="../media/image38.GIF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microsoft.com/office/2007/relationships/hdphoto" Target="../media/hdphoto15.wdp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microsoft.com/office/2007/relationships/hdphoto" Target="../media/hdphoto16.wdp"/><Relationship Id="rId12" Type="http://schemas.openxmlformats.org/officeDocument/2006/relationships/image" Target="../media/image3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7.png"/><Relationship Id="rId10" Type="http://schemas.openxmlformats.org/officeDocument/2006/relationships/image" Target="../media/image33.png"/><Relationship Id="rId4" Type="http://schemas.openxmlformats.org/officeDocument/2006/relationships/image" Target="../media/image38.GIF"/><Relationship Id="rId9" Type="http://schemas.microsoft.com/office/2007/relationships/hdphoto" Target="../media/hdphoto15.wdp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microsoft.com/office/2007/relationships/hdphoto" Target="../media/hdphoto17.wdp"/><Relationship Id="rId12" Type="http://schemas.openxmlformats.org/officeDocument/2006/relationships/image" Target="../media/image34.png"/><Relationship Id="rId2" Type="http://schemas.openxmlformats.org/officeDocument/2006/relationships/image" Target="../media/image48.jpeg"/><Relationship Id="rId16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50.png"/><Relationship Id="rId10" Type="http://schemas.openxmlformats.org/officeDocument/2006/relationships/image" Target="../media/image33.png"/><Relationship Id="rId4" Type="http://schemas.openxmlformats.org/officeDocument/2006/relationships/image" Target="../media/image38.GIF"/><Relationship Id="rId9" Type="http://schemas.microsoft.com/office/2007/relationships/hdphoto" Target="../media/hdphoto15.wdp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microsoft.com/office/2007/relationships/hdphoto" Target="../media/hdphoto17.wdp"/><Relationship Id="rId12" Type="http://schemas.openxmlformats.org/officeDocument/2006/relationships/image" Target="../media/image34.png"/><Relationship Id="rId2" Type="http://schemas.openxmlformats.org/officeDocument/2006/relationships/image" Target="../media/image48.jpeg"/><Relationship Id="rId16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50.png"/><Relationship Id="rId10" Type="http://schemas.openxmlformats.org/officeDocument/2006/relationships/image" Target="../media/image33.png"/><Relationship Id="rId4" Type="http://schemas.openxmlformats.org/officeDocument/2006/relationships/image" Target="../media/image38.GIF"/><Relationship Id="rId9" Type="http://schemas.microsoft.com/office/2007/relationships/hdphoto" Target="../media/hdphoto15.wdp"/><Relationship Id="rId1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microsoft.com/office/2007/relationships/hdphoto" Target="../media/hdphoto16.wdp"/><Relationship Id="rId12" Type="http://schemas.openxmlformats.org/officeDocument/2006/relationships/image" Target="../media/image3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5" Type="http://schemas.openxmlformats.org/officeDocument/2006/relationships/image" Target="../media/image47.png"/><Relationship Id="rId10" Type="http://schemas.openxmlformats.org/officeDocument/2006/relationships/image" Target="../media/image33.png"/><Relationship Id="rId4" Type="http://schemas.openxmlformats.org/officeDocument/2006/relationships/image" Target="../media/image38.GIF"/><Relationship Id="rId9" Type="http://schemas.microsoft.com/office/2007/relationships/hdphoto" Target="../media/hdphoto15.wdp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6.gif"/><Relationship Id="rId18" Type="http://schemas.openxmlformats.org/officeDocument/2006/relationships/image" Target="../media/image21.png"/><Relationship Id="rId3" Type="http://schemas.openxmlformats.org/officeDocument/2006/relationships/audio" Target="../media/media1.WAV"/><Relationship Id="rId7" Type="http://schemas.openxmlformats.org/officeDocument/2006/relationships/image" Target="../media/image10.gif"/><Relationship Id="rId12" Type="http://schemas.openxmlformats.org/officeDocument/2006/relationships/image" Target="../media/image15.gif"/><Relationship Id="rId17" Type="http://schemas.openxmlformats.org/officeDocument/2006/relationships/image" Target="../media/image20.gif"/><Relationship Id="rId2" Type="http://schemas.microsoft.com/office/2007/relationships/media" Target="../media/media1.WAV"/><Relationship Id="rId16" Type="http://schemas.openxmlformats.org/officeDocument/2006/relationships/image" Target="../media/image19.gif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4.g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8.gif"/><Relationship Id="rId10" Type="http://schemas.openxmlformats.org/officeDocument/2006/relationships/image" Target="../media/image13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2.gif"/><Relationship Id="rId1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2514600"/>
            <a:ext cx="6982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629960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2514600"/>
            <a:ext cx="6982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961767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423204" y="520219"/>
            <a:ext cx="488388" cy="61805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991052" y="598412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Tính nhẩm.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008615-3DDE-45ED-8FB5-004843827F00}"/>
              </a:ext>
            </a:extLst>
          </p:cNvPr>
          <p:cNvGrpSpPr/>
          <p:nvPr/>
        </p:nvGrpSpPr>
        <p:grpSpPr>
          <a:xfrm>
            <a:off x="662704" y="1422734"/>
            <a:ext cx="7357768" cy="1015666"/>
            <a:chOff x="1824226" y="3918823"/>
            <a:chExt cx="7362278" cy="101566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A8C3893-4D85-4575-99E3-5E86A0E52CCD}"/>
                </a:ext>
              </a:extLst>
            </p:cNvPr>
            <p:cNvSpPr/>
            <p:nvPr/>
          </p:nvSpPr>
          <p:spPr>
            <a:xfrm>
              <a:off x="1824226" y="3918826"/>
              <a:ext cx="1981243" cy="1015663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+mj-lt"/>
                </a:rPr>
                <a:t>100 – 40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F6A306A-0845-4290-AFDC-471602B8B4B3}"/>
                </a:ext>
              </a:extLst>
            </p:cNvPr>
            <p:cNvSpPr/>
            <p:nvPr/>
          </p:nvSpPr>
          <p:spPr>
            <a:xfrm>
              <a:off x="4514743" y="3918824"/>
              <a:ext cx="1981243" cy="1015663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+mj-lt"/>
                </a:rPr>
                <a:t>100 – 70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0BC330-29F7-42EF-B715-69523312A47A}"/>
                </a:ext>
              </a:extLst>
            </p:cNvPr>
            <p:cNvSpPr/>
            <p:nvPr/>
          </p:nvSpPr>
          <p:spPr>
            <a:xfrm>
              <a:off x="7205261" y="3918823"/>
              <a:ext cx="1981243" cy="1015663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+mj-lt"/>
                </a:rPr>
                <a:t>100 – 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544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A1168-6F03-4ED6-96FA-826398755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0653"/>
          <a:stretch/>
        </p:blipFill>
        <p:spPr>
          <a:xfrm>
            <a:off x="1391065" y="512487"/>
            <a:ext cx="1789457" cy="344991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409058" y="244860"/>
            <a:ext cx="542304" cy="53525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5675458-E89C-4C22-BABC-70DF3F0BC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281" r="31043"/>
          <a:stretch/>
        </p:blipFill>
        <p:spPr>
          <a:xfrm>
            <a:off x="3359427" y="512487"/>
            <a:ext cx="2236304" cy="34499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39A57C-C22B-40C5-A43A-F1A56D6066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957"/>
          <a:stretch/>
        </p:blipFill>
        <p:spPr>
          <a:xfrm>
            <a:off x="5595731" y="512487"/>
            <a:ext cx="1892856" cy="344991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F31D383-AE08-451A-8146-4C671122E57C}"/>
              </a:ext>
            </a:extLst>
          </p:cNvPr>
          <p:cNvSpPr txBox="1"/>
          <p:nvPr/>
        </p:nvSpPr>
        <p:spPr>
          <a:xfrm>
            <a:off x="605408" y="4146076"/>
            <a:ext cx="7744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a) Rô-bốt có thân dạng khối lập phương ghi phép tính có kết quả bằng bao nhiêu?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0FB6A2B-7EFE-4603-ABC0-50A632D7DC98}"/>
              </a:ext>
            </a:extLst>
          </p:cNvPr>
          <p:cNvSpPr/>
          <p:nvPr/>
        </p:nvSpPr>
        <p:spPr>
          <a:xfrm>
            <a:off x="2552686" y="5394066"/>
            <a:ext cx="3324949" cy="1107996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400" dirty="0">
                <a:latin typeface="Times New Roman" pitchFamily="18" charset="0"/>
                <a:cs typeface="Times New Roman" pitchFamily="18" charset="0"/>
              </a:rPr>
              <a:t>46 – 28 =     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786C80F-BA8E-4465-B58D-65D7B308E7FE}"/>
              </a:ext>
            </a:extLst>
          </p:cNvPr>
          <p:cNvSpPr txBox="1"/>
          <p:nvPr/>
        </p:nvSpPr>
        <p:spPr>
          <a:xfrm>
            <a:off x="4730938" y="5563343"/>
            <a:ext cx="7489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39816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A1168-6F03-4ED6-96FA-826398755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0653"/>
          <a:stretch/>
        </p:blipFill>
        <p:spPr>
          <a:xfrm>
            <a:off x="1391065" y="152400"/>
            <a:ext cx="1789457" cy="344991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409058" y="244860"/>
            <a:ext cx="542304" cy="53525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5675458-E89C-4C22-BABC-70DF3F0BC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281" r="31043"/>
          <a:stretch/>
        </p:blipFill>
        <p:spPr>
          <a:xfrm>
            <a:off x="3359427" y="152400"/>
            <a:ext cx="2236304" cy="34499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39A57C-C22B-40C5-A43A-F1A56D6066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957"/>
          <a:stretch/>
        </p:blipFill>
        <p:spPr>
          <a:xfrm>
            <a:off x="5595731" y="152400"/>
            <a:ext cx="1892856" cy="344991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5FB02CF-4EB6-4B1C-81B2-288F69E000DB}"/>
              </a:ext>
            </a:extLst>
          </p:cNvPr>
          <p:cNvSpPr txBox="1"/>
          <p:nvPr/>
        </p:nvSpPr>
        <p:spPr>
          <a:xfrm>
            <a:off x="499112" y="3733800"/>
            <a:ext cx="7793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b) Rô-bốt nào ghi phép tính có kết quả lớn nhất?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B052688-C957-43F7-AC8E-C5F4657FC268}"/>
              </a:ext>
            </a:extLst>
          </p:cNvPr>
          <p:cNvGrpSpPr/>
          <p:nvPr/>
        </p:nvGrpSpPr>
        <p:grpSpPr>
          <a:xfrm>
            <a:off x="1655980" y="2451622"/>
            <a:ext cx="1163419" cy="662828"/>
            <a:chOff x="1750173" y="2926500"/>
            <a:chExt cx="1071774" cy="662828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B7F38FC-0C17-4901-AAA3-4BEF72E4FD1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1834517-2F15-456D-BB43-4ABC3E11D3D4}"/>
                </a:ext>
              </a:extLst>
            </p:cNvPr>
            <p:cNvSpPr txBox="1"/>
            <p:nvPr/>
          </p:nvSpPr>
          <p:spPr>
            <a:xfrm>
              <a:off x="1768984" y="2967336"/>
              <a:ext cx="10529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18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3CED07-5B56-4DDB-95DD-035FD1BE760B}"/>
              </a:ext>
            </a:extLst>
          </p:cNvPr>
          <p:cNvGrpSpPr/>
          <p:nvPr/>
        </p:nvGrpSpPr>
        <p:grpSpPr>
          <a:xfrm>
            <a:off x="4221883" y="2246972"/>
            <a:ext cx="883517" cy="1118054"/>
            <a:chOff x="1750173" y="2926500"/>
            <a:chExt cx="807151" cy="1118054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68F8C29-6826-412F-9E99-E81DA7999721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AE3C585-34BF-4F66-8BF3-6ED5F69E2A7C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36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A348FA4-0D81-43FA-A126-2BD693856481}"/>
              </a:ext>
            </a:extLst>
          </p:cNvPr>
          <p:cNvGrpSpPr/>
          <p:nvPr/>
        </p:nvGrpSpPr>
        <p:grpSpPr>
          <a:xfrm>
            <a:off x="6400765" y="2393188"/>
            <a:ext cx="1066836" cy="1118054"/>
            <a:chOff x="1750173" y="2926500"/>
            <a:chExt cx="899576" cy="1118054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DC5E52A-3C4E-48ED-8491-02B0947632B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1EE7DEE-C524-4DEE-B376-A429442D00BD}"/>
                </a:ext>
              </a:extLst>
            </p:cNvPr>
            <p:cNvSpPr txBox="1"/>
            <p:nvPr/>
          </p:nvSpPr>
          <p:spPr>
            <a:xfrm>
              <a:off x="1869101" y="2967336"/>
              <a:ext cx="7806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EC7A04F-0F63-4E88-9856-968467B67464}"/>
              </a:ext>
            </a:extLst>
          </p:cNvPr>
          <p:cNvSpPr txBox="1"/>
          <p:nvPr/>
        </p:nvSpPr>
        <p:spPr>
          <a:xfrm>
            <a:off x="409058" y="5029200"/>
            <a:ext cx="8201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Rô-bốt có dạng khối hộp chữ nhật có kết quả lớn nhất.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6DCC2BF-E0AE-485A-89AC-24ED00C7D149}"/>
              </a:ext>
            </a:extLst>
          </p:cNvPr>
          <p:cNvSpPr/>
          <p:nvPr/>
        </p:nvSpPr>
        <p:spPr>
          <a:xfrm>
            <a:off x="5666352" y="533334"/>
            <a:ext cx="1953647" cy="32004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445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03B8B01-E9F0-45DB-9770-B533F4898F6E}"/>
              </a:ext>
            </a:extLst>
          </p:cNvPr>
          <p:cNvSpPr/>
          <p:nvPr/>
        </p:nvSpPr>
        <p:spPr>
          <a:xfrm>
            <a:off x="609600" y="372866"/>
            <a:ext cx="505136" cy="54629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BAF82-088D-4529-90C4-10667916B48B}"/>
              </a:ext>
            </a:extLst>
          </p:cNvPr>
          <p:cNvSpPr txBox="1"/>
          <p:nvPr/>
        </p:nvSpPr>
        <p:spPr>
          <a:xfrm>
            <a:off x="1246197" y="372866"/>
            <a:ext cx="548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Tìm quần phù hợp với áo.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E9CA69-91EE-4362-B89A-3DAD6EAC88F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" y="1192305"/>
            <a:ext cx="7696199" cy="5019683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587C048-6CA2-487E-A717-F2466A03D0D4}"/>
              </a:ext>
            </a:extLst>
          </p:cNvPr>
          <p:cNvSpPr/>
          <p:nvPr/>
        </p:nvSpPr>
        <p:spPr>
          <a:xfrm>
            <a:off x="2027582" y="3591340"/>
            <a:ext cx="2514600" cy="848139"/>
          </a:xfrm>
          <a:custGeom>
            <a:avLst/>
            <a:gdLst>
              <a:gd name="connsiteX0" fmla="*/ 3352800 w 3352800"/>
              <a:gd name="connsiteY0" fmla="*/ 0 h 848139"/>
              <a:gd name="connsiteX1" fmla="*/ 2517914 w 3352800"/>
              <a:gd name="connsiteY1" fmla="*/ 477078 h 848139"/>
              <a:gd name="connsiteX2" fmla="*/ 569844 w 3352800"/>
              <a:gd name="connsiteY2" fmla="*/ 450574 h 848139"/>
              <a:gd name="connsiteX3" fmla="*/ 0 w 3352800"/>
              <a:gd name="connsiteY3" fmla="*/ 848139 h 84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848139">
                <a:moveTo>
                  <a:pt x="3352800" y="0"/>
                </a:moveTo>
                <a:cubicBezTo>
                  <a:pt x="3167270" y="200991"/>
                  <a:pt x="2981740" y="401982"/>
                  <a:pt x="2517914" y="477078"/>
                </a:cubicBezTo>
                <a:cubicBezTo>
                  <a:pt x="2054088" y="552174"/>
                  <a:pt x="989496" y="388731"/>
                  <a:pt x="569844" y="450574"/>
                </a:cubicBezTo>
                <a:cubicBezTo>
                  <a:pt x="150192" y="512417"/>
                  <a:pt x="75096" y="680278"/>
                  <a:pt x="0" y="84813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B48AC9-4BBF-4FA2-BFA8-B07D2C899909}"/>
              </a:ext>
            </a:extLst>
          </p:cNvPr>
          <p:cNvSpPr/>
          <p:nvPr/>
        </p:nvSpPr>
        <p:spPr>
          <a:xfrm>
            <a:off x="4219160" y="3591339"/>
            <a:ext cx="2514600" cy="1073426"/>
          </a:xfrm>
          <a:custGeom>
            <a:avLst/>
            <a:gdLst>
              <a:gd name="connsiteX0" fmla="*/ 3352800 w 3352800"/>
              <a:gd name="connsiteY0" fmla="*/ 0 h 848139"/>
              <a:gd name="connsiteX1" fmla="*/ 2517914 w 3352800"/>
              <a:gd name="connsiteY1" fmla="*/ 477078 h 848139"/>
              <a:gd name="connsiteX2" fmla="*/ 569844 w 3352800"/>
              <a:gd name="connsiteY2" fmla="*/ 450574 h 848139"/>
              <a:gd name="connsiteX3" fmla="*/ 0 w 3352800"/>
              <a:gd name="connsiteY3" fmla="*/ 848139 h 848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2800" h="848139">
                <a:moveTo>
                  <a:pt x="3352800" y="0"/>
                </a:moveTo>
                <a:cubicBezTo>
                  <a:pt x="3167270" y="200991"/>
                  <a:pt x="2981740" y="401982"/>
                  <a:pt x="2517914" y="477078"/>
                </a:cubicBezTo>
                <a:cubicBezTo>
                  <a:pt x="2054088" y="552174"/>
                  <a:pt x="989496" y="388731"/>
                  <a:pt x="569844" y="450574"/>
                </a:cubicBezTo>
                <a:cubicBezTo>
                  <a:pt x="150192" y="512417"/>
                  <a:pt x="75096" y="680278"/>
                  <a:pt x="0" y="848139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878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Oval 115">
            <a:extLst>
              <a:ext uri="{FF2B5EF4-FFF2-40B4-BE49-F238E27FC236}">
                <a16:creationId xmlns:a16="http://schemas.microsoft.com/office/drawing/2014/main" id="{69761DEC-BAC2-4692-A7B1-5420BE91C44C}"/>
              </a:ext>
            </a:extLst>
          </p:cNvPr>
          <p:cNvSpPr/>
          <p:nvPr/>
        </p:nvSpPr>
        <p:spPr>
          <a:xfrm>
            <a:off x="505659" y="381000"/>
            <a:ext cx="553143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55C4861-268D-4ADE-8E49-748EA3DC9D7C}"/>
              </a:ext>
            </a:extLst>
          </p:cNvPr>
          <p:cNvSpPr txBox="1"/>
          <p:nvPr/>
        </p:nvSpPr>
        <p:spPr>
          <a:xfrm>
            <a:off x="544079" y="1197446"/>
            <a:ext cx="77617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Bình xăng của một ô tô có 42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xăng. Ô tô đã đi một quãng đường hết 15</a:t>
            </a:r>
            <a:r>
              <a:rPr lang="vi-VN" sz="4000" i="1" dirty="0">
                <a:latin typeface="Times New Roman" pitchFamily="18" charset="0"/>
                <a:cs typeface="Times New Roman" pitchFamily="18" charset="0"/>
              </a:rPr>
              <a:t>l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xăng. Hỏi bình xăng của ô tô còn lại bao nhiêu lít xăng?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685800" y="1801091"/>
            <a:ext cx="7315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85800" y="2362200"/>
            <a:ext cx="746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61110" y="2971800"/>
            <a:ext cx="1143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743200" y="2992582"/>
            <a:ext cx="556260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588819" y="3581401"/>
            <a:ext cx="4059381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856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722180"/>
            <a:ext cx="932654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7944328" y="4662278"/>
            <a:ext cx="1410187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1057" y="4667666"/>
            <a:ext cx="1434898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6759" y="4789836"/>
            <a:ext cx="1592716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5802633" y="4957295"/>
            <a:ext cx="1373981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93" y="5232399"/>
            <a:ext cx="1659340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056452" y="4577568"/>
            <a:ext cx="1242725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63395"/>
            <a:ext cx="1583524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-2947963"/>
            <a:ext cx="7328054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399" y="-2825162"/>
            <a:ext cx="4558915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63" y="-1955800"/>
            <a:ext cx="6890938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83346" y="584200"/>
            <a:ext cx="56366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28" y="5901542"/>
            <a:ext cx="1069648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91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834594" y="3997351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3814061" y="4860489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852783" y="4994983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7515244" y="4028630"/>
            <a:ext cx="115736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8" y="-273843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680243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99" y="-9296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85" y="-536546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19" y="3430815"/>
            <a:ext cx="1369010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-1955800"/>
            <a:ext cx="5941454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04800" y="2147893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A.24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590800" y="21816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B.26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43816" y="21816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C.17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010400" y="2147893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7146" y="482601"/>
            <a:ext cx="5560454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21 - 5 = 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3810000" y="4356707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90" y="76201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41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4063363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4415267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4385150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2" y="3818720"/>
            <a:ext cx="1342285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657027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31" y="-1222614"/>
            <a:ext cx="54102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6248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657029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-1955800"/>
            <a:ext cx="5941454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605791" y="860863"/>
            <a:ext cx="44196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000" dirty="0">
                <a:solidFill>
                  <a:srgbClr val="FFFFFF"/>
                </a:solidFill>
                <a:sym typeface="+mn-ea"/>
              </a:rPr>
              <a:t>23 - 3 - 5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1" y="550175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3938023" y="4439015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95300" y="207009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A.16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2781300" y="210382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B.15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134316" y="210382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C.18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200900" y="207009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D.17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3455233"/>
            <a:ext cx="1715986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1" y="506324"/>
            <a:ext cx="123507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9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296357" y="3974979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505656" y="4702316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576467" y="4677445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1663997" y="3854846"/>
            <a:ext cx="1557336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6" y="-351157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56" y="-8026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-657027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454422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08" y="-1808483"/>
            <a:ext cx="5941454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503698" y="1008180"/>
            <a:ext cx="44196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dirty="0">
                <a:solidFill>
                  <a:srgbClr val="FFFFFF"/>
                </a:solidFill>
                <a:sym typeface="+mn-ea"/>
              </a:rPr>
              <a:t>75 - 18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782" y="381001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2928815" y="4566018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156" y="23848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A.57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2648156" y="241855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B.56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001172" y="241855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C.59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067756" y="23848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D.58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926" y="303124"/>
            <a:ext cx="123507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5830" y="3239816"/>
            <a:ext cx="2304583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10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614" y="328813"/>
            <a:ext cx="1678338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730812" y="1360492"/>
            <a:ext cx="488388" cy="54182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7A1AA6-91B3-4920-84F3-B036A5168571}"/>
              </a:ext>
            </a:extLst>
          </p:cNvPr>
          <p:cNvSpPr txBox="1"/>
          <p:nvPr/>
        </p:nvSpPr>
        <p:spPr>
          <a:xfrm>
            <a:off x="1219200" y="1360492"/>
            <a:ext cx="3231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Đặt tính rồi tính</a:t>
            </a:r>
            <a:r>
              <a:rPr lang="vi-VN" sz="2400" dirty="0"/>
              <a:t>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5AF5A5-7BBA-4D3C-BAC6-AA658E556633}"/>
              </a:ext>
            </a:extLst>
          </p:cNvPr>
          <p:cNvGrpSpPr/>
          <p:nvPr/>
        </p:nvGrpSpPr>
        <p:grpSpPr>
          <a:xfrm>
            <a:off x="381000" y="2548872"/>
            <a:ext cx="7973437" cy="1107996"/>
            <a:chOff x="97026" y="3953095"/>
            <a:chExt cx="10631248" cy="110799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89BBCF-2213-4EDE-A997-83B160DDCB54}"/>
                </a:ext>
              </a:extLst>
            </p:cNvPr>
            <p:cNvSpPr/>
            <p:nvPr/>
          </p:nvSpPr>
          <p:spPr>
            <a:xfrm>
              <a:off x="97026" y="3953095"/>
              <a:ext cx="2737214" cy="110799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>
                  <a:latin typeface="Times New Roman" pitchFamily="18" charset="0"/>
                  <a:cs typeface="Times New Roman" pitchFamily="18" charset="0"/>
                </a:rPr>
                <a:t>35 – 28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A37F6CB-5CD0-4826-B43F-A47C2202D45E}"/>
                </a:ext>
              </a:extLst>
            </p:cNvPr>
            <p:cNvSpPr/>
            <p:nvPr/>
          </p:nvSpPr>
          <p:spPr>
            <a:xfrm>
              <a:off x="2946783" y="3972778"/>
              <a:ext cx="2503249" cy="98636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>
                  <a:latin typeface="Times New Roman" pitchFamily="18" charset="0"/>
                  <a:cs typeface="Times New Roman" pitchFamily="18" charset="0"/>
                </a:rPr>
                <a:t>53 – 34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5F0324-63EC-4A49-9446-F1A4B1F7AC3D}"/>
                </a:ext>
              </a:extLst>
            </p:cNvPr>
            <p:cNvSpPr/>
            <p:nvPr/>
          </p:nvSpPr>
          <p:spPr>
            <a:xfrm>
              <a:off x="5551634" y="3972046"/>
              <a:ext cx="2503249" cy="98636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>
                  <a:latin typeface="Times New Roman" pitchFamily="18" charset="0"/>
                  <a:cs typeface="Times New Roman" pitchFamily="18" charset="0"/>
                </a:rPr>
                <a:t>80 – 27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F3A2684-D00A-4EEB-82D1-0DAFBFFBE45D}"/>
                </a:ext>
              </a:extLst>
            </p:cNvPr>
            <p:cNvSpPr/>
            <p:nvPr/>
          </p:nvSpPr>
          <p:spPr>
            <a:xfrm>
              <a:off x="8225025" y="3953095"/>
              <a:ext cx="2503249" cy="98636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 b="1" dirty="0">
                  <a:latin typeface="Times New Roman" pitchFamily="18" charset="0"/>
                  <a:cs typeface="Times New Roman" pitchFamily="18" charset="0"/>
                </a:rPr>
                <a:t>90 – 52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428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296357" y="3974979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505656" y="4702316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3576467" y="4677445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1663997" y="3854846"/>
            <a:ext cx="1557336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6" y="-351157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856" y="-8026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-657027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-454422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08" y="-1808483"/>
            <a:ext cx="5941454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503698" y="1008180"/>
            <a:ext cx="44196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dirty="0">
                <a:solidFill>
                  <a:srgbClr val="FFFFFF"/>
                </a:solidFill>
                <a:sym typeface="+mn-ea"/>
              </a:rPr>
              <a:t>25 + 25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8782" y="381001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2928815" y="4566018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156" y="23848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2648156" y="241855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B.40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001172" y="241855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067756" y="23848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D.0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926" y="303124"/>
            <a:ext cx="123507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5830" y="3239816"/>
            <a:ext cx="2304583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84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4063363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4415267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4385150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2" y="3818720"/>
            <a:ext cx="1342285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657027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31" y="-1222614"/>
            <a:ext cx="54102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6248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657029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-1955800"/>
            <a:ext cx="5941454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605791" y="860863"/>
            <a:ext cx="44196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4000" dirty="0">
                <a:solidFill>
                  <a:srgbClr val="FFFFFF"/>
                </a:solidFill>
                <a:sym typeface="+mn-ea"/>
              </a:rPr>
              <a:t>23 + 7 = 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1" y="550175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3938023" y="4439015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95300" y="207009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A.20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2781300" y="210382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B.30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134316" y="2103827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>
                <a:solidFill>
                  <a:srgbClr val="0000FF"/>
                </a:solidFill>
                <a:latin typeface="Calibri" panose="020F0502020204030204"/>
              </a:rPr>
              <a:t>C.16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200900" y="207009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D.17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3455233"/>
            <a:ext cx="1715986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1" y="506324"/>
            <a:ext cx="123507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4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2514600"/>
            <a:ext cx="6982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6469785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730812" y="547023"/>
            <a:ext cx="327992" cy="3279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7A1AA6-91B3-4920-84F3-B036A5168571}"/>
              </a:ext>
            </a:extLst>
          </p:cNvPr>
          <p:cNvSpPr txBox="1"/>
          <p:nvPr/>
        </p:nvSpPr>
        <p:spPr>
          <a:xfrm>
            <a:off x="1112360" y="398917"/>
            <a:ext cx="3605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5AF5A5-7BBA-4D3C-BAC6-AA658E556633}"/>
              </a:ext>
            </a:extLst>
          </p:cNvPr>
          <p:cNvGrpSpPr/>
          <p:nvPr/>
        </p:nvGrpSpPr>
        <p:grpSpPr>
          <a:xfrm>
            <a:off x="720855" y="1179906"/>
            <a:ext cx="7530531" cy="938167"/>
            <a:chOff x="975481" y="3884048"/>
            <a:chExt cx="10040707" cy="1250888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89BBCF-2213-4EDE-A997-83B160DDCB54}"/>
                </a:ext>
              </a:extLst>
            </p:cNvPr>
            <p:cNvSpPr/>
            <p:nvPr/>
          </p:nvSpPr>
          <p:spPr>
            <a:xfrm>
              <a:off x="975481" y="3897844"/>
              <a:ext cx="2298065" cy="1206740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54 – 27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A37F6CB-5CD0-4826-B43F-A47C2202D45E}"/>
                </a:ext>
              </a:extLst>
            </p:cNvPr>
            <p:cNvSpPr/>
            <p:nvPr/>
          </p:nvSpPr>
          <p:spPr>
            <a:xfrm>
              <a:off x="3554581" y="3928197"/>
              <a:ext cx="2298065" cy="1206739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72 – 36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5F0324-63EC-4A49-9446-F1A4B1F7AC3D}"/>
                </a:ext>
              </a:extLst>
            </p:cNvPr>
            <p:cNvSpPr/>
            <p:nvPr/>
          </p:nvSpPr>
          <p:spPr>
            <a:xfrm>
              <a:off x="6150096" y="3884048"/>
              <a:ext cx="2298065" cy="1206740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– 25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F3A2684-D00A-4EEB-82D1-0DAFBFFBE45D}"/>
                </a:ext>
              </a:extLst>
            </p:cNvPr>
            <p:cNvSpPr/>
            <p:nvPr/>
          </p:nvSpPr>
          <p:spPr>
            <a:xfrm>
              <a:off x="8718123" y="3918824"/>
              <a:ext cx="2298065" cy="1206740"/>
            </a:xfrm>
            <a:prstGeom prst="rect">
              <a:avLst/>
            </a:prstGeom>
            <a:solidFill>
              <a:srgbClr val="D8E8BA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95 – 48</a:t>
              </a:r>
            </a:p>
          </p:txBody>
        </p:sp>
      </p:grpSp>
      <p:sp>
        <p:nvSpPr>
          <p:cNvPr id="65" name="Oval 64">
            <a:extLst>
              <a:ext uri="{FF2B5EF4-FFF2-40B4-BE49-F238E27FC236}">
                <a16:creationId xmlns:a16="http://schemas.microsoft.com/office/drawing/2014/main" id="{2F7EF72B-EB75-4F0A-976A-93405E0076D3}"/>
              </a:ext>
            </a:extLst>
          </p:cNvPr>
          <p:cNvSpPr/>
          <p:nvPr/>
        </p:nvSpPr>
        <p:spPr>
          <a:xfrm>
            <a:off x="720855" y="2452021"/>
            <a:ext cx="374104" cy="46406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2696035-243B-4550-B64D-D9B9BAB002CF}"/>
              </a:ext>
            </a:extLst>
          </p:cNvPr>
          <p:cNvSpPr txBox="1"/>
          <p:nvPr/>
        </p:nvSpPr>
        <p:spPr>
          <a:xfrm>
            <a:off x="1112360" y="2287474"/>
            <a:ext cx="4992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chữ số thích hợp.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A1BD1-13D5-48DB-B71E-03007EEDD6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7532" y="3120214"/>
            <a:ext cx="8045562" cy="2289986"/>
          </a:xfrm>
          <a:prstGeom prst="rect">
            <a:avLst/>
          </a:prstGeom>
        </p:spPr>
      </p:pic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66917E43-1DB4-4138-BF9D-1B099129339C}"/>
              </a:ext>
            </a:extLst>
          </p:cNvPr>
          <p:cNvSpPr/>
          <p:nvPr/>
        </p:nvSpPr>
        <p:spPr>
          <a:xfrm>
            <a:off x="1112360" y="3314620"/>
            <a:ext cx="498801" cy="48424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CBEE6164-CF55-4D68-9F4A-79B8C1644507}"/>
              </a:ext>
            </a:extLst>
          </p:cNvPr>
          <p:cNvSpPr/>
          <p:nvPr/>
        </p:nvSpPr>
        <p:spPr>
          <a:xfrm>
            <a:off x="4495800" y="4724399"/>
            <a:ext cx="484576" cy="4435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2F139DC5-DAF7-4525-8B8C-CDD30B789764}"/>
              </a:ext>
            </a:extLst>
          </p:cNvPr>
          <p:cNvSpPr/>
          <p:nvPr/>
        </p:nvSpPr>
        <p:spPr>
          <a:xfrm>
            <a:off x="4011224" y="4014397"/>
            <a:ext cx="484576" cy="4435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A0FEDC02-07E3-4972-AD36-040690EDFB1E}"/>
              </a:ext>
            </a:extLst>
          </p:cNvPr>
          <p:cNvSpPr/>
          <p:nvPr/>
        </p:nvSpPr>
        <p:spPr>
          <a:xfrm>
            <a:off x="7696200" y="4793162"/>
            <a:ext cx="498801" cy="4646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0A2EAEE5-977C-4557-ACC4-AE5E130F7CFC}"/>
              </a:ext>
            </a:extLst>
          </p:cNvPr>
          <p:cNvSpPr/>
          <p:nvPr/>
        </p:nvSpPr>
        <p:spPr>
          <a:xfrm>
            <a:off x="7288116" y="3314621"/>
            <a:ext cx="498801" cy="48424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49344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9" grpId="0"/>
      <p:bldP spid="65" grpId="0" animBg="1"/>
      <p:bldP spid="66" grpId="0"/>
      <p:bldP spid="67" grpId="0" animBg="1"/>
      <p:bldP spid="68" grpId="0" animBg="1"/>
      <p:bldP spid="81" grpId="0" animBg="1"/>
      <p:bldP spid="82" grpId="0" animBg="1"/>
      <p:bldP spid="8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A03B8B01-E9F0-45DB-9770-B533F4898F6E}"/>
              </a:ext>
            </a:extLst>
          </p:cNvPr>
          <p:cNvSpPr/>
          <p:nvPr/>
        </p:nvSpPr>
        <p:spPr>
          <a:xfrm>
            <a:off x="457200" y="381000"/>
            <a:ext cx="480392" cy="533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9BAF82-088D-4529-90C4-10667916B48B}"/>
              </a:ext>
            </a:extLst>
          </p:cNvPr>
          <p:cNvSpPr txBox="1"/>
          <p:nvPr/>
        </p:nvSpPr>
        <p:spPr>
          <a:xfrm>
            <a:off x="500604" y="932829"/>
            <a:ext cx="7957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+mj-lt"/>
              </a:rPr>
              <a:t>Tòa nhà có 60 căn phòng. Có 35 căn phòng đã bật đèn. Hỏi còn bao nhiêu căn phòng chưa bật đèn?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A97A69-1254-4634-A88C-92E0A5D1EFA1}"/>
              </a:ext>
            </a:extLst>
          </p:cNvPr>
          <p:cNvGrpSpPr/>
          <p:nvPr/>
        </p:nvGrpSpPr>
        <p:grpSpPr>
          <a:xfrm>
            <a:off x="2667000" y="3330372"/>
            <a:ext cx="3262386" cy="2415273"/>
            <a:chOff x="978751" y="1413327"/>
            <a:chExt cx="5117249" cy="456837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66CA66B-03E3-4CC3-986E-966B3F2F4851}"/>
                </a:ext>
              </a:extLst>
            </p:cNvPr>
            <p:cNvSpPr/>
            <p:nvPr/>
          </p:nvSpPr>
          <p:spPr>
            <a:xfrm>
              <a:off x="1009650" y="5067300"/>
              <a:ext cx="5086350" cy="914406"/>
            </a:xfrm>
            <a:custGeom>
              <a:avLst/>
              <a:gdLst>
                <a:gd name="connsiteX0" fmla="*/ 0 w 5086350"/>
                <a:gd name="connsiteY0" fmla="*/ 457200 h 914400"/>
                <a:gd name="connsiteX1" fmla="*/ 2543175 w 5086350"/>
                <a:gd name="connsiteY1" fmla="*/ 0 h 914400"/>
                <a:gd name="connsiteX2" fmla="*/ 5086350 w 5086350"/>
                <a:gd name="connsiteY2" fmla="*/ 457200 h 914400"/>
                <a:gd name="connsiteX3" fmla="*/ 2543175 w 5086350"/>
                <a:gd name="connsiteY3" fmla="*/ 914400 h 914400"/>
                <a:gd name="connsiteX4" fmla="*/ 0 w 5086350"/>
                <a:gd name="connsiteY4" fmla="*/ 457200 h 914400"/>
                <a:gd name="connsiteX0" fmla="*/ 0 w 5086350"/>
                <a:gd name="connsiteY0" fmla="*/ 460602 h 929751"/>
                <a:gd name="connsiteX1" fmla="*/ 2543175 w 5086350"/>
                <a:gd name="connsiteY1" fmla="*/ 3402 h 929751"/>
                <a:gd name="connsiteX2" fmla="*/ 5086350 w 5086350"/>
                <a:gd name="connsiteY2" fmla="*/ 670152 h 929751"/>
                <a:gd name="connsiteX3" fmla="*/ 2543175 w 5086350"/>
                <a:gd name="connsiteY3" fmla="*/ 917802 h 929751"/>
                <a:gd name="connsiteX4" fmla="*/ 0 w 5086350"/>
                <a:gd name="connsiteY4" fmla="*/ 460602 h 929751"/>
                <a:gd name="connsiteX0" fmla="*/ 0 w 5086350"/>
                <a:gd name="connsiteY0" fmla="*/ 666750 h 914406"/>
                <a:gd name="connsiteX1" fmla="*/ 2543175 w 5086350"/>
                <a:gd name="connsiteY1" fmla="*/ 0 h 914406"/>
                <a:gd name="connsiteX2" fmla="*/ 5086350 w 5086350"/>
                <a:gd name="connsiteY2" fmla="*/ 666750 h 914406"/>
                <a:gd name="connsiteX3" fmla="*/ 2543175 w 5086350"/>
                <a:gd name="connsiteY3" fmla="*/ 914400 h 914406"/>
                <a:gd name="connsiteX4" fmla="*/ 0 w 5086350"/>
                <a:gd name="connsiteY4" fmla="*/ 666750 h 91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6350" h="914406">
                  <a:moveTo>
                    <a:pt x="0" y="666750"/>
                  </a:moveTo>
                  <a:cubicBezTo>
                    <a:pt x="0" y="414245"/>
                    <a:pt x="1695450" y="0"/>
                    <a:pt x="2543175" y="0"/>
                  </a:cubicBezTo>
                  <a:cubicBezTo>
                    <a:pt x="3390900" y="0"/>
                    <a:pt x="5086350" y="414245"/>
                    <a:pt x="5086350" y="666750"/>
                  </a:cubicBezTo>
                  <a:cubicBezTo>
                    <a:pt x="5086350" y="919255"/>
                    <a:pt x="3390900" y="914400"/>
                    <a:pt x="2543175" y="914400"/>
                  </a:cubicBezTo>
                  <a:cubicBezTo>
                    <a:pt x="1695450" y="914400"/>
                    <a:pt x="0" y="919255"/>
                    <a:pt x="0" y="666750"/>
                  </a:cubicBezTo>
                  <a:close/>
                </a:path>
              </a:pathLst>
            </a:custGeom>
            <a:solidFill>
              <a:srgbClr val="9CB863"/>
            </a:solidFill>
            <a:ln>
              <a:solidFill>
                <a:srgbClr val="9CB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 dirty="0"/>
            </a:p>
          </p:txBody>
        </p:sp>
        <p:pic>
          <p:nvPicPr>
            <p:cNvPr id="2054" name="Picture 6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01303DFD-BD2F-4383-B34B-B2F449C6A6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" t="41905" r="67664" b="9420"/>
            <a:stretch/>
          </p:blipFill>
          <p:spPr bwMode="auto">
            <a:xfrm>
              <a:off x="1419620" y="3744686"/>
              <a:ext cx="1275618" cy="1995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29EDA50-2BDF-4B89-80EC-8CBE9323BE5F}"/>
                </a:ext>
              </a:extLst>
            </p:cNvPr>
            <p:cNvSpPr/>
            <p:nvPr/>
          </p:nvSpPr>
          <p:spPr>
            <a:xfrm>
              <a:off x="2366479" y="2022325"/>
              <a:ext cx="2372691" cy="3644347"/>
            </a:xfrm>
            <a:prstGeom prst="rect">
              <a:avLst/>
            </a:prstGeom>
            <a:solidFill>
              <a:srgbClr val="98CBA0"/>
            </a:solidFill>
            <a:ln>
              <a:solidFill>
                <a:srgbClr val="98C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5E31831-DB07-4606-A570-F29FA85B7FA1}"/>
                </a:ext>
              </a:extLst>
            </p:cNvPr>
            <p:cNvSpPr/>
            <p:nvPr/>
          </p:nvSpPr>
          <p:spPr>
            <a:xfrm>
              <a:off x="2366479" y="1913353"/>
              <a:ext cx="2372690" cy="96675"/>
            </a:xfrm>
            <a:prstGeom prst="rect">
              <a:avLst/>
            </a:prstGeom>
            <a:solidFill>
              <a:srgbClr val="57927F"/>
            </a:solidFill>
            <a:ln>
              <a:solidFill>
                <a:srgbClr val="5792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B5C4A0-A2F4-4D29-B0ED-CEB148945EA1}"/>
                </a:ext>
              </a:extLst>
            </p:cNvPr>
            <p:cNvSpPr/>
            <p:nvPr/>
          </p:nvSpPr>
          <p:spPr>
            <a:xfrm>
              <a:off x="2491409" y="1563757"/>
              <a:ext cx="2133600" cy="336344"/>
            </a:xfrm>
            <a:prstGeom prst="rect">
              <a:avLst/>
            </a:prstGeom>
            <a:solidFill>
              <a:srgbClr val="98CBA0"/>
            </a:solidFill>
            <a:ln>
              <a:solidFill>
                <a:srgbClr val="98CB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007A177-72D0-4618-9AFC-B60CF4344CFA}"/>
                </a:ext>
              </a:extLst>
            </p:cNvPr>
            <p:cNvSpPr/>
            <p:nvPr/>
          </p:nvSpPr>
          <p:spPr>
            <a:xfrm>
              <a:off x="2644086" y="1413327"/>
              <a:ext cx="1814030" cy="149205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pic>
          <p:nvPicPr>
            <p:cNvPr id="2056" name="Picture 8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F37ED800-0FB3-4DED-9479-D39F6D0748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0" t="7831" r="69670" b="58909"/>
            <a:stretch/>
          </p:blipFill>
          <p:spPr bwMode="auto">
            <a:xfrm>
              <a:off x="978751" y="4383467"/>
              <a:ext cx="1171116" cy="1357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876B446-ED43-408F-97C4-46828BB6D10D}"/>
                </a:ext>
              </a:extLst>
            </p:cNvPr>
            <p:cNvSpPr/>
            <p:nvPr/>
          </p:nvSpPr>
          <p:spPr>
            <a:xfrm>
              <a:off x="3403144" y="5152822"/>
              <a:ext cx="351064" cy="504157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79CB77-5F87-48E0-9306-2E8E148868F0}"/>
                </a:ext>
              </a:extLst>
            </p:cNvPr>
            <p:cNvSpPr/>
            <p:nvPr/>
          </p:nvSpPr>
          <p:spPr>
            <a:xfrm>
              <a:off x="2542486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6AE9B31-C24F-4CFB-A12A-C965D72CFE93}"/>
                </a:ext>
              </a:extLst>
            </p:cNvPr>
            <p:cNvSpPr/>
            <p:nvPr/>
          </p:nvSpPr>
          <p:spPr>
            <a:xfrm>
              <a:off x="2906078" y="216995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B950E0-B974-4DE9-95EF-18D2F45D00D0}"/>
                </a:ext>
              </a:extLst>
            </p:cNvPr>
            <p:cNvSpPr/>
            <p:nvPr/>
          </p:nvSpPr>
          <p:spPr>
            <a:xfrm>
              <a:off x="3266384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0A5563B-49B3-4712-BCD4-814D39235A2E}"/>
                </a:ext>
              </a:extLst>
            </p:cNvPr>
            <p:cNvSpPr/>
            <p:nvPr/>
          </p:nvSpPr>
          <p:spPr>
            <a:xfrm>
              <a:off x="3626690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ACB4BD4-B2A8-488E-93BA-7E9BCF64285E}"/>
                </a:ext>
              </a:extLst>
            </p:cNvPr>
            <p:cNvSpPr/>
            <p:nvPr/>
          </p:nvSpPr>
          <p:spPr>
            <a:xfrm>
              <a:off x="3985107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26A2EB-7DEF-4B1D-BB95-E525734E6D47}"/>
                </a:ext>
              </a:extLst>
            </p:cNvPr>
            <p:cNvSpPr/>
            <p:nvPr/>
          </p:nvSpPr>
          <p:spPr>
            <a:xfrm>
              <a:off x="4343524" y="216995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3F6BDE7-F366-4297-A1E3-51202933929D}"/>
                </a:ext>
              </a:extLst>
            </p:cNvPr>
            <p:cNvSpPr/>
            <p:nvPr/>
          </p:nvSpPr>
          <p:spPr>
            <a:xfrm>
              <a:off x="2542486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7C9C19E-5D40-4169-99BA-C6EC4685E29A}"/>
                </a:ext>
              </a:extLst>
            </p:cNvPr>
            <p:cNvSpPr/>
            <p:nvPr/>
          </p:nvSpPr>
          <p:spPr>
            <a:xfrm>
              <a:off x="2906078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1C251C-AB29-4FBD-A601-7752FB4A7DA8}"/>
                </a:ext>
              </a:extLst>
            </p:cNvPr>
            <p:cNvSpPr/>
            <p:nvPr/>
          </p:nvSpPr>
          <p:spPr>
            <a:xfrm>
              <a:off x="3266384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DCF6144-487B-48BE-8F0A-A12B7E200C4D}"/>
                </a:ext>
              </a:extLst>
            </p:cNvPr>
            <p:cNvSpPr/>
            <p:nvPr/>
          </p:nvSpPr>
          <p:spPr>
            <a:xfrm>
              <a:off x="3626690" y="245861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4E6260B-4C91-4055-9182-C91D5D2C322A}"/>
                </a:ext>
              </a:extLst>
            </p:cNvPr>
            <p:cNvSpPr/>
            <p:nvPr/>
          </p:nvSpPr>
          <p:spPr>
            <a:xfrm>
              <a:off x="3985107" y="245861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59A153C-A0D8-469E-B667-9F9854BE3576}"/>
                </a:ext>
              </a:extLst>
            </p:cNvPr>
            <p:cNvSpPr/>
            <p:nvPr/>
          </p:nvSpPr>
          <p:spPr>
            <a:xfrm>
              <a:off x="4343524" y="245861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954EAA0-CAA3-4C2C-B601-E84C20F649F6}"/>
                </a:ext>
              </a:extLst>
            </p:cNvPr>
            <p:cNvSpPr/>
            <p:nvPr/>
          </p:nvSpPr>
          <p:spPr>
            <a:xfrm>
              <a:off x="2542486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EB045EA-AE2C-4C10-B2A0-075CB851D440}"/>
                </a:ext>
              </a:extLst>
            </p:cNvPr>
            <p:cNvSpPr/>
            <p:nvPr/>
          </p:nvSpPr>
          <p:spPr>
            <a:xfrm>
              <a:off x="2906078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6044812-FFB0-406D-9B3B-AD4A7B136ADB}"/>
                </a:ext>
              </a:extLst>
            </p:cNvPr>
            <p:cNvSpPr/>
            <p:nvPr/>
          </p:nvSpPr>
          <p:spPr>
            <a:xfrm>
              <a:off x="3266384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333D83F-9CDB-40FD-874F-0B2755EA972A}"/>
                </a:ext>
              </a:extLst>
            </p:cNvPr>
            <p:cNvSpPr/>
            <p:nvPr/>
          </p:nvSpPr>
          <p:spPr>
            <a:xfrm>
              <a:off x="3626690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89EBEF2-E74F-4DDA-BA33-3C5DD33731A7}"/>
                </a:ext>
              </a:extLst>
            </p:cNvPr>
            <p:cNvSpPr/>
            <p:nvPr/>
          </p:nvSpPr>
          <p:spPr>
            <a:xfrm>
              <a:off x="3985107" y="274728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D792B96-8842-4ACE-97BC-BCC6F4F20CE0}"/>
                </a:ext>
              </a:extLst>
            </p:cNvPr>
            <p:cNvSpPr/>
            <p:nvPr/>
          </p:nvSpPr>
          <p:spPr>
            <a:xfrm>
              <a:off x="4343524" y="274728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F5B46D-1D03-4D95-AAD5-6C3AC599177F}"/>
                </a:ext>
              </a:extLst>
            </p:cNvPr>
            <p:cNvSpPr/>
            <p:nvPr/>
          </p:nvSpPr>
          <p:spPr>
            <a:xfrm>
              <a:off x="2542486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9E9BD02-F581-47A2-88CE-6ED3D82C84A9}"/>
                </a:ext>
              </a:extLst>
            </p:cNvPr>
            <p:cNvSpPr/>
            <p:nvPr/>
          </p:nvSpPr>
          <p:spPr>
            <a:xfrm>
              <a:off x="2906078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2F40DA-1C03-4C01-B3AF-EF23FD1D83BC}"/>
                </a:ext>
              </a:extLst>
            </p:cNvPr>
            <p:cNvSpPr/>
            <p:nvPr/>
          </p:nvSpPr>
          <p:spPr>
            <a:xfrm>
              <a:off x="3266384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681E352-E4CB-4854-968A-ABC55934C30A}"/>
                </a:ext>
              </a:extLst>
            </p:cNvPr>
            <p:cNvSpPr/>
            <p:nvPr/>
          </p:nvSpPr>
          <p:spPr>
            <a:xfrm>
              <a:off x="3626690" y="303595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058C6F7-0384-4A4F-9EB0-5D6AD20D0825}"/>
                </a:ext>
              </a:extLst>
            </p:cNvPr>
            <p:cNvSpPr/>
            <p:nvPr/>
          </p:nvSpPr>
          <p:spPr>
            <a:xfrm>
              <a:off x="3985107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05A283D-9C85-4260-8EB6-F08563B90BD2}"/>
                </a:ext>
              </a:extLst>
            </p:cNvPr>
            <p:cNvSpPr/>
            <p:nvPr/>
          </p:nvSpPr>
          <p:spPr>
            <a:xfrm>
              <a:off x="4343524" y="303595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35EB9E3-8340-4D99-B0CA-BE7C4D6B5C62}"/>
                </a:ext>
              </a:extLst>
            </p:cNvPr>
            <p:cNvSpPr/>
            <p:nvPr/>
          </p:nvSpPr>
          <p:spPr>
            <a:xfrm>
              <a:off x="2542486" y="332461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04BD2D6-EE4C-450A-9F73-E99C8D91FE57}"/>
                </a:ext>
              </a:extLst>
            </p:cNvPr>
            <p:cNvSpPr/>
            <p:nvPr/>
          </p:nvSpPr>
          <p:spPr>
            <a:xfrm>
              <a:off x="2906078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F417A1D-366B-45F5-AA22-E58A65985AA1}"/>
                </a:ext>
              </a:extLst>
            </p:cNvPr>
            <p:cNvSpPr/>
            <p:nvPr/>
          </p:nvSpPr>
          <p:spPr>
            <a:xfrm>
              <a:off x="3266384" y="332461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8B79F8-BCC6-44EB-AAFC-3073FC8D3879}"/>
                </a:ext>
              </a:extLst>
            </p:cNvPr>
            <p:cNvSpPr/>
            <p:nvPr/>
          </p:nvSpPr>
          <p:spPr>
            <a:xfrm>
              <a:off x="3626690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7F50E10-0EE2-4531-AE1A-FF43690725C1}"/>
                </a:ext>
              </a:extLst>
            </p:cNvPr>
            <p:cNvSpPr/>
            <p:nvPr/>
          </p:nvSpPr>
          <p:spPr>
            <a:xfrm>
              <a:off x="3985107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0A92139-6682-4A39-BB80-05ABB6C460C9}"/>
                </a:ext>
              </a:extLst>
            </p:cNvPr>
            <p:cNvSpPr/>
            <p:nvPr/>
          </p:nvSpPr>
          <p:spPr>
            <a:xfrm>
              <a:off x="4343524" y="332461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 dirty="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7F781E6-188C-43FD-8AC8-80564C6C6322}"/>
                </a:ext>
              </a:extLst>
            </p:cNvPr>
            <p:cNvSpPr/>
            <p:nvPr/>
          </p:nvSpPr>
          <p:spPr>
            <a:xfrm>
              <a:off x="2542486" y="361328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E76D632-150C-4F59-AFB0-00053829E432}"/>
                </a:ext>
              </a:extLst>
            </p:cNvPr>
            <p:cNvSpPr/>
            <p:nvPr/>
          </p:nvSpPr>
          <p:spPr>
            <a:xfrm>
              <a:off x="2906078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7019706-C7EB-4801-9A30-174F07DA3286}"/>
                </a:ext>
              </a:extLst>
            </p:cNvPr>
            <p:cNvSpPr/>
            <p:nvPr/>
          </p:nvSpPr>
          <p:spPr>
            <a:xfrm>
              <a:off x="3266384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F45145F-B54A-46D3-80C7-73E9850CA4F1}"/>
                </a:ext>
              </a:extLst>
            </p:cNvPr>
            <p:cNvSpPr/>
            <p:nvPr/>
          </p:nvSpPr>
          <p:spPr>
            <a:xfrm>
              <a:off x="3626690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 dirty="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A33D5B1-6661-4A43-9C78-7B3E1AF8F37D}"/>
                </a:ext>
              </a:extLst>
            </p:cNvPr>
            <p:cNvSpPr/>
            <p:nvPr/>
          </p:nvSpPr>
          <p:spPr>
            <a:xfrm>
              <a:off x="3985107" y="3613283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386F737-118B-474D-A662-C0A015B33B93}"/>
                </a:ext>
              </a:extLst>
            </p:cNvPr>
            <p:cNvSpPr/>
            <p:nvPr/>
          </p:nvSpPr>
          <p:spPr>
            <a:xfrm>
              <a:off x="4343524" y="3613283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71777767-BD64-4FEA-8F37-071DF284EE51}"/>
                </a:ext>
              </a:extLst>
            </p:cNvPr>
            <p:cNvSpPr/>
            <p:nvPr/>
          </p:nvSpPr>
          <p:spPr>
            <a:xfrm>
              <a:off x="2542486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F6D50C1-0F66-485F-9FFA-72F1FE14A0B7}"/>
                </a:ext>
              </a:extLst>
            </p:cNvPr>
            <p:cNvSpPr/>
            <p:nvPr/>
          </p:nvSpPr>
          <p:spPr>
            <a:xfrm>
              <a:off x="2906078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37D252-5F10-4CD2-B82D-072B51261A58}"/>
                </a:ext>
              </a:extLst>
            </p:cNvPr>
            <p:cNvSpPr/>
            <p:nvPr/>
          </p:nvSpPr>
          <p:spPr>
            <a:xfrm>
              <a:off x="3266384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97EAC9C-5FD4-4DBA-85A5-5E4A790D25FF}"/>
                </a:ext>
              </a:extLst>
            </p:cNvPr>
            <p:cNvSpPr/>
            <p:nvPr/>
          </p:nvSpPr>
          <p:spPr>
            <a:xfrm>
              <a:off x="3626690" y="3901949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9367567-633B-4C07-A1A1-0653D0282CBA}"/>
                </a:ext>
              </a:extLst>
            </p:cNvPr>
            <p:cNvSpPr/>
            <p:nvPr/>
          </p:nvSpPr>
          <p:spPr>
            <a:xfrm>
              <a:off x="3985107" y="390194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3AF6072-D1B3-41BD-A2CF-F59EBAAAC06B}"/>
                </a:ext>
              </a:extLst>
            </p:cNvPr>
            <p:cNvSpPr/>
            <p:nvPr/>
          </p:nvSpPr>
          <p:spPr>
            <a:xfrm>
              <a:off x="4343524" y="3901949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F877BCD-0F9E-4204-A13C-6EA1AD1286DB}"/>
                </a:ext>
              </a:extLst>
            </p:cNvPr>
            <p:cNvSpPr/>
            <p:nvPr/>
          </p:nvSpPr>
          <p:spPr>
            <a:xfrm>
              <a:off x="2542486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B4A9F12E-F74C-40D0-A0DE-14CF9F6CD3CC}"/>
                </a:ext>
              </a:extLst>
            </p:cNvPr>
            <p:cNvSpPr/>
            <p:nvPr/>
          </p:nvSpPr>
          <p:spPr>
            <a:xfrm>
              <a:off x="2906078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48368303-A3E2-4F3B-8D2B-91F45E426A4C}"/>
                </a:ext>
              </a:extLst>
            </p:cNvPr>
            <p:cNvSpPr/>
            <p:nvPr/>
          </p:nvSpPr>
          <p:spPr>
            <a:xfrm>
              <a:off x="3266384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F3AA08E-2766-4102-B01E-DBFCBF20DE12}"/>
                </a:ext>
              </a:extLst>
            </p:cNvPr>
            <p:cNvSpPr/>
            <p:nvPr/>
          </p:nvSpPr>
          <p:spPr>
            <a:xfrm>
              <a:off x="3626690" y="4190615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50C7C396-516F-4DAB-A8EE-CAA2DA2F340F}"/>
                </a:ext>
              </a:extLst>
            </p:cNvPr>
            <p:cNvSpPr/>
            <p:nvPr/>
          </p:nvSpPr>
          <p:spPr>
            <a:xfrm>
              <a:off x="3985107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21DCDB1-B104-4475-9406-575306C03BA2}"/>
                </a:ext>
              </a:extLst>
            </p:cNvPr>
            <p:cNvSpPr/>
            <p:nvPr/>
          </p:nvSpPr>
          <p:spPr>
            <a:xfrm>
              <a:off x="4343524" y="4190615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B2E374E-E2FB-4893-9909-9124FA1A19C3}"/>
                </a:ext>
              </a:extLst>
            </p:cNvPr>
            <p:cNvSpPr/>
            <p:nvPr/>
          </p:nvSpPr>
          <p:spPr>
            <a:xfrm>
              <a:off x="2542486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F5D2CF6B-E11D-4962-B61D-DB9864CFAC4B}"/>
                </a:ext>
              </a:extLst>
            </p:cNvPr>
            <p:cNvSpPr/>
            <p:nvPr/>
          </p:nvSpPr>
          <p:spPr>
            <a:xfrm>
              <a:off x="2906078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CDDAF50-FBF4-4E69-852A-8E9612433109}"/>
                </a:ext>
              </a:extLst>
            </p:cNvPr>
            <p:cNvSpPr/>
            <p:nvPr/>
          </p:nvSpPr>
          <p:spPr>
            <a:xfrm>
              <a:off x="3266384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391981D-0E60-4FBD-A1A1-52C1486323CB}"/>
                </a:ext>
              </a:extLst>
            </p:cNvPr>
            <p:cNvSpPr/>
            <p:nvPr/>
          </p:nvSpPr>
          <p:spPr>
            <a:xfrm>
              <a:off x="3626690" y="447928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9C05133-04BE-4F21-81DF-D0C9DE493792}"/>
                </a:ext>
              </a:extLst>
            </p:cNvPr>
            <p:cNvSpPr/>
            <p:nvPr/>
          </p:nvSpPr>
          <p:spPr>
            <a:xfrm>
              <a:off x="3985107" y="4479281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6AA8DA9-BB9C-4E0D-87CE-7A76BEBAA7F2}"/>
                </a:ext>
              </a:extLst>
            </p:cNvPr>
            <p:cNvSpPr/>
            <p:nvPr/>
          </p:nvSpPr>
          <p:spPr>
            <a:xfrm>
              <a:off x="4343524" y="4479281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8A6C1A4-72B3-42A3-83BD-01CD5C3DA0D2}"/>
                </a:ext>
              </a:extLst>
            </p:cNvPr>
            <p:cNvSpPr/>
            <p:nvPr/>
          </p:nvSpPr>
          <p:spPr>
            <a:xfrm>
              <a:off x="2542486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DCA1893-BC80-477A-A172-983C63E60637}"/>
                </a:ext>
              </a:extLst>
            </p:cNvPr>
            <p:cNvSpPr/>
            <p:nvPr/>
          </p:nvSpPr>
          <p:spPr>
            <a:xfrm>
              <a:off x="2906078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E811F3E-345F-46B5-9623-BA258C7CF8BA}"/>
                </a:ext>
              </a:extLst>
            </p:cNvPr>
            <p:cNvSpPr/>
            <p:nvPr/>
          </p:nvSpPr>
          <p:spPr>
            <a:xfrm>
              <a:off x="3266384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9939B16-5AE4-42A9-AF10-8BADDE062AA0}"/>
                </a:ext>
              </a:extLst>
            </p:cNvPr>
            <p:cNvSpPr/>
            <p:nvPr/>
          </p:nvSpPr>
          <p:spPr>
            <a:xfrm>
              <a:off x="3626690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3B481AF-3843-4532-8F47-1C0162956C9C}"/>
                </a:ext>
              </a:extLst>
            </p:cNvPr>
            <p:cNvSpPr/>
            <p:nvPr/>
          </p:nvSpPr>
          <p:spPr>
            <a:xfrm>
              <a:off x="3985107" y="4767947"/>
              <a:ext cx="203200" cy="2032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A00A2ADD-87C6-43ED-A55A-B55518CAAD27}"/>
                </a:ext>
              </a:extLst>
            </p:cNvPr>
            <p:cNvSpPr/>
            <p:nvPr/>
          </p:nvSpPr>
          <p:spPr>
            <a:xfrm>
              <a:off x="4343524" y="4767947"/>
              <a:ext cx="203200" cy="203200"/>
            </a:xfrm>
            <a:prstGeom prst="rect">
              <a:avLst/>
            </a:prstGeom>
            <a:solidFill>
              <a:srgbClr val="48654F"/>
            </a:solidFill>
            <a:ln>
              <a:solidFill>
                <a:srgbClr val="4865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pic>
          <p:nvPicPr>
            <p:cNvPr id="2058" name="Picture 10" descr="Free Cartoon Tree Vector Vector Art &amp;amp; Graphics | freevector.com">
              <a:extLst>
                <a:ext uri="{FF2B5EF4-FFF2-40B4-BE49-F238E27FC236}">
                  <a16:creationId xmlns:a16="http://schemas.microsoft.com/office/drawing/2014/main" id="{25555B3E-A2FC-49C9-A15A-F7DAF982C9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80" t="50000" r="9010" b="9420"/>
            <a:stretch/>
          </p:blipFill>
          <p:spPr bwMode="auto">
            <a:xfrm>
              <a:off x="4350003" y="4151071"/>
              <a:ext cx="1336026" cy="180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1298772-0B5B-4D14-830D-13BBE64C9130}"/>
              </a:ext>
            </a:extLst>
          </p:cNvPr>
          <p:cNvCxnSpPr>
            <a:cxnSpLocks/>
          </p:cNvCxnSpPr>
          <p:nvPr/>
        </p:nvCxnSpPr>
        <p:spPr>
          <a:xfrm>
            <a:off x="2362200" y="1524000"/>
            <a:ext cx="35671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BE04A3A4-D061-472D-862E-5C9DCECB833B}"/>
              </a:ext>
            </a:extLst>
          </p:cNvPr>
          <p:cNvCxnSpPr>
            <a:cxnSpLocks/>
          </p:cNvCxnSpPr>
          <p:nvPr/>
        </p:nvCxnSpPr>
        <p:spPr>
          <a:xfrm>
            <a:off x="6248400" y="1524000"/>
            <a:ext cx="213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16479092-5278-4F7D-910A-D951C23FEFA0}"/>
              </a:ext>
            </a:extLst>
          </p:cNvPr>
          <p:cNvCxnSpPr>
            <a:cxnSpLocks/>
          </p:cNvCxnSpPr>
          <p:nvPr/>
        </p:nvCxnSpPr>
        <p:spPr>
          <a:xfrm>
            <a:off x="609600" y="2133600"/>
            <a:ext cx="36030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9A900999-0CCC-4131-BD1E-54879D673F6F}"/>
              </a:ext>
            </a:extLst>
          </p:cNvPr>
          <p:cNvCxnSpPr>
            <a:cxnSpLocks/>
          </p:cNvCxnSpPr>
          <p:nvPr/>
        </p:nvCxnSpPr>
        <p:spPr>
          <a:xfrm>
            <a:off x="5486400" y="2158745"/>
            <a:ext cx="2895600" cy="265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5AD30FE-3AD9-4522-AC40-5B5E48E4808E}"/>
              </a:ext>
            </a:extLst>
          </p:cNvPr>
          <p:cNvCxnSpPr>
            <a:cxnSpLocks/>
          </p:cNvCxnSpPr>
          <p:nvPr/>
        </p:nvCxnSpPr>
        <p:spPr>
          <a:xfrm flipV="1">
            <a:off x="609600" y="2724772"/>
            <a:ext cx="4800600" cy="184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249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E265AAC-CA94-4BB4-9AEE-B08227C297CF}"/>
              </a:ext>
            </a:extLst>
          </p:cNvPr>
          <p:cNvSpPr/>
          <p:nvPr/>
        </p:nvSpPr>
        <p:spPr>
          <a:xfrm>
            <a:off x="600695" y="304800"/>
            <a:ext cx="726147" cy="3279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F8DF78-4A0E-4B17-8750-C81D0436676C}"/>
              </a:ext>
            </a:extLst>
          </p:cNvPr>
          <p:cNvSpPr txBox="1"/>
          <p:nvPr/>
        </p:nvSpPr>
        <p:spPr>
          <a:xfrm>
            <a:off x="928687" y="304800"/>
            <a:ext cx="5029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kết quả đúng.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CBDF83-C3BF-43FD-A3B8-1339D2F75320}"/>
              </a:ext>
            </a:extLst>
          </p:cNvPr>
          <p:cNvSpPr txBox="1"/>
          <p:nvPr/>
        </p:nvSpPr>
        <p:spPr>
          <a:xfrm>
            <a:off x="600696" y="726980"/>
            <a:ext cx="7781304" cy="2347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32 + 48 – 16 = ?</a:t>
            </a:r>
          </a:p>
          <a:p>
            <a:pPr algn="just">
              <a:lnSpc>
                <a:spcPct val="250000"/>
              </a:lnSpc>
            </a:pPr>
            <a:r>
              <a:rPr lang="vi-VN" sz="3600" dirty="0">
                <a:solidFill>
                  <a:srgbClr val="F3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 	     </a:t>
            </a:r>
            <a:r>
              <a:rPr lang="vi-VN" sz="3600" dirty="0">
                <a:solidFill>
                  <a:srgbClr val="F3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	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vi-VN" sz="3600" dirty="0">
                <a:solidFill>
                  <a:srgbClr val="F3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B45CBB-3C28-47E4-B9B5-A77AC9CC290A}"/>
              </a:ext>
            </a:extLst>
          </p:cNvPr>
          <p:cNvSpPr txBox="1"/>
          <p:nvPr/>
        </p:nvSpPr>
        <p:spPr>
          <a:xfrm>
            <a:off x="570993" y="3163772"/>
            <a:ext cx="7781304" cy="2347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33 – 16 + 53 = ?</a:t>
            </a:r>
          </a:p>
          <a:p>
            <a:pPr algn="just">
              <a:lnSpc>
                <a:spcPct val="250000"/>
              </a:lnSpc>
            </a:pPr>
            <a:r>
              <a:rPr lang="vi-VN" sz="3600" dirty="0">
                <a:solidFill>
                  <a:srgbClr val="F3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	     </a:t>
            </a:r>
            <a:r>
              <a:rPr lang="vi-VN" sz="3600" dirty="0">
                <a:solidFill>
                  <a:srgbClr val="F3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dirty="0">
                <a:solidFill>
                  <a:srgbClr val="F3575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D6481F-8C13-4629-A412-D72E87C380E7}"/>
              </a:ext>
            </a:extLst>
          </p:cNvPr>
          <p:cNvSpPr/>
          <p:nvPr/>
        </p:nvSpPr>
        <p:spPr>
          <a:xfrm>
            <a:off x="1219200" y="1723998"/>
            <a:ext cx="1242642" cy="2886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C375AA-FC93-4135-A0FD-3B2511E6D8D4}"/>
              </a:ext>
            </a:extLst>
          </p:cNvPr>
          <p:cNvSpPr/>
          <p:nvPr/>
        </p:nvSpPr>
        <p:spPr>
          <a:xfrm>
            <a:off x="2971800" y="2545581"/>
            <a:ext cx="527187" cy="516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ADE1AF-AECF-49C4-A082-558C952C9ABF}"/>
              </a:ext>
            </a:extLst>
          </p:cNvPr>
          <p:cNvSpPr/>
          <p:nvPr/>
        </p:nvSpPr>
        <p:spPr>
          <a:xfrm>
            <a:off x="1219200" y="4106780"/>
            <a:ext cx="1242642" cy="2886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A3CDA4B-2F96-4AB6-AFC0-843F0F233419}"/>
              </a:ext>
            </a:extLst>
          </p:cNvPr>
          <p:cNvSpPr/>
          <p:nvPr/>
        </p:nvSpPr>
        <p:spPr>
          <a:xfrm>
            <a:off x="600694" y="4953000"/>
            <a:ext cx="542305" cy="5580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03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F597F78D-E4AA-45F8-AAB9-02829436CAAA}"/>
              </a:ext>
            </a:extLst>
          </p:cNvPr>
          <p:cNvSpPr/>
          <p:nvPr/>
        </p:nvSpPr>
        <p:spPr>
          <a:xfrm>
            <a:off x="457200" y="533400"/>
            <a:ext cx="556592" cy="55659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3778CD-B670-4882-802C-FB91D835E12D}"/>
              </a:ext>
            </a:extLst>
          </p:cNvPr>
          <p:cNvSpPr txBox="1"/>
          <p:nvPr/>
        </p:nvSpPr>
        <p:spPr>
          <a:xfrm>
            <a:off x="1082578" y="406861"/>
            <a:ext cx="74518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con mèo sẽ câu con cá ghi phép tính có kết quả là số ghi trên xô.</a:t>
            </a:r>
          </a:p>
          <a:p>
            <a:pPr algn="just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cá cho mỗi con mèo.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BC5171-4E23-4921-B28C-6F6D51E9480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2258214"/>
            <a:ext cx="8179356" cy="406638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A3FB638-DE45-45BF-B155-F303E73A032F}"/>
              </a:ext>
            </a:extLst>
          </p:cNvPr>
          <p:cNvSpPr txBox="1"/>
          <p:nvPr/>
        </p:nvSpPr>
        <p:spPr>
          <a:xfrm>
            <a:off x="6629400" y="3327074"/>
            <a:ext cx="729809" cy="1481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DB3AA1-5177-4817-9B56-7581676AA493}"/>
              </a:ext>
            </a:extLst>
          </p:cNvPr>
          <p:cNvSpPr txBox="1"/>
          <p:nvPr/>
        </p:nvSpPr>
        <p:spPr>
          <a:xfrm>
            <a:off x="6569211" y="4756823"/>
            <a:ext cx="850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CE0E60-DB6C-4881-BC39-0C8D0A44D087}"/>
              </a:ext>
            </a:extLst>
          </p:cNvPr>
          <p:cNvSpPr txBox="1"/>
          <p:nvPr/>
        </p:nvSpPr>
        <p:spPr>
          <a:xfrm>
            <a:off x="6629398" y="6001702"/>
            <a:ext cx="850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D347BFB-270E-4154-A151-E3F0D37256B7}"/>
              </a:ext>
            </a:extLst>
          </p:cNvPr>
          <p:cNvSpPr/>
          <p:nvPr/>
        </p:nvSpPr>
        <p:spPr>
          <a:xfrm>
            <a:off x="5136919" y="3181959"/>
            <a:ext cx="806681" cy="145116"/>
          </a:xfrm>
          <a:custGeom>
            <a:avLst/>
            <a:gdLst>
              <a:gd name="connsiteX0" fmla="*/ 1422400 w 1422400"/>
              <a:gd name="connsiteY0" fmla="*/ 362857 h 386975"/>
              <a:gd name="connsiteX1" fmla="*/ 899886 w 1422400"/>
              <a:gd name="connsiteY1" fmla="*/ 348343 h 386975"/>
              <a:gd name="connsiteX2" fmla="*/ 0 w 1422400"/>
              <a:gd name="connsiteY2" fmla="*/ 0 h 38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22400" h="386975">
                <a:moveTo>
                  <a:pt x="1422400" y="362857"/>
                </a:moveTo>
                <a:cubicBezTo>
                  <a:pt x="1279676" y="385838"/>
                  <a:pt x="1136953" y="408819"/>
                  <a:pt x="899886" y="348343"/>
                </a:cubicBezTo>
                <a:cubicBezTo>
                  <a:pt x="662819" y="287867"/>
                  <a:pt x="331409" y="1439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BC40A5A-DCA9-408E-90CE-7F9528FD4266}"/>
              </a:ext>
            </a:extLst>
          </p:cNvPr>
          <p:cNvSpPr/>
          <p:nvPr/>
        </p:nvSpPr>
        <p:spPr>
          <a:xfrm>
            <a:off x="5007588" y="4648201"/>
            <a:ext cx="891232" cy="1157684"/>
          </a:xfrm>
          <a:custGeom>
            <a:avLst/>
            <a:gdLst>
              <a:gd name="connsiteX0" fmla="*/ 1119187 w 1119187"/>
              <a:gd name="connsiteY0" fmla="*/ 0 h 1090612"/>
              <a:gd name="connsiteX1" fmla="*/ 742950 w 1119187"/>
              <a:gd name="connsiteY1" fmla="*/ 247650 h 1090612"/>
              <a:gd name="connsiteX2" fmla="*/ 619125 w 1119187"/>
              <a:gd name="connsiteY2" fmla="*/ 695325 h 1090612"/>
              <a:gd name="connsiteX3" fmla="*/ 0 w 1119187"/>
              <a:gd name="connsiteY3" fmla="*/ 1090612 h 109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9187" h="1090612">
                <a:moveTo>
                  <a:pt x="1119187" y="0"/>
                </a:moveTo>
                <a:cubicBezTo>
                  <a:pt x="972740" y="65881"/>
                  <a:pt x="826294" y="131763"/>
                  <a:pt x="742950" y="247650"/>
                </a:cubicBezTo>
                <a:cubicBezTo>
                  <a:pt x="659606" y="363537"/>
                  <a:pt x="742950" y="554831"/>
                  <a:pt x="619125" y="695325"/>
                </a:cubicBezTo>
                <a:cubicBezTo>
                  <a:pt x="495300" y="835819"/>
                  <a:pt x="247650" y="963215"/>
                  <a:pt x="0" y="1090612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7D0FF85-BED1-41BE-A09D-6BE7796E503D}"/>
              </a:ext>
            </a:extLst>
          </p:cNvPr>
          <p:cNvSpPr/>
          <p:nvPr/>
        </p:nvSpPr>
        <p:spPr>
          <a:xfrm>
            <a:off x="4924231" y="4495297"/>
            <a:ext cx="914400" cy="1296591"/>
          </a:xfrm>
          <a:custGeom>
            <a:avLst/>
            <a:gdLst>
              <a:gd name="connsiteX0" fmla="*/ 1219200 w 1219200"/>
              <a:gd name="connsiteY0" fmla="*/ 1728788 h 1728788"/>
              <a:gd name="connsiteX1" fmla="*/ 990600 w 1219200"/>
              <a:gd name="connsiteY1" fmla="*/ 1371600 h 1728788"/>
              <a:gd name="connsiteX2" fmla="*/ 938213 w 1219200"/>
              <a:gd name="connsiteY2" fmla="*/ 723900 h 1728788"/>
              <a:gd name="connsiteX3" fmla="*/ 0 w 1219200"/>
              <a:gd name="connsiteY3" fmla="*/ 0 h 1728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" h="1728788">
                <a:moveTo>
                  <a:pt x="1219200" y="1728788"/>
                </a:moveTo>
                <a:cubicBezTo>
                  <a:pt x="1128315" y="1633934"/>
                  <a:pt x="1037431" y="1539081"/>
                  <a:pt x="990600" y="1371600"/>
                </a:cubicBezTo>
                <a:cubicBezTo>
                  <a:pt x="943769" y="1204119"/>
                  <a:pt x="1103313" y="952500"/>
                  <a:pt x="938213" y="723900"/>
                </a:cubicBezTo>
                <a:cubicBezTo>
                  <a:pt x="773113" y="495300"/>
                  <a:pt x="386556" y="24765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02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8" grpId="0"/>
      <p:bldP spid="29" grpId="0" animBg="1"/>
      <p:bldP spid="33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val 64">
            <a:extLst>
              <a:ext uri="{FF2B5EF4-FFF2-40B4-BE49-F238E27FC236}">
                <a16:creationId xmlns:a16="http://schemas.microsoft.com/office/drawing/2014/main" id="{2F7EF72B-EB75-4F0A-976A-93405E0076D3}"/>
              </a:ext>
            </a:extLst>
          </p:cNvPr>
          <p:cNvSpPr/>
          <p:nvPr/>
        </p:nvSpPr>
        <p:spPr>
          <a:xfrm>
            <a:off x="605678" y="457200"/>
            <a:ext cx="461121" cy="5334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2696035-243B-4550-B64D-D9B9BAB002CF}"/>
              </a:ext>
            </a:extLst>
          </p:cNvPr>
          <p:cNvSpPr txBox="1"/>
          <p:nvPr/>
        </p:nvSpPr>
        <p:spPr>
          <a:xfrm>
            <a:off x="1352170" y="390435"/>
            <a:ext cx="6753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Bạn rô-bốt nào cầm bảng ghi phép tính đúng?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AC9CD72-99AD-41E2-9CB1-77E0DBE5754D}"/>
              </a:ext>
            </a:extLst>
          </p:cNvPr>
          <p:cNvSpPr/>
          <p:nvPr/>
        </p:nvSpPr>
        <p:spPr>
          <a:xfrm>
            <a:off x="609600" y="5091599"/>
            <a:ext cx="2521844" cy="823752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40 – 4 =      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69EDCBC-B9AA-4F75-BB77-E0FA4F8E35C3}"/>
              </a:ext>
            </a:extLst>
          </p:cNvPr>
          <p:cNvSpPr txBox="1"/>
          <p:nvPr/>
        </p:nvSpPr>
        <p:spPr>
          <a:xfrm>
            <a:off x="2298245" y="527115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02FA213-5A06-4D42-A3E0-B35E3CDCD0DB}"/>
              </a:ext>
            </a:extLst>
          </p:cNvPr>
          <p:cNvSpPr/>
          <p:nvPr/>
        </p:nvSpPr>
        <p:spPr>
          <a:xfrm>
            <a:off x="4042346" y="5068469"/>
            <a:ext cx="2643069" cy="923330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51 – 8 =      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92551AF-DA6D-4F3C-9CF3-A45C9598132A}"/>
              </a:ext>
            </a:extLst>
          </p:cNvPr>
          <p:cNvSpPr txBox="1"/>
          <p:nvPr/>
        </p:nvSpPr>
        <p:spPr>
          <a:xfrm>
            <a:off x="5756164" y="5293166"/>
            <a:ext cx="747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5A4299-0149-4C4E-9CB2-8D941CE9A8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4197"/>
          <a:stretch/>
        </p:blipFill>
        <p:spPr>
          <a:xfrm>
            <a:off x="17424" y="1758134"/>
            <a:ext cx="8248268" cy="3433311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1F4DB91-37F1-4B5E-B373-D132C1827448}"/>
              </a:ext>
            </a:extLst>
          </p:cNvPr>
          <p:cNvSpPr/>
          <p:nvPr/>
        </p:nvSpPr>
        <p:spPr>
          <a:xfrm>
            <a:off x="584896" y="5712287"/>
            <a:ext cx="2637260" cy="823752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60 – 22 =     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8973BB0-BD35-4B31-8309-45E94ADB0F3A}"/>
              </a:ext>
            </a:extLst>
          </p:cNvPr>
          <p:cNvSpPr txBox="1"/>
          <p:nvPr/>
        </p:nvSpPr>
        <p:spPr>
          <a:xfrm>
            <a:off x="2443033" y="591490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38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464D58B-0712-485C-8B4D-6D5B68B53B60}"/>
              </a:ext>
            </a:extLst>
          </p:cNvPr>
          <p:cNvSpPr/>
          <p:nvPr/>
        </p:nvSpPr>
        <p:spPr>
          <a:xfrm>
            <a:off x="4014637" y="5723397"/>
            <a:ext cx="2670779" cy="823752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71 – 17 =       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50649D4-339F-4425-B5CD-010011A6CCC3}"/>
              </a:ext>
            </a:extLst>
          </p:cNvPr>
          <p:cNvSpPr txBox="1"/>
          <p:nvPr/>
        </p:nvSpPr>
        <p:spPr>
          <a:xfrm>
            <a:off x="5825439" y="5891796"/>
            <a:ext cx="751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54</a:t>
            </a:r>
          </a:p>
        </p:txBody>
      </p:sp>
      <p:pic>
        <p:nvPicPr>
          <p:cNvPr id="77" name="Picture 2" descr="Free no sign cross 1194357 PNG with Transparent Background">
            <a:extLst>
              <a:ext uri="{FF2B5EF4-FFF2-40B4-BE49-F238E27FC236}">
                <a16:creationId xmlns:a16="http://schemas.microsoft.com/office/drawing/2014/main" id="{B64C28FE-58E2-4EA4-9160-E67BDE14C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831" y="3303127"/>
            <a:ext cx="416057" cy="5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>
            <a:extLst>
              <a:ext uri="{FF2B5EF4-FFF2-40B4-BE49-F238E27FC236}">
                <a16:creationId xmlns:a16="http://schemas.microsoft.com/office/drawing/2014/main" id="{2D16B736-FC15-4A04-B66C-9033DBA5D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558" y="1905000"/>
            <a:ext cx="658673" cy="7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6">
            <a:extLst>
              <a:ext uri="{FF2B5EF4-FFF2-40B4-BE49-F238E27FC236}">
                <a16:creationId xmlns:a16="http://schemas.microsoft.com/office/drawing/2014/main" id="{3189E28B-D12C-40C7-B90D-1C24595FD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018" y="3767145"/>
            <a:ext cx="658673" cy="7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Free no sign cross 1194357 PNG with Transparent Background">
            <a:extLst>
              <a:ext uri="{FF2B5EF4-FFF2-40B4-BE49-F238E27FC236}">
                <a16:creationId xmlns:a16="http://schemas.microsoft.com/office/drawing/2014/main" id="{3757657B-A06A-4CEE-A42D-7B8BC01D8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522" y="1911927"/>
            <a:ext cx="416057" cy="55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17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/>
      <p:bldP spid="69" grpId="0" animBg="1"/>
      <p:bldP spid="70" grpId="0"/>
      <p:bldP spid="71" grpId="0" animBg="1"/>
      <p:bldP spid="72" grpId="0"/>
      <p:bldP spid="73" grpId="0" animBg="1"/>
      <p:bldP spid="74" grpId="0"/>
      <p:bldP spid="75" grpId="0" animBg="1"/>
      <p:bldP spid="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F496AD59-CF3F-44BA-ABC0-7937C5E43AB1}"/>
              </a:ext>
            </a:extLst>
          </p:cNvPr>
          <p:cNvSpPr/>
          <p:nvPr/>
        </p:nvSpPr>
        <p:spPr>
          <a:xfrm>
            <a:off x="609600" y="533400"/>
            <a:ext cx="492609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96DA20-080F-4BB9-8C1C-D2E96A898E30}"/>
              </a:ext>
            </a:extLst>
          </p:cNvPr>
          <p:cNvSpPr txBox="1"/>
          <p:nvPr/>
        </p:nvSpPr>
        <p:spPr>
          <a:xfrm>
            <a:off x="1179228" y="428895"/>
            <a:ext cx="1858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&gt;; &lt;; =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?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AC8CC5-074F-4FEE-B4E0-2F0C766907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826" t="32629"/>
          <a:stretch/>
        </p:blipFill>
        <p:spPr>
          <a:xfrm>
            <a:off x="381000" y="1210590"/>
            <a:ext cx="8077200" cy="259941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518A1F9-2199-4E99-838F-D2BF5FAEF39A}"/>
              </a:ext>
            </a:extLst>
          </p:cNvPr>
          <p:cNvSpPr/>
          <p:nvPr/>
        </p:nvSpPr>
        <p:spPr>
          <a:xfrm>
            <a:off x="2424398" y="1447800"/>
            <a:ext cx="438314" cy="685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D5472B-5E6F-4693-B73A-50F402DFC0EC}"/>
              </a:ext>
            </a:extLst>
          </p:cNvPr>
          <p:cNvSpPr/>
          <p:nvPr/>
        </p:nvSpPr>
        <p:spPr>
          <a:xfrm>
            <a:off x="1513293" y="2057400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29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1DA7B49-3E0E-453E-8B72-50C1E302CAE9}"/>
              </a:ext>
            </a:extLst>
          </p:cNvPr>
          <p:cNvSpPr/>
          <p:nvPr/>
        </p:nvSpPr>
        <p:spPr>
          <a:xfrm>
            <a:off x="2424398" y="2657270"/>
            <a:ext cx="438314" cy="6955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F44F4C-AA51-492D-AB34-31E37F05A875}"/>
              </a:ext>
            </a:extLst>
          </p:cNvPr>
          <p:cNvSpPr/>
          <p:nvPr/>
        </p:nvSpPr>
        <p:spPr>
          <a:xfrm>
            <a:off x="1506366" y="3352800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A38E9BF-176B-4838-9B90-09D302667390}"/>
              </a:ext>
            </a:extLst>
          </p:cNvPr>
          <p:cNvSpPr/>
          <p:nvPr/>
        </p:nvSpPr>
        <p:spPr>
          <a:xfrm>
            <a:off x="6379112" y="1447800"/>
            <a:ext cx="447198" cy="685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2DFF6CF-3E23-4340-BDC9-034FBFADE72D}"/>
              </a:ext>
            </a:extLst>
          </p:cNvPr>
          <p:cNvSpPr/>
          <p:nvPr/>
        </p:nvSpPr>
        <p:spPr>
          <a:xfrm>
            <a:off x="5438411" y="2057492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37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C176838-29BF-46EB-B7F9-121E2F8CCBFA}"/>
              </a:ext>
            </a:extLst>
          </p:cNvPr>
          <p:cNvSpPr/>
          <p:nvPr/>
        </p:nvSpPr>
        <p:spPr>
          <a:xfrm>
            <a:off x="6379112" y="2645906"/>
            <a:ext cx="447198" cy="70689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37F97C-8DA2-440F-B5C3-43CD69904409}"/>
              </a:ext>
            </a:extLst>
          </p:cNvPr>
          <p:cNvSpPr/>
          <p:nvPr/>
        </p:nvSpPr>
        <p:spPr>
          <a:xfrm>
            <a:off x="5438410" y="3250764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6F229E7-1281-41F4-B8D5-777326D87E45}"/>
              </a:ext>
            </a:extLst>
          </p:cNvPr>
          <p:cNvSpPr/>
          <p:nvPr/>
        </p:nvSpPr>
        <p:spPr>
          <a:xfrm>
            <a:off x="7239000" y="2057399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140EF1-D57A-4283-8A25-D1C89E73BCBD}"/>
              </a:ext>
            </a:extLst>
          </p:cNvPr>
          <p:cNvSpPr/>
          <p:nvPr/>
        </p:nvSpPr>
        <p:spPr>
          <a:xfrm>
            <a:off x="7239000" y="3307213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93695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7" grpId="0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FCADB1-3CCF-46EB-B7B3-81B5D4EBBC6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9612" y="1800563"/>
            <a:ext cx="5934333" cy="46732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381000" y="310056"/>
            <a:ext cx="545903" cy="58035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259A6-7178-4239-B4B2-F47B84EF0690}"/>
              </a:ext>
            </a:extLst>
          </p:cNvPr>
          <p:cNvSpPr txBox="1"/>
          <p:nvPr/>
        </p:nvSpPr>
        <p:spPr>
          <a:xfrm>
            <a:off x="1065719" y="235391"/>
            <a:ext cx="73882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+mj-lt"/>
              </a:rPr>
              <a:t>Tại mỗi ngã rẽ, bạn nhím sẽ đi theo con đường ghi phép tính có kết quả lớn hơn. Bạn nhím sẽ đến chỗ món ăn nào?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1BEE674-85E2-4378-9CE9-CE3601C1FC0C}"/>
              </a:ext>
            </a:extLst>
          </p:cNvPr>
          <p:cNvSpPr/>
          <p:nvPr/>
        </p:nvSpPr>
        <p:spPr>
          <a:xfrm>
            <a:off x="228601" y="1888132"/>
            <a:ext cx="2190023" cy="73866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30 – 5 =      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6F53F0C-79E0-4E33-91A2-B03BD699969D}"/>
              </a:ext>
            </a:extLst>
          </p:cNvPr>
          <p:cNvSpPr txBox="1"/>
          <p:nvPr/>
        </p:nvSpPr>
        <p:spPr>
          <a:xfrm>
            <a:off x="1688081" y="194850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F9C82EE-3601-482D-81B7-CDD2F4C5ED66}"/>
              </a:ext>
            </a:extLst>
          </p:cNvPr>
          <p:cNvSpPr/>
          <p:nvPr/>
        </p:nvSpPr>
        <p:spPr>
          <a:xfrm>
            <a:off x="317981" y="3320990"/>
            <a:ext cx="2291012" cy="73866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41 – 17=      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FEF306E-43CD-4F09-AA50-62E5B8A7BC7C}"/>
              </a:ext>
            </a:extLst>
          </p:cNvPr>
          <p:cNvSpPr txBox="1"/>
          <p:nvPr/>
        </p:nvSpPr>
        <p:spPr>
          <a:xfrm>
            <a:off x="1818891" y="3432825"/>
            <a:ext cx="700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C223595-742C-43E5-8BF4-4EF9E63909B5}"/>
              </a:ext>
            </a:extLst>
          </p:cNvPr>
          <p:cNvSpPr/>
          <p:nvPr/>
        </p:nvSpPr>
        <p:spPr>
          <a:xfrm>
            <a:off x="295699" y="4075908"/>
            <a:ext cx="2390398" cy="73866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35 – 17 =      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90A633-669D-4FA8-8A71-42CB50295685}"/>
              </a:ext>
            </a:extLst>
          </p:cNvPr>
          <p:cNvSpPr txBox="1"/>
          <p:nvPr/>
        </p:nvSpPr>
        <p:spPr>
          <a:xfrm>
            <a:off x="1935960" y="416549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631736E-694B-422F-8ACA-7540ED481F2F}"/>
              </a:ext>
            </a:extLst>
          </p:cNvPr>
          <p:cNvSpPr/>
          <p:nvPr/>
        </p:nvSpPr>
        <p:spPr>
          <a:xfrm>
            <a:off x="232785" y="2611823"/>
            <a:ext cx="2190023" cy="73866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30 – 9 =      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979EA58-5F62-49C7-81F6-B97444CE722C}"/>
              </a:ext>
            </a:extLst>
          </p:cNvPr>
          <p:cNvSpPr txBox="1"/>
          <p:nvPr/>
        </p:nvSpPr>
        <p:spPr>
          <a:xfrm>
            <a:off x="1650139" y="268876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06CA46F-2BF5-4E4B-8A2F-5EA98ACB67C0}"/>
              </a:ext>
            </a:extLst>
          </p:cNvPr>
          <p:cNvSpPr/>
          <p:nvPr/>
        </p:nvSpPr>
        <p:spPr>
          <a:xfrm>
            <a:off x="228600" y="4856354"/>
            <a:ext cx="2390398" cy="73866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50 – 35 =      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436D82E-E490-4E81-BCA8-2794C76B2714}"/>
              </a:ext>
            </a:extLst>
          </p:cNvPr>
          <p:cNvSpPr txBox="1"/>
          <p:nvPr/>
        </p:nvSpPr>
        <p:spPr>
          <a:xfrm>
            <a:off x="1858539" y="499702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C7B3939-CA41-4F45-BBCB-1727DDD05C5C}"/>
              </a:ext>
            </a:extLst>
          </p:cNvPr>
          <p:cNvSpPr/>
          <p:nvPr/>
        </p:nvSpPr>
        <p:spPr>
          <a:xfrm>
            <a:off x="228600" y="5585936"/>
            <a:ext cx="2390398" cy="738664"/>
          </a:xfrm>
          <a:prstGeom prst="rect">
            <a:avLst/>
          </a:prstGeom>
          <a:solidFill>
            <a:srgbClr val="FFE2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52 – 35 =      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E1EAF94-C2B0-4153-982F-7529C41DC06A}"/>
              </a:ext>
            </a:extLst>
          </p:cNvPr>
          <p:cNvSpPr txBox="1"/>
          <p:nvPr/>
        </p:nvSpPr>
        <p:spPr>
          <a:xfrm>
            <a:off x="1935959" y="571121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17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960FAA9-6C7E-4BAF-9DF7-B6B69D478955}"/>
              </a:ext>
            </a:extLst>
          </p:cNvPr>
          <p:cNvGrpSpPr/>
          <p:nvPr/>
        </p:nvGrpSpPr>
        <p:grpSpPr>
          <a:xfrm>
            <a:off x="3985479" y="3774095"/>
            <a:ext cx="980817" cy="1118054"/>
            <a:chOff x="1750173" y="2926500"/>
            <a:chExt cx="807151" cy="1118054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27384B46-239D-4EBD-905A-DF6ECAE5575D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89EEF98-68CA-45AA-A385-D99BCA772A1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0A160A0-B18D-4DE1-9410-600D0CCCF5BC}"/>
              </a:ext>
            </a:extLst>
          </p:cNvPr>
          <p:cNvGrpSpPr/>
          <p:nvPr/>
        </p:nvGrpSpPr>
        <p:grpSpPr>
          <a:xfrm>
            <a:off x="5062301" y="2377302"/>
            <a:ext cx="971630" cy="1118054"/>
            <a:chOff x="1750173" y="2926500"/>
            <a:chExt cx="807151" cy="1118054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79A1DA76-5533-47BC-AD00-ABA912AE2AE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C7731BB-B7BF-40EE-A1AB-690FA6A987B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24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E9CBF0-043E-4310-92CE-9C9A2DB518C3}"/>
              </a:ext>
            </a:extLst>
          </p:cNvPr>
          <p:cNvGrpSpPr/>
          <p:nvPr/>
        </p:nvGrpSpPr>
        <p:grpSpPr>
          <a:xfrm>
            <a:off x="4137356" y="5914786"/>
            <a:ext cx="929130" cy="1118054"/>
            <a:chOff x="1750173" y="2926500"/>
            <a:chExt cx="807151" cy="1118054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9FDFF4E1-6EAC-4EFB-8D4C-3ED9AB2EBE06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942512F-D09B-4F82-87F1-DB27BBFEE63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21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3C72E60-10DD-4094-BE74-8A4FF38E4146}"/>
              </a:ext>
            </a:extLst>
          </p:cNvPr>
          <p:cNvGrpSpPr/>
          <p:nvPr/>
        </p:nvGrpSpPr>
        <p:grpSpPr>
          <a:xfrm>
            <a:off x="5536810" y="3814931"/>
            <a:ext cx="959115" cy="1077218"/>
            <a:chOff x="1750173" y="3078285"/>
            <a:chExt cx="823398" cy="1077218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AAF86257-7DD1-41AF-837B-F754CA87A10F}"/>
                </a:ext>
              </a:extLst>
            </p:cNvPr>
            <p:cNvSpPr/>
            <p:nvPr/>
          </p:nvSpPr>
          <p:spPr>
            <a:xfrm>
              <a:off x="1750173" y="3096326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5F1DDEB-7145-40C6-8A5E-441E76730871}"/>
                </a:ext>
              </a:extLst>
            </p:cNvPr>
            <p:cNvSpPr txBox="1"/>
            <p:nvPr/>
          </p:nvSpPr>
          <p:spPr>
            <a:xfrm>
              <a:off x="1792923" y="3078285"/>
              <a:ext cx="7806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18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83F8C08-83DE-4A53-876D-9EC460A04F61}"/>
              </a:ext>
            </a:extLst>
          </p:cNvPr>
          <p:cNvGrpSpPr/>
          <p:nvPr/>
        </p:nvGrpSpPr>
        <p:grpSpPr>
          <a:xfrm>
            <a:off x="6771445" y="4186730"/>
            <a:ext cx="930002" cy="1118054"/>
            <a:chOff x="1750173" y="2926500"/>
            <a:chExt cx="807151" cy="1118054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7627B6A-4F64-4732-BB23-C9A22638140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56D09A9-4FF1-441A-8803-AA7017FA1FC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58ECCD4-FA7A-4ED7-8CA4-F53FFCFDE2DB}"/>
              </a:ext>
            </a:extLst>
          </p:cNvPr>
          <p:cNvGrpSpPr/>
          <p:nvPr/>
        </p:nvGrpSpPr>
        <p:grpSpPr>
          <a:xfrm>
            <a:off x="7251714" y="5739946"/>
            <a:ext cx="993173" cy="1118054"/>
            <a:chOff x="1750173" y="2926500"/>
            <a:chExt cx="807151" cy="1118054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502FF0B2-C4C4-42B9-8785-2DA18F5258EA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C4ADEBEE-6754-4A6F-8B62-0650E3A4DAA0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17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8F4A8F1-8EDD-4E9B-BA5C-1BC6C962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1939">
            <a:off x="3847317" y="4505196"/>
            <a:ext cx="276325" cy="20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>
            <a:extLst>
              <a:ext uri="{FF2B5EF4-FFF2-40B4-BE49-F238E27FC236}">
                <a16:creationId xmlns:a16="http://schemas.microsoft.com/office/drawing/2014/main" id="{6D5499F9-4A1A-4BB8-8654-56CE613AE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3521">
            <a:off x="4690524" y="4229500"/>
            <a:ext cx="276325" cy="20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>
            <a:extLst>
              <a:ext uri="{FF2B5EF4-FFF2-40B4-BE49-F238E27FC236}">
                <a16:creationId xmlns:a16="http://schemas.microsoft.com/office/drawing/2014/main" id="{EB9C7149-4243-4F11-9D86-272762F89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53480">
            <a:off x="4909144" y="4015134"/>
            <a:ext cx="276325" cy="20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>
            <a:extLst>
              <a:ext uri="{FF2B5EF4-FFF2-40B4-BE49-F238E27FC236}">
                <a16:creationId xmlns:a16="http://schemas.microsoft.com/office/drawing/2014/main" id="{3E14A219-B26C-44F0-83AA-1914BC117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37137">
            <a:off x="5114841" y="3708052"/>
            <a:ext cx="207244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>
            <a:extLst>
              <a:ext uri="{FF2B5EF4-FFF2-40B4-BE49-F238E27FC236}">
                <a16:creationId xmlns:a16="http://schemas.microsoft.com/office/drawing/2014/main" id="{2DA05439-4320-460D-AB8C-6A45E774C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3472">
            <a:off x="5241292" y="3377835"/>
            <a:ext cx="207244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>
            <a:extLst>
              <a:ext uri="{FF2B5EF4-FFF2-40B4-BE49-F238E27FC236}">
                <a16:creationId xmlns:a16="http://schemas.microsoft.com/office/drawing/2014/main" id="{8522DE63-0F14-46A9-A4D7-2E8636998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4101">
            <a:off x="4610732" y="2593693"/>
            <a:ext cx="207244" cy="2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6DCC2BF-E0AE-485A-89AC-24ED00C7D149}"/>
              </a:ext>
            </a:extLst>
          </p:cNvPr>
          <p:cNvSpPr/>
          <p:nvPr/>
        </p:nvSpPr>
        <p:spPr>
          <a:xfrm>
            <a:off x="4137356" y="1888132"/>
            <a:ext cx="967594" cy="10156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47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 animBg="1"/>
      <p:bldP spid="47" grpId="0"/>
      <p:bldP spid="56" grpId="0" animBg="1"/>
      <p:bldP spid="57" grpId="0"/>
      <p:bldP spid="58" grpId="0" animBg="1"/>
      <p:bldP spid="59" grpId="0"/>
      <p:bldP spid="62" grpId="0" animBg="1"/>
      <p:bldP spid="63" grpId="0"/>
      <p:bldP spid="64" grpId="0" animBg="1"/>
      <p:bldP spid="8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447177" y="381000"/>
            <a:ext cx="491036" cy="609600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447176" y="1185208"/>
            <a:ext cx="78586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Rô-bốt A cân nặng 33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kg. Rô-bốt D nhẹ hơn rô-bốt A 16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kg. Hỏi rô-bốt D cân nặng bao nhiêu ki-lô-gam?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5E329D-8E40-439D-B17D-28CBEC7648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3236" y="3352800"/>
            <a:ext cx="3937135" cy="2715265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447177" y="1752600"/>
            <a:ext cx="54202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172200" y="1752600"/>
            <a:ext cx="2133599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33400" y="2362200"/>
            <a:ext cx="4876800" cy="207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6400800" y="2382982"/>
            <a:ext cx="1801590" cy="161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33400" y="2973419"/>
            <a:ext cx="6096000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81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3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228600" y="22860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en-US"/>
          </a:p>
        </p:txBody>
      </p:sp>
      <p:grpSp>
        <p:nvGrpSpPr>
          <p:cNvPr id="14339" name="Group 4"/>
          <p:cNvGrpSpPr>
            <a:grpSpLocks/>
          </p:cNvGrpSpPr>
          <p:nvPr/>
        </p:nvGrpSpPr>
        <p:grpSpPr bwMode="auto">
          <a:xfrm>
            <a:off x="889000" y="5372100"/>
            <a:ext cx="7340600" cy="1028700"/>
            <a:chOff x="560" y="3384"/>
            <a:chExt cx="4624" cy="648"/>
          </a:xfrm>
        </p:grpSpPr>
        <p:pic>
          <p:nvPicPr>
            <p:cNvPr id="14350" name="Picture 5" descr="4408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1" name="Picture 6" descr="4635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2" name="Picture 7" descr="boo7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3" name="Picture 8" descr="email001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4" name="Picture 9" descr="et5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5" name="Picture 10" descr="glob_anm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6" name="Picture 11" descr="ani53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57" name="Picture 12" descr="mu37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340" name="Group 13"/>
          <p:cNvGrpSpPr>
            <a:grpSpLocks/>
          </p:cNvGrpSpPr>
          <p:nvPr/>
        </p:nvGrpSpPr>
        <p:grpSpPr bwMode="auto">
          <a:xfrm>
            <a:off x="342900" y="260350"/>
            <a:ext cx="8458200" cy="1905000"/>
            <a:chOff x="216" y="192"/>
            <a:chExt cx="5328" cy="1200"/>
          </a:xfrm>
        </p:grpSpPr>
        <p:pic>
          <p:nvPicPr>
            <p:cNvPr id="14346" name="Picture 14" descr="an30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7" name="Picture 15" descr="33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8" name="Picture 16" descr="13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288" y="768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9" name="Picture 17" descr="13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696" y="768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1143000" y="3505200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066800" y="2362200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Trß</a:t>
            </a:r>
            <a:r>
              <a:rPr lang="en-US" alt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ch¬i</a:t>
            </a:r>
            <a:endParaRPr lang="en-US" alt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lackH" pitchFamily="34" charset="0"/>
            </a:endParaRP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A9B52469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41975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91656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93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93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93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93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308" accel="100000" fill="hold">
                                          <p:stCondLst>
                                            <p:cond delay="193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89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6" grpId="0" animBg="1"/>
      <p:bldP spid="20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/>
          <p:cNvSpPr>
            <a:spLocks noChangeArrowheads="1"/>
          </p:cNvSpPr>
          <p:nvPr/>
        </p:nvSpPr>
        <p:spPr bwMode="auto">
          <a:xfrm rot="-585146">
            <a:off x="55563" y="252413"/>
            <a:ext cx="1614487" cy="1055687"/>
          </a:xfrm>
          <a:prstGeom prst="star16">
            <a:avLst>
              <a:gd name="adj" fmla="val 375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vi-V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0" name="AutoShape 38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111" name="AutoShape 39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3112" name="AutoShape 40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3113" name="AutoShape 41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3147" name="AutoShape 75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3148" name="AutoShape 76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3149" name="AutoShape 77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3150" name="AutoShape 78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3151" name="AutoShape 79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3152" name="AutoShape 80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3153" name="AutoShape 81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 dirty="0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371600" y="2547938"/>
            <a:ext cx="54832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A. 67</a:t>
            </a:r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159327" y="1364242"/>
            <a:ext cx="9304338" cy="94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5000"/>
              </a:lnSpc>
              <a:defRPr/>
            </a:pPr>
            <a:r>
              <a:rPr lang="en-US" altLang="en-US" sz="49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4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9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4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9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9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4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9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4900" b="1" dirty="0">
                <a:latin typeface="Times New Roman" pitchFamily="18" charset="0"/>
                <a:cs typeface="Times New Roman" pitchFamily="18" charset="0"/>
              </a:rPr>
              <a:t> 70 – 13 </a:t>
            </a:r>
            <a:r>
              <a:rPr lang="en-US" altLang="en-US" sz="4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9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350818" y="3536518"/>
            <a:ext cx="61864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B. 57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350818" y="4460443"/>
            <a:ext cx="60912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C. 53</a:t>
            </a:r>
          </a:p>
        </p:txBody>
      </p:sp>
      <p:sp>
        <p:nvSpPr>
          <p:cNvPr id="39" name="Oval 38"/>
          <p:cNvSpPr/>
          <p:nvPr/>
        </p:nvSpPr>
        <p:spPr>
          <a:xfrm>
            <a:off x="2057400" y="3687331"/>
            <a:ext cx="701675" cy="77311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79031643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24" grpId="0"/>
      <p:bldP spid="37" grpId="0"/>
      <p:bldP spid="38" grpId="0"/>
      <p:bldP spid="39" grpId="0" animBg="1"/>
      <p:bldP spid="39" grpId="1" animBg="1"/>
      <p:bldP spid="3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4"/>
          <p:cNvSpPr>
            <a:spLocks noChangeArrowheads="1"/>
          </p:cNvSpPr>
          <p:nvPr/>
        </p:nvSpPr>
        <p:spPr bwMode="auto">
          <a:xfrm rot="-585146">
            <a:off x="55563" y="252413"/>
            <a:ext cx="1614487" cy="1055687"/>
          </a:xfrm>
          <a:prstGeom prst="star16">
            <a:avLst>
              <a:gd name="adj" fmla="val 375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vi-V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0" name="AutoShape 38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111" name="AutoShape 39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3112" name="AutoShape 40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3113" name="AutoShape 41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3147" name="AutoShape 75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3148" name="AutoShape 76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3149" name="AutoShape 77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6</a:t>
            </a:r>
          </a:p>
        </p:txBody>
      </p:sp>
      <p:sp>
        <p:nvSpPr>
          <p:cNvPr id="3150" name="AutoShape 78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7</a:t>
            </a:r>
          </a:p>
        </p:txBody>
      </p:sp>
      <p:sp>
        <p:nvSpPr>
          <p:cNvPr id="3151" name="AutoShape 79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8</a:t>
            </a:r>
          </a:p>
        </p:txBody>
      </p:sp>
      <p:sp>
        <p:nvSpPr>
          <p:cNvPr id="3152" name="AutoShape 80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9</a:t>
            </a:r>
          </a:p>
        </p:txBody>
      </p:sp>
      <p:sp>
        <p:nvSpPr>
          <p:cNvPr id="3153" name="AutoShape 81"/>
          <p:cNvSpPr>
            <a:spLocks noChangeArrowheads="1"/>
          </p:cNvSpPr>
          <p:nvPr/>
        </p:nvSpPr>
        <p:spPr bwMode="auto">
          <a:xfrm>
            <a:off x="7605713" y="4270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4400" b="1">
                <a:solidFill>
                  <a:srgbClr val="0033CC"/>
                </a:solidFill>
              </a:rPr>
              <a:t>10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371600" y="2547938"/>
            <a:ext cx="54832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A. 11</a:t>
            </a:r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159327" y="1364242"/>
            <a:ext cx="9304338" cy="103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25000"/>
              </a:lnSpc>
              <a:defRPr/>
            </a:pPr>
            <a:r>
              <a:rPr lang="en-US" altLang="en-US" sz="49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4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9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4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9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9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altLang="en-US" sz="4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9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4900" b="1" dirty="0">
                <a:latin typeface="Times New Roman" pitchFamily="18" charset="0"/>
                <a:cs typeface="Times New Roman" pitchFamily="18" charset="0"/>
              </a:rPr>
              <a:t> 61 – 5 </a:t>
            </a:r>
            <a:r>
              <a:rPr lang="en-US" altLang="en-US" sz="49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49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350818" y="3536518"/>
            <a:ext cx="61864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B. 66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350818" y="4460443"/>
            <a:ext cx="609123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C. 56</a:t>
            </a:r>
          </a:p>
        </p:txBody>
      </p:sp>
      <p:sp>
        <p:nvSpPr>
          <p:cNvPr id="39" name="Oval 38"/>
          <p:cNvSpPr/>
          <p:nvPr/>
        </p:nvSpPr>
        <p:spPr>
          <a:xfrm>
            <a:off x="2225675" y="4552181"/>
            <a:ext cx="701675" cy="87889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04508946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3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3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1000" fill="hold"/>
                                        <p:tgtEl>
                                          <p:spTgt spid="311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0" grpId="0" animBg="1"/>
      <p:bldP spid="3111" grpId="0" animBg="1"/>
      <p:bldP spid="3112" grpId="0" animBg="1"/>
      <p:bldP spid="3113" grpId="0" animBg="1"/>
      <p:bldP spid="3147" grpId="0" animBg="1"/>
      <p:bldP spid="3148" grpId="0" animBg="1"/>
      <p:bldP spid="3149" grpId="0" animBg="1"/>
      <p:bldP spid="3150" grpId="0" animBg="1"/>
      <p:bldP spid="3151" grpId="0" animBg="1"/>
      <p:bldP spid="3152" grpId="0" animBg="1"/>
      <p:bldP spid="3153" grpId="0" animBg="1"/>
      <p:bldP spid="24" grpId="0"/>
      <p:bldP spid="37" grpId="0"/>
      <p:bldP spid="38" grpId="0"/>
      <p:bldP spid="39" grpId="0" animBg="1"/>
      <p:bldP spid="39" grpId="1" animBg="1"/>
      <p:bldP spid="39" grpId="2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607</Words>
  <Application>Microsoft Office PowerPoint</Application>
  <PresentationFormat>On-screen Show (4:3)</PresentationFormat>
  <Paragraphs>178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.VnBlackH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MY PC</cp:lastModifiedBy>
  <cp:revision>32</cp:revision>
  <dcterms:created xsi:type="dcterms:W3CDTF">2022-11-27T09:33:39Z</dcterms:created>
  <dcterms:modified xsi:type="dcterms:W3CDTF">2024-12-11T01:25:08Z</dcterms:modified>
</cp:coreProperties>
</file>