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78" r:id="rId3"/>
    <p:sldId id="284" r:id="rId4"/>
    <p:sldId id="285" r:id="rId5"/>
    <p:sldId id="256" r:id="rId6"/>
    <p:sldId id="267" r:id="rId7"/>
    <p:sldId id="281" r:id="rId8"/>
    <p:sldId id="282" r:id="rId9"/>
    <p:sldId id="26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115" y="1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D01D0-20F7-4A2E-9D26-C41F972853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F6A49A-7FC8-43CA-8416-D09632908F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01BA75-8D4A-4AA7-905E-6277306C911D}"/>
              </a:ext>
            </a:extLst>
          </p:cNvPr>
          <p:cNvSpPr>
            <a:spLocks noGrp="1"/>
          </p:cNvSpPr>
          <p:nvPr>
            <p:ph type="dt" sz="half" idx="10"/>
          </p:nvPr>
        </p:nvSpPr>
        <p:spPr/>
        <p:txBody>
          <a:bodyPr/>
          <a:lstStyle/>
          <a:p>
            <a:fld id="{7A8B5CF1-A5D9-4581-A3AA-A2C9D573425B}" type="datetimeFigureOut">
              <a:rPr lang="en-US" smtClean="0"/>
              <a:t>11/30/2023</a:t>
            </a:fld>
            <a:endParaRPr lang="en-US"/>
          </a:p>
        </p:txBody>
      </p:sp>
      <p:sp>
        <p:nvSpPr>
          <p:cNvPr id="5" name="Footer Placeholder 4">
            <a:extLst>
              <a:ext uri="{FF2B5EF4-FFF2-40B4-BE49-F238E27FC236}">
                <a16:creationId xmlns:a16="http://schemas.microsoft.com/office/drawing/2014/main" id="{F6BCF801-F722-49C5-B2F5-48932AA998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1985A0-F5A6-48F6-84E5-6CC128CFA45F}"/>
              </a:ext>
            </a:extLst>
          </p:cNvPr>
          <p:cNvSpPr>
            <a:spLocks noGrp="1"/>
          </p:cNvSpPr>
          <p:nvPr>
            <p:ph type="sldNum" sz="quarter" idx="12"/>
          </p:nvPr>
        </p:nvSpPr>
        <p:spPr/>
        <p:txBody>
          <a:bodyPr/>
          <a:lstStyle/>
          <a:p>
            <a:fld id="{84E7ACBA-35BC-48F7-AE1C-06D34269F101}" type="slidenum">
              <a:rPr lang="en-US" smtClean="0"/>
              <a:t>‹#›</a:t>
            </a:fld>
            <a:endParaRPr lang="en-US"/>
          </a:p>
        </p:txBody>
      </p:sp>
    </p:spTree>
    <p:extLst>
      <p:ext uri="{BB962C8B-B14F-4D97-AF65-F5344CB8AC3E}">
        <p14:creationId xmlns:p14="http://schemas.microsoft.com/office/powerpoint/2010/main" val="517914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BE115-910F-4AF4-ACB4-707414B7C6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B39E8C-6762-48C5-B79E-6C19985DDA7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2D4D88-DEEA-47C0-84CC-E9AF13BD694B}"/>
              </a:ext>
            </a:extLst>
          </p:cNvPr>
          <p:cNvSpPr>
            <a:spLocks noGrp="1"/>
          </p:cNvSpPr>
          <p:nvPr>
            <p:ph type="dt" sz="half" idx="10"/>
          </p:nvPr>
        </p:nvSpPr>
        <p:spPr/>
        <p:txBody>
          <a:bodyPr/>
          <a:lstStyle/>
          <a:p>
            <a:fld id="{7A8B5CF1-A5D9-4581-A3AA-A2C9D573425B}" type="datetimeFigureOut">
              <a:rPr lang="en-US" smtClean="0"/>
              <a:t>11/30/2023</a:t>
            </a:fld>
            <a:endParaRPr lang="en-US"/>
          </a:p>
        </p:txBody>
      </p:sp>
      <p:sp>
        <p:nvSpPr>
          <p:cNvPr id="5" name="Footer Placeholder 4">
            <a:extLst>
              <a:ext uri="{FF2B5EF4-FFF2-40B4-BE49-F238E27FC236}">
                <a16:creationId xmlns:a16="http://schemas.microsoft.com/office/drawing/2014/main" id="{7116B55D-1724-453A-8FC7-6F6020CDF2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DC30B-3D09-4879-8CEC-6644E972B4DB}"/>
              </a:ext>
            </a:extLst>
          </p:cNvPr>
          <p:cNvSpPr>
            <a:spLocks noGrp="1"/>
          </p:cNvSpPr>
          <p:nvPr>
            <p:ph type="sldNum" sz="quarter" idx="12"/>
          </p:nvPr>
        </p:nvSpPr>
        <p:spPr/>
        <p:txBody>
          <a:bodyPr/>
          <a:lstStyle/>
          <a:p>
            <a:fld id="{84E7ACBA-35BC-48F7-AE1C-06D34269F101}" type="slidenum">
              <a:rPr lang="en-US" smtClean="0"/>
              <a:t>‹#›</a:t>
            </a:fld>
            <a:endParaRPr lang="en-US"/>
          </a:p>
        </p:txBody>
      </p:sp>
    </p:spTree>
    <p:extLst>
      <p:ext uri="{BB962C8B-B14F-4D97-AF65-F5344CB8AC3E}">
        <p14:creationId xmlns:p14="http://schemas.microsoft.com/office/powerpoint/2010/main" val="4083810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DC928A-A8AE-4E6E-9D4F-3E55E78607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822087-0F38-4718-AE51-B752BB273DD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6F26BF-C082-4FEE-A300-53D11A33F464}"/>
              </a:ext>
            </a:extLst>
          </p:cNvPr>
          <p:cNvSpPr>
            <a:spLocks noGrp="1"/>
          </p:cNvSpPr>
          <p:nvPr>
            <p:ph type="dt" sz="half" idx="10"/>
          </p:nvPr>
        </p:nvSpPr>
        <p:spPr/>
        <p:txBody>
          <a:bodyPr/>
          <a:lstStyle/>
          <a:p>
            <a:fld id="{7A8B5CF1-A5D9-4581-A3AA-A2C9D573425B}" type="datetimeFigureOut">
              <a:rPr lang="en-US" smtClean="0"/>
              <a:t>11/30/2023</a:t>
            </a:fld>
            <a:endParaRPr lang="en-US"/>
          </a:p>
        </p:txBody>
      </p:sp>
      <p:sp>
        <p:nvSpPr>
          <p:cNvPr id="5" name="Footer Placeholder 4">
            <a:extLst>
              <a:ext uri="{FF2B5EF4-FFF2-40B4-BE49-F238E27FC236}">
                <a16:creationId xmlns:a16="http://schemas.microsoft.com/office/drawing/2014/main" id="{7631DCE3-8B50-4330-A9BD-3636790085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85AB2E-A65B-4EBC-9338-0B450897C5BC}"/>
              </a:ext>
            </a:extLst>
          </p:cNvPr>
          <p:cNvSpPr>
            <a:spLocks noGrp="1"/>
          </p:cNvSpPr>
          <p:nvPr>
            <p:ph type="sldNum" sz="quarter" idx="12"/>
          </p:nvPr>
        </p:nvSpPr>
        <p:spPr/>
        <p:txBody>
          <a:bodyPr/>
          <a:lstStyle/>
          <a:p>
            <a:fld id="{84E7ACBA-35BC-48F7-AE1C-06D34269F101}" type="slidenum">
              <a:rPr lang="en-US" smtClean="0"/>
              <a:t>‹#›</a:t>
            </a:fld>
            <a:endParaRPr lang="en-US"/>
          </a:p>
        </p:txBody>
      </p:sp>
    </p:spTree>
    <p:extLst>
      <p:ext uri="{BB962C8B-B14F-4D97-AF65-F5344CB8AC3E}">
        <p14:creationId xmlns:p14="http://schemas.microsoft.com/office/powerpoint/2010/main" val="828806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12543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16529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BE389-E228-4686-ACC5-11951EBBEC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EF74EB-4AF1-4368-A2D0-08309DD763C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1FBBD-CD97-4376-A349-53AD872C037D}"/>
              </a:ext>
            </a:extLst>
          </p:cNvPr>
          <p:cNvSpPr>
            <a:spLocks noGrp="1"/>
          </p:cNvSpPr>
          <p:nvPr>
            <p:ph type="dt" sz="half" idx="10"/>
          </p:nvPr>
        </p:nvSpPr>
        <p:spPr/>
        <p:txBody>
          <a:bodyPr/>
          <a:lstStyle/>
          <a:p>
            <a:fld id="{7A8B5CF1-A5D9-4581-A3AA-A2C9D573425B}" type="datetimeFigureOut">
              <a:rPr lang="en-US" smtClean="0"/>
              <a:t>11/30/2023</a:t>
            </a:fld>
            <a:endParaRPr lang="en-US"/>
          </a:p>
        </p:txBody>
      </p:sp>
      <p:sp>
        <p:nvSpPr>
          <p:cNvPr id="5" name="Footer Placeholder 4">
            <a:extLst>
              <a:ext uri="{FF2B5EF4-FFF2-40B4-BE49-F238E27FC236}">
                <a16:creationId xmlns:a16="http://schemas.microsoft.com/office/drawing/2014/main" id="{98454EF4-CBB4-4118-A38F-6CCD14DEA3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55EA61-7EAB-4A29-9062-392D1C6F17F6}"/>
              </a:ext>
            </a:extLst>
          </p:cNvPr>
          <p:cNvSpPr>
            <a:spLocks noGrp="1"/>
          </p:cNvSpPr>
          <p:nvPr>
            <p:ph type="sldNum" sz="quarter" idx="12"/>
          </p:nvPr>
        </p:nvSpPr>
        <p:spPr/>
        <p:txBody>
          <a:bodyPr/>
          <a:lstStyle/>
          <a:p>
            <a:fld id="{84E7ACBA-35BC-48F7-AE1C-06D34269F101}" type="slidenum">
              <a:rPr lang="en-US" smtClean="0"/>
              <a:t>‹#›</a:t>
            </a:fld>
            <a:endParaRPr lang="en-US"/>
          </a:p>
        </p:txBody>
      </p:sp>
    </p:spTree>
    <p:extLst>
      <p:ext uri="{BB962C8B-B14F-4D97-AF65-F5344CB8AC3E}">
        <p14:creationId xmlns:p14="http://schemas.microsoft.com/office/powerpoint/2010/main" val="4086841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06BDA-45BB-4DF2-B3F1-2BC013AA18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4D4202-5D0B-4437-8168-42AD2E199A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E5F528A-1113-4492-ABEA-503295ED8029}"/>
              </a:ext>
            </a:extLst>
          </p:cNvPr>
          <p:cNvSpPr>
            <a:spLocks noGrp="1"/>
          </p:cNvSpPr>
          <p:nvPr>
            <p:ph type="dt" sz="half" idx="10"/>
          </p:nvPr>
        </p:nvSpPr>
        <p:spPr/>
        <p:txBody>
          <a:bodyPr/>
          <a:lstStyle/>
          <a:p>
            <a:fld id="{7A8B5CF1-A5D9-4581-A3AA-A2C9D573425B}" type="datetimeFigureOut">
              <a:rPr lang="en-US" smtClean="0"/>
              <a:t>11/30/2023</a:t>
            </a:fld>
            <a:endParaRPr lang="en-US"/>
          </a:p>
        </p:txBody>
      </p:sp>
      <p:sp>
        <p:nvSpPr>
          <p:cNvPr id="5" name="Footer Placeholder 4">
            <a:extLst>
              <a:ext uri="{FF2B5EF4-FFF2-40B4-BE49-F238E27FC236}">
                <a16:creationId xmlns:a16="http://schemas.microsoft.com/office/drawing/2014/main" id="{74C87F82-BF59-4C2F-A1FD-634D3D842C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284012-A2B9-4610-895F-8343566E9CDB}"/>
              </a:ext>
            </a:extLst>
          </p:cNvPr>
          <p:cNvSpPr>
            <a:spLocks noGrp="1"/>
          </p:cNvSpPr>
          <p:nvPr>
            <p:ph type="sldNum" sz="quarter" idx="12"/>
          </p:nvPr>
        </p:nvSpPr>
        <p:spPr/>
        <p:txBody>
          <a:bodyPr/>
          <a:lstStyle/>
          <a:p>
            <a:fld id="{84E7ACBA-35BC-48F7-AE1C-06D34269F101}" type="slidenum">
              <a:rPr lang="en-US" smtClean="0"/>
              <a:t>‹#›</a:t>
            </a:fld>
            <a:endParaRPr lang="en-US"/>
          </a:p>
        </p:txBody>
      </p:sp>
    </p:spTree>
    <p:extLst>
      <p:ext uri="{BB962C8B-B14F-4D97-AF65-F5344CB8AC3E}">
        <p14:creationId xmlns:p14="http://schemas.microsoft.com/office/powerpoint/2010/main" val="1623426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6A3FA-0195-4EF5-81E7-1BEA82D9B4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641FBA-9420-4F93-9930-D3CF61BB164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6FE3F6-F99E-4926-8B28-F0684F85820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A18F7F-1DA4-4979-BFB6-27DD3AC6D9FE}"/>
              </a:ext>
            </a:extLst>
          </p:cNvPr>
          <p:cNvSpPr>
            <a:spLocks noGrp="1"/>
          </p:cNvSpPr>
          <p:nvPr>
            <p:ph type="dt" sz="half" idx="10"/>
          </p:nvPr>
        </p:nvSpPr>
        <p:spPr/>
        <p:txBody>
          <a:bodyPr/>
          <a:lstStyle/>
          <a:p>
            <a:fld id="{7A8B5CF1-A5D9-4581-A3AA-A2C9D573425B}" type="datetimeFigureOut">
              <a:rPr lang="en-US" smtClean="0"/>
              <a:t>11/30/2023</a:t>
            </a:fld>
            <a:endParaRPr lang="en-US"/>
          </a:p>
        </p:txBody>
      </p:sp>
      <p:sp>
        <p:nvSpPr>
          <p:cNvPr id="6" name="Footer Placeholder 5">
            <a:extLst>
              <a:ext uri="{FF2B5EF4-FFF2-40B4-BE49-F238E27FC236}">
                <a16:creationId xmlns:a16="http://schemas.microsoft.com/office/drawing/2014/main" id="{20DE1614-B0DD-44E2-842B-88A7D5DA75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802454-13DC-44B8-A8ED-916A05D01D47}"/>
              </a:ext>
            </a:extLst>
          </p:cNvPr>
          <p:cNvSpPr>
            <a:spLocks noGrp="1"/>
          </p:cNvSpPr>
          <p:nvPr>
            <p:ph type="sldNum" sz="quarter" idx="12"/>
          </p:nvPr>
        </p:nvSpPr>
        <p:spPr/>
        <p:txBody>
          <a:bodyPr/>
          <a:lstStyle/>
          <a:p>
            <a:fld id="{84E7ACBA-35BC-48F7-AE1C-06D34269F101}" type="slidenum">
              <a:rPr lang="en-US" smtClean="0"/>
              <a:t>‹#›</a:t>
            </a:fld>
            <a:endParaRPr lang="en-US"/>
          </a:p>
        </p:txBody>
      </p:sp>
    </p:spTree>
    <p:extLst>
      <p:ext uri="{BB962C8B-B14F-4D97-AF65-F5344CB8AC3E}">
        <p14:creationId xmlns:p14="http://schemas.microsoft.com/office/powerpoint/2010/main" val="3570330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AF5C0-A2CB-4C50-B64A-E46EE27B9E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C12CAE-8845-4645-8A2C-F52DACB9D9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DB77C30-678A-45A0-9948-38B9919B8A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623435-870D-4CCE-9A17-055C4DCD2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ECA3BA-A53A-4363-A24F-4E3871D813B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722C22-157F-4BF7-AC3C-C386C50A19AF}"/>
              </a:ext>
            </a:extLst>
          </p:cNvPr>
          <p:cNvSpPr>
            <a:spLocks noGrp="1"/>
          </p:cNvSpPr>
          <p:nvPr>
            <p:ph type="dt" sz="half" idx="10"/>
          </p:nvPr>
        </p:nvSpPr>
        <p:spPr/>
        <p:txBody>
          <a:bodyPr/>
          <a:lstStyle/>
          <a:p>
            <a:fld id="{7A8B5CF1-A5D9-4581-A3AA-A2C9D573425B}" type="datetimeFigureOut">
              <a:rPr lang="en-US" smtClean="0"/>
              <a:t>11/30/2023</a:t>
            </a:fld>
            <a:endParaRPr lang="en-US"/>
          </a:p>
        </p:txBody>
      </p:sp>
      <p:sp>
        <p:nvSpPr>
          <p:cNvPr id="8" name="Footer Placeholder 7">
            <a:extLst>
              <a:ext uri="{FF2B5EF4-FFF2-40B4-BE49-F238E27FC236}">
                <a16:creationId xmlns:a16="http://schemas.microsoft.com/office/drawing/2014/main" id="{C3EC3483-853D-4838-B4DC-DF0740A909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6CE31F-052A-48F9-893F-5D42EB959093}"/>
              </a:ext>
            </a:extLst>
          </p:cNvPr>
          <p:cNvSpPr>
            <a:spLocks noGrp="1"/>
          </p:cNvSpPr>
          <p:nvPr>
            <p:ph type="sldNum" sz="quarter" idx="12"/>
          </p:nvPr>
        </p:nvSpPr>
        <p:spPr/>
        <p:txBody>
          <a:bodyPr/>
          <a:lstStyle/>
          <a:p>
            <a:fld id="{84E7ACBA-35BC-48F7-AE1C-06D34269F101}" type="slidenum">
              <a:rPr lang="en-US" smtClean="0"/>
              <a:t>‹#›</a:t>
            </a:fld>
            <a:endParaRPr lang="en-US"/>
          </a:p>
        </p:txBody>
      </p:sp>
    </p:spTree>
    <p:extLst>
      <p:ext uri="{BB962C8B-B14F-4D97-AF65-F5344CB8AC3E}">
        <p14:creationId xmlns:p14="http://schemas.microsoft.com/office/powerpoint/2010/main" val="3158480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520EF-E806-46F7-B988-0E3F9FD3BA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C7F004-EFE8-42B4-96BD-3FA94954BF6F}"/>
              </a:ext>
            </a:extLst>
          </p:cNvPr>
          <p:cNvSpPr>
            <a:spLocks noGrp="1"/>
          </p:cNvSpPr>
          <p:nvPr>
            <p:ph type="dt" sz="half" idx="10"/>
          </p:nvPr>
        </p:nvSpPr>
        <p:spPr/>
        <p:txBody>
          <a:bodyPr/>
          <a:lstStyle/>
          <a:p>
            <a:fld id="{7A8B5CF1-A5D9-4581-A3AA-A2C9D573425B}" type="datetimeFigureOut">
              <a:rPr lang="en-US" smtClean="0"/>
              <a:t>11/30/2023</a:t>
            </a:fld>
            <a:endParaRPr lang="en-US"/>
          </a:p>
        </p:txBody>
      </p:sp>
      <p:sp>
        <p:nvSpPr>
          <p:cNvPr id="4" name="Footer Placeholder 3">
            <a:extLst>
              <a:ext uri="{FF2B5EF4-FFF2-40B4-BE49-F238E27FC236}">
                <a16:creationId xmlns:a16="http://schemas.microsoft.com/office/drawing/2014/main" id="{93089235-5F43-49AD-A4FB-A71634AEBC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D42199-3943-479E-B520-B986881685BC}"/>
              </a:ext>
            </a:extLst>
          </p:cNvPr>
          <p:cNvSpPr>
            <a:spLocks noGrp="1"/>
          </p:cNvSpPr>
          <p:nvPr>
            <p:ph type="sldNum" sz="quarter" idx="12"/>
          </p:nvPr>
        </p:nvSpPr>
        <p:spPr/>
        <p:txBody>
          <a:bodyPr/>
          <a:lstStyle/>
          <a:p>
            <a:fld id="{84E7ACBA-35BC-48F7-AE1C-06D34269F101}" type="slidenum">
              <a:rPr lang="en-US" smtClean="0"/>
              <a:t>‹#›</a:t>
            </a:fld>
            <a:endParaRPr lang="en-US"/>
          </a:p>
        </p:txBody>
      </p:sp>
    </p:spTree>
    <p:extLst>
      <p:ext uri="{BB962C8B-B14F-4D97-AF65-F5344CB8AC3E}">
        <p14:creationId xmlns:p14="http://schemas.microsoft.com/office/powerpoint/2010/main" val="4258963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142F15-1B45-45C4-B50C-CB315278D0F5}"/>
              </a:ext>
            </a:extLst>
          </p:cNvPr>
          <p:cNvSpPr>
            <a:spLocks noGrp="1"/>
          </p:cNvSpPr>
          <p:nvPr>
            <p:ph type="dt" sz="half" idx="10"/>
          </p:nvPr>
        </p:nvSpPr>
        <p:spPr/>
        <p:txBody>
          <a:bodyPr/>
          <a:lstStyle/>
          <a:p>
            <a:fld id="{7A8B5CF1-A5D9-4581-A3AA-A2C9D573425B}" type="datetimeFigureOut">
              <a:rPr lang="en-US" smtClean="0"/>
              <a:t>11/30/2023</a:t>
            </a:fld>
            <a:endParaRPr lang="en-US"/>
          </a:p>
        </p:txBody>
      </p:sp>
      <p:sp>
        <p:nvSpPr>
          <p:cNvPr id="3" name="Footer Placeholder 2">
            <a:extLst>
              <a:ext uri="{FF2B5EF4-FFF2-40B4-BE49-F238E27FC236}">
                <a16:creationId xmlns:a16="http://schemas.microsoft.com/office/drawing/2014/main" id="{566A8EA6-87EE-4927-AC23-5F4249D20D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AAC0D3-1D61-42C6-8553-7577CF042FDD}"/>
              </a:ext>
            </a:extLst>
          </p:cNvPr>
          <p:cNvSpPr>
            <a:spLocks noGrp="1"/>
          </p:cNvSpPr>
          <p:nvPr>
            <p:ph type="sldNum" sz="quarter" idx="12"/>
          </p:nvPr>
        </p:nvSpPr>
        <p:spPr/>
        <p:txBody>
          <a:bodyPr/>
          <a:lstStyle/>
          <a:p>
            <a:fld id="{84E7ACBA-35BC-48F7-AE1C-06D34269F101}" type="slidenum">
              <a:rPr lang="en-US" smtClean="0"/>
              <a:t>‹#›</a:t>
            </a:fld>
            <a:endParaRPr lang="en-US"/>
          </a:p>
        </p:txBody>
      </p:sp>
    </p:spTree>
    <p:extLst>
      <p:ext uri="{BB962C8B-B14F-4D97-AF65-F5344CB8AC3E}">
        <p14:creationId xmlns:p14="http://schemas.microsoft.com/office/powerpoint/2010/main" val="1750586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6EDC3-6DC2-4640-A2E4-B5B84BF32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E27D3E-AA4A-4BA4-9866-B4EC048EE1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89D992-28B0-4627-8FBA-97822668DE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5C29B7-D27E-49C2-B9C4-0D72F9FDE468}"/>
              </a:ext>
            </a:extLst>
          </p:cNvPr>
          <p:cNvSpPr>
            <a:spLocks noGrp="1"/>
          </p:cNvSpPr>
          <p:nvPr>
            <p:ph type="dt" sz="half" idx="10"/>
          </p:nvPr>
        </p:nvSpPr>
        <p:spPr/>
        <p:txBody>
          <a:bodyPr/>
          <a:lstStyle/>
          <a:p>
            <a:fld id="{7A8B5CF1-A5D9-4581-A3AA-A2C9D573425B}" type="datetimeFigureOut">
              <a:rPr lang="en-US" smtClean="0"/>
              <a:t>11/30/2023</a:t>
            </a:fld>
            <a:endParaRPr lang="en-US"/>
          </a:p>
        </p:txBody>
      </p:sp>
      <p:sp>
        <p:nvSpPr>
          <p:cNvPr id="6" name="Footer Placeholder 5">
            <a:extLst>
              <a:ext uri="{FF2B5EF4-FFF2-40B4-BE49-F238E27FC236}">
                <a16:creationId xmlns:a16="http://schemas.microsoft.com/office/drawing/2014/main" id="{1BDD3A68-34E9-43B6-8B3F-B87405E158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D14F82-B2F3-4868-810F-163210F9C58B}"/>
              </a:ext>
            </a:extLst>
          </p:cNvPr>
          <p:cNvSpPr>
            <a:spLocks noGrp="1"/>
          </p:cNvSpPr>
          <p:nvPr>
            <p:ph type="sldNum" sz="quarter" idx="12"/>
          </p:nvPr>
        </p:nvSpPr>
        <p:spPr/>
        <p:txBody>
          <a:bodyPr/>
          <a:lstStyle/>
          <a:p>
            <a:fld id="{84E7ACBA-35BC-48F7-AE1C-06D34269F101}" type="slidenum">
              <a:rPr lang="en-US" smtClean="0"/>
              <a:t>‹#›</a:t>
            </a:fld>
            <a:endParaRPr lang="en-US"/>
          </a:p>
        </p:txBody>
      </p:sp>
    </p:spTree>
    <p:extLst>
      <p:ext uri="{BB962C8B-B14F-4D97-AF65-F5344CB8AC3E}">
        <p14:creationId xmlns:p14="http://schemas.microsoft.com/office/powerpoint/2010/main" val="204549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1AD20-DCE2-4F82-8AB8-BA1218FBDC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259E26-6D43-441C-8C64-56A1AE2B9A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83FCB6-547F-43E5-B42C-F8AD59D8A9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A9AA27-0A2A-4B99-93FF-3D11502EBC2D}"/>
              </a:ext>
            </a:extLst>
          </p:cNvPr>
          <p:cNvSpPr>
            <a:spLocks noGrp="1"/>
          </p:cNvSpPr>
          <p:nvPr>
            <p:ph type="dt" sz="half" idx="10"/>
          </p:nvPr>
        </p:nvSpPr>
        <p:spPr/>
        <p:txBody>
          <a:bodyPr/>
          <a:lstStyle/>
          <a:p>
            <a:fld id="{7A8B5CF1-A5D9-4581-A3AA-A2C9D573425B}" type="datetimeFigureOut">
              <a:rPr lang="en-US" smtClean="0"/>
              <a:t>11/30/2023</a:t>
            </a:fld>
            <a:endParaRPr lang="en-US"/>
          </a:p>
        </p:txBody>
      </p:sp>
      <p:sp>
        <p:nvSpPr>
          <p:cNvPr id="6" name="Footer Placeholder 5">
            <a:extLst>
              <a:ext uri="{FF2B5EF4-FFF2-40B4-BE49-F238E27FC236}">
                <a16:creationId xmlns:a16="http://schemas.microsoft.com/office/drawing/2014/main" id="{7C98B5C6-22EE-46D3-AC45-AB12DFE4E7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C193D3-C042-416C-93EB-6445D47B5BC8}"/>
              </a:ext>
            </a:extLst>
          </p:cNvPr>
          <p:cNvSpPr>
            <a:spLocks noGrp="1"/>
          </p:cNvSpPr>
          <p:nvPr>
            <p:ph type="sldNum" sz="quarter" idx="12"/>
          </p:nvPr>
        </p:nvSpPr>
        <p:spPr/>
        <p:txBody>
          <a:bodyPr/>
          <a:lstStyle/>
          <a:p>
            <a:fld id="{84E7ACBA-35BC-48F7-AE1C-06D34269F101}" type="slidenum">
              <a:rPr lang="en-US" smtClean="0"/>
              <a:t>‹#›</a:t>
            </a:fld>
            <a:endParaRPr lang="en-US"/>
          </a:p>
        </p:txBody>
      </p:sp>
    </p:spTree>
    <p:extLst>
      <p:ext uri="{BB962C8B-B14F-4D97-AF65-F5344CB8AC3E}">
        <p14:creationId xmlns:p14="http://schemas.microsoft.com/office/powerpoint/2010/main" val="2552073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825151-9211-4F7A-A19D-235382BDE4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4D9C71-B38C-46B8-99A9-81707CE11D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147D62-0F39-44D5-9501-4DE0A2EDCC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B5CF1-A5D9-4581-A3AA-A2C9D573425B}" type="datetimeFigureOut">
              <a:rPr lang="en-US" smtClean="0"/>
              <a:t>11/30/2023</a:t>
            </a:fld>
            <a:endParaRPr lang="en-US"/>
          </a:p>
        </p:txBody>
      </p:sp>
      <p:sp>
        <p:nvSpPr>
          <p:cNvPr id="5" name="Footer Placeholder 4">
            <a:extLst>
              <a:ext uri="{FF2B5EF4-FFF2-40B4-BE49-F238E27FC236}">
                <a16:creationId xmlns:a16="http://schemas.microsoft.com/office/drawing/2014/main" id="{A9D90DA7-A8B8-4ADD-BF7C-A6EFF54680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5F9FFD-3D98-4B65-97ED-DFCD63DAE0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E7ACBA-35BC-48F7-AE1C-06D34269F101}" type="slidenum">
              <a:rPr lang="en-US" smtClean="0"/>
              <a:t>‹#›</a:t>
            </a:fld>
            <a:endParaRPr lang="en-US"/>
          </a:p>
        </p:txBody>
      </p:sp>
    </p:spTree>
    <p:extLst>
      <p:ext uri="{BB962C8B-B14F-4D97-AF65-F5344CB8AC3E}">
        <p14:creationId xmlns:p14="http://schemas.microsoft.com/office/powerpoint/2010/main" val="881344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683581" y="106016"/>
            <a:ext cx="250108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4</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72735" y="317237"/>
            <a:ext cx="7604756" cy="1200329"/>
          </a:xfrm>
          <a:prstGeom prst="rect">
            <a:avLst/>
          </a:prstGeom>
          <a:noFill/>
        </p:spPr>
        <p:txBody>
          <a:bodyPr wrap="square" rtlCol="0">
            <a:spAutoFit/>
          </a:bodyPr>
          <a:lstStyle/>
          <a:p>
            <a:pPr algn="ctr"/>
            <a:r>
              <a:rPr lang="vi-VN" sz="3600" dirty="0">
                <a:solidFill>
                  <a:schemeClr val="accent6">
                    <a:lumMod val="75000"/>
                  </a:schemeClr>
                </a:solidFill>
                <a:latin typeface="+mj-lt"/>
              </a:rPr>
              <a:t>PHÉP CỘNG, PHÉP TRỪ (CÓ NHỚ) TRONG PHẠM VI 100</a:t>
            </a:r>
          </a:p>
        </p:txBody>
      </p:sp>
      <p:sp>
        <p:nvSpPr>
          <p:cNvPr id="8" name="TextBox 7">
            <a:extLst>
              <a:ext uri="{FF2B5EF4-FFF2-40B4-BE49-F238E27FC236}">
                <a16:creationId xmlns:a16="http://schemas.microsoft.com/office/drawing/2014/main" id="{D05E2FA4-701D-4C92-898E-7EE4AF07FEBA}"/>
              </a:ext>
            </a:extLst>
          </p:cNvPr>
          <p:cNvSpPr txBox="1"/>
          <p:nvPr/>
        </p:nvSpPr>
        <p:spPr>
          <a:xfrm>
            <a:off x="2637681" y="1910619"/>
            <a:ext cx="6916637" cy="2635530"/>
          </a:xfrm>
          <a:prstGeom prst="rect">
            <a:avLst/>
          </a:prstGeom>
          <a:noFill/>
          <a:ln>
            <a:noFill/>
          </a:ln>
        </p:spPr>
        <p:txBody>
          <a:bodyPr wrap="none" rtlCol="0">
            <a:spAutoFit/>
          </a:bodyPr>
          <a:lstStyle/>
          <a:p>
            <a:pPr algn="ctr">
              <a:lnSpc>
                <a:spcPct val="120000"/>
              </a:lnSpc>
            </a:pPr>
            <a:r>
              <a:rPr lang="vi-VN" sz="7200" dirty="0">
                <a:ln>
                  <a:solidFill>
                    <a:schemeClr val="accent6">
                      <a:lumMod val="50000"/>
                    </a:schemeClr>
                  </a:solidFill>
                </a:ln>
                <a:latin typeface="+mj-lt"/>
              </a:rPr>
              <a:t>BÀI 23</a:t>
            </a:r>
            <a:r>
              <a:rPr lang="en-US" sz="7200" dirty="0">
                <a:ln>
                  <a:solidFill>
                    <a:schemeClr val="accent6">
                      <a:lumMod val="50000"/>
                    </a:schemeClr>
                  </a:solidFill>
                </a:ln>
                <a:latin typeface="+mj-lt"/>
              </a:rPr>
              <a:t> </a:t>
            </a:r>
            <a:r>
              <a:rPr lang="en-US" sz="7200" dirty="0">
                <a:ln>
                  <a:solidFill>
                    <a:schemeClr val="accent6">
                      <a:lumMod val="50000"/>
                    </a:schemeClr>
                  </a:solidFill>
                </a:ln>
                <a:latin typeface="Times New Roman" panose="02020603050405020304" pitchFamily="18" charset="0"/>
                <a:cs typeface="Times New Roman" panose="02020603050405020304" pitchFamily="18" charset="0"/>
              </a:rPr>
              <a:t>(TIẾT 5): </a:t>
            </a:r>
          </a:p>
          <a:p>
            <a:pPr algn="ctr">
              <a:lnSpc>
                <a:spcPct val="120000"/>
              </a:lnSpc>
            </a:pPr>
            <a:r>
              <a:rPr lang="en-US" sz="7200" dirty="0">
                <a:ln>
                  <a:solidFill>
                    <a:schemeClr val="accent6">
                      <a:lumMod val="50000"/>
                    </a:schemeClr>
                  </a:solidFill>
                </a:ln>
                <a:latin typeface="Times New Roman" panose="02020603050405020304" pitchFamily="18" charset="0"/>
                <a:cs typeface="Times New Roman" panose="02020603050405020304" pitchFamily="18" charset="0"/>
              </a:rPr>
              <a:t>LUYỆN TẬP</a:t>
            </a:r>
            <a:endParaRPr lang="vi-VN" sz="7200" dirty="0">
              <a:ln>
                <a:solidFill>
                  <a:schemeClr val="accent6">
                    <a:lumMod val="50000"/>
                  </a:schemeClr>
                </a:solidFill>
              </a:ln>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71AE5167-F375-4A59-8EA8-2546F171A8E3}"/>
              </a:ext>
            </a:extLst>
          </p:cNvPr>
          <p:cNvSpPr/>
          <p:nvPr/>
        </p:nvSpPr>
        <p:spPr>
          <a:xfrm>
            <a:off x="792426" y="66388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a:t>
            </a:r>
            <a:endParaRPr lang="vi-VN" sz="3600" b="1" dirty="0">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E256BC67-1E2D-432E-93E2-ED9705DFC913}"/>
              </a:ext>
            </a:extLst>
          </p:cNvPr>
          <p:cNvGrpSpPr/>
          <p:nvPr/>
        </p:nvGrpSpPr>
        <p:grpSpPr>
          <a:xfrm>
            <a:off x="1229747" y="606270"/>
            <a:ext cx="1125328" cy="646332"/>
            <a:chOff x="1820402" y="1383035"/>
            <a:chExt cx="866903" cy="646332"/>
          </a:xfrm>
        </p:grpSpPr>
        <p:sp>
          <p:nvSpPr>
            <p:cNvPr id="20" name="TextBox 19">
              <a:extLst>
                <a:ext uri="{FF2B5EF4-FFF2-40B4-BE49-F238E27FC236}">
                  <a16:creationId xmlns:a16="http://schemas.microsoft.com/office/drawing/2014/main" id="{3547156E-1DC9-4257-93F6-544F5939B99F}"/>
                </a:ext>
              </a:extLst>
            </p:cNvPr>
            <p:cNvSpPr txBox="1"/>
            <p:nvPr/>
          </p:nvSpPr>
          <p:spPr>
            <a:xfrm>
              <a:off x="1820402" y="1383036"/>
              <a:ext cx="671979" cy="646331"/>
            </a:xfrm>
            <a:prstGeom prst="rect">
              <a:avLst/>
            </a:prstGeom>
            <a:noFill/>
          </p:spPr>
          <p:txBody>
            <a:bodyPr wrap="none" rtlCol="0">
              <a:spAutoFit/>
            </a:bodyPr>
            <a:lstStyle/>
            <a:p>
              <a:r>
                <a:rPr lang="vi-VN" sz="3600" dirty="0">
                  <a:latin typeface="Times New Roman" panose="02020603050405020304" pitchFamily="18" charset="0"/>
                  <a:cs typeface="Times New Roman" panose="02020603050405020304" pitchFamily="18" charset="0"/>
                </a:rPr>
                <a:t>Số</a:t>
              </a:r>
            </a:p>
          </p:txBody>
        </p:sp>
        <p:sp>
          <p:nvSpPr>
            <p:cNvPr id="18" name="TextBox 17">
              <a:extLst>
                <a:ext uri="{FF2B5EF4-FFF2-40B4-BE49-F238E27FC236}">
                  <a16:creationId xmlns:a16="http://schemas.microsoft.com/office/drawing/2014/main" id="{C955CC27-7A34-4F35-8A71-94C53CF67A54}"/>
                </a:ext>
              </a:extLst>
            </p:cNvPr>
            <p:cNvSpPr txBox="1"/>
            <p:nvPr/>
          </p:nvSpPr>
          <p:spPr>
            <a:xfrm>
              <a:off x="2297455" y="1383035"/>
              <a:ext cx="389850" cy="646331"/>
            </a:xfrm>
            <a:prstGeom prst="rect">
              <a:avLst/>
            </a:prstGeom>
            <a:noFill/>
          </p:spPr>
          <p:txBody>
            <a:bodyPr wrap="none" rtlCol="0">
              <a:spAutoFit/>
            </a:bodyPr>
            <a:lstStyle/>
            <a:p>
              <a:r>
                <a:rPr lang="vi-VN" sz="3600" dirty="0">
                  <a:latin typeface="Times New Roman" panose="02020603050405020304" pitchFamily="18" charset="0"/>
                  <a:cs typeface="Times New Roman" panose="02020603050405020304" pitchFamily="18" charset="0"/>
                </a:rPr>
                <a:t>?</a:t>
              </a:r>
            </a:p>
          </p:txBody>
        </p:sp>
      </p:grpSp>
      <p:graphicFrame>
        <p:nvGraphicFramePr>
          <p:cNvPr id="4" name="Table 4">
            <a:extLst>
              <a:ext uri="{FF2B5EF4-FFF2-40B4-BE49-F238E27FC236}">
                <a16:creationId xmlns:a16="http://schemas.microsoft.com/office/drawing/2014/main" id="{7FAC3139-3342-48BA-86B5-4C1F289214BF}"/>
              </a:ext>
            </a:extLst>
          </p:cNvPr>
          <p:cNvGraphicFramePr>
            <a:graphicFrameLocks noGrp="1"/>
          </p:cNvGraphicFramePr>
          <p:nvPr>
            <p:extLst>
              <p:ext uri="{D42A27DB-BD31-4B8C-83A1-F6EECF244321}">
                <p14:modId xmlns:p14="http://schemas.microsoft.com/office/powerpoint/2010/main" val="1305821972"/>
              </p:ext>
            </p:extLst>
          </p:nvPr>
        </p:nvGraphicFramePr>
        <p:xfrm>
          <a:off x="683580" y="1688274"/>
          <a:ext cx="10564428" cy="2103120"/>
        </p:xfrm>
        <a:graphic>
          <a:graphicData uri="http://schemas.openxmlformats.org/drawingml/2006/table">
            <a:tbl>
              <a:tblPr firstRow="1" bandRow="1">
                <a:tableStyleId>{2D5ABB26-0587-4C30-8999-92F81FD0307C}</a:tableStyleId>
              </a:tblPr>
              <a:tblGrid>
                <a:gridCol w="2139519">
                  <a:extLst>
                    <a:ext uri="{9D8B030D-6E8A-4147-A177-3AD203B41FA5}">
                      <a16:colId xmlns:a16="http://schemas.microsoft.com/office/drawing/2014/main" val="3824061973"/>
                    </a:ext>
                  </a:extLst>
                </a:gridCol>
                <a:gridCol w="1381957">
                  <a:extLst>
                    <a:ext uri="{9D8B030D-6E8A-4147-A177-3AD203B41FA5}">
                      <a16:colId xmlns:a16="http://schemas.microsoft.com/office/drawing/2014/main" val="1889727206"/>
                    </a:ext>
                  </a:extLst>
                </a:gridCol>
                <a:gridCol w="1760738">
                  <a:extLst>
                    <a:ext uri="{9D8B030D-6E8A-4147-A177-3AD203B41FA5}">
                      <a16:colId xmlns:a16="http://schemas.microsoft.com/office/drawing/2014/main" val="473288683"/>
                    </a:ext>
                  </a:extLst>
                </a:gridCol>
                <a:gridCol w="1760738">
                  <a:extLst>
                    <a:ext uri="{9D8B030D-6E8A-4147-A177-3AD203B41FA5}">
                      <a16:colId xmlns:a16="http://schemas.microsoft.com/office/drawing/2014/main" val="2275450563"/>
                    </a:ext>
                  </a:extLst>
                </a:gridCol>
                <a:gridCol w="1760738">
                  <a:extLst>
                    <a:ext uri="{9D8B030D-6E8A-4147-A177-3AD203B41FA5}">
                      <a16:colId xmlns:a16="http://schemas.microsoft.com/office/drawing/2014/main" val="678154345"/>
                    </a:ext>
                  </a:extLst>
                </a:gridCol>
                <a:gridCol w="1760738">
                  <a:extLst>
                    <a:ext uri="{9D8B030D-6E8A-4147-A177-3AD203B41FA5}">
                      <a16:colId xmlns:a16="http://schemas.microsoft.com/office/drawing/2014/main" val="3057743884"/>
                    </a:ext>
                  </a:extLst>
                </a:gridCol>
              </a:tblGrid>
              <a:tr h="634870">
                <a:tc>
                  <a:txBody>
                    <a:bodyPr/>
                    <a:lstStyle/>
                    <a:p>
                      <a:pPr algn="ctr"/>
                      <a:r>
                        <a:rPr lang="vi-VN" sz="4000" dirty="0">
                          <a:solidFill>
                            <a:schemeClr val="tx1"/>
                          </a:solidFill>
                          <a:latin typeface="+mj-lt"/>
                        </a:rPr>
                        <a:t>Số bị trừ</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pPr algn="ctr"/>
                      <a:r>
                        <a:rPr lang="vi-VN" sz="4000" dirty="0">
                          <a:solidFill>
                            <a:schemeClr val="tx1"/>
                          </a:solidFill>
                          <a:latin typeface="+mj-lt"/>
                        </a:rPr>
                        <a:t>83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vi-VN" sz="4000" dirty="0">
                          <a:solidFill>
                            <a:schemeClr val="tx1"/>
                          </a:solidFill>
                          <a:latin typeface="+mj-lt"/>
                        </a:rPr>
                        <a:t>70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vi-VN" sz="4000" dirty="0">
                          <a:solidFill>
                            <a:schemeClr val="tx1"/>
                          </a:solidFill>
                          <a:latin typeface="+mj-lt"/>
                        </a:rPr>
                        <a:t>47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vi-VN" sz="4000" dirty="0">
                          <a:solidFill>
                            <a:schemeClr val="tx1"/>
                          </a:solidFill>
                          <a:latin typeface="+mj-lt"/>
                        </a:rPr>
                        <a:t>80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vi-VN" sz="4000" dirty="0">
                          <a:solidFill>
                            <a:schemeClr val="tx1"/>
                          </a:solidFill>
                          <a:latin typeface="+mj-lt"/>
                        </a:rPr>
                        <a:t>50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75489972"/>
                  </a:ext>
                </a:extLst>
              </a:tr>
              <a:tr h="634870">
                <a:tc>
                  <a:txBody>
                    <a:bodyPr/>
                    <a:lstStyle/>
                    <a:p>
                      <a:pPr algn="ctr"/>
                      <a:r>
                        <a:rPr lang="vi-VN" sz="4000" dirty="0">
                          <a:solidFill>
                            <a:schemeClr val="tx1"/>
                          </a:solidFill>
                          <a:latin typeface="+mj-lt"/>
                        </a:rPr>
                        <a:t>Số trừ</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pPr algn="ctr"/>
                      <a:r>
                        <a:rPr lang="vi-VN" sz="4000" dirty="0">
                          <a:solidFill>
                            <a:schemeClr val="tx1"/>
                          </a:solidFill>
                          <a:latin typeface="+mj-lt"/>
                        </a:rPr>
                        <a:t>38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vi-VN" sz="4000" dirty="0">
                          <a:solidFill>
                            <a:schemeClr val="tx1"/>
                          </a:solidFill>
                          <a:latin typeface="+mj-lt"/>
                        </a:rPr>
                        <a:t>25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vi-VN" sz="4000" dirty="0">
                          <a:solidFill>
                            <a:schemeClr val="tx1"/>
                          </a:solidFill>
                          <a:latin typeface="+mj-lt"/>
                        </a:rPr>
                        <a:t>28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vi-VN" sz="4000" dirty="0">
                          <a:solidFill>
                            <a:schemeClr val="tx1"/>
                          </a:solidFill>
                          <a:latin typeface="+mj-lt"/>
                        </a:rPr>
                        <a:t>52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vi-VN" sz="4000" dirty="0">
                          <a:solidFill>
                            <a:schemeClr val="tx1"/>
                          </a:solidFill>
                          <a:latin typeface="+mj-lt"/>
                        </a:rPr>
                        <a:t>30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625636457"/>
                  </a:ext>
                </a:extLst>
              </a:tr>
              <a:tr h="634870">
                <a:tc>
                  <a:txBody>
                    <a:bodyPr/>
                    <a:lstStyle/>
                    <a:p>
                      <a:pPr algn="ctr"/>
                      <a:r>
                        <a:rPr lang="vi-VN" sz="4000" dirty="0">
                          <a:solidFill>
                            <a:schemeClr val="tx1"/>
                          </a:solidFill>
                          <a:latin typeface="+mj-lt"/>
                        </a:rPr>
                        <a:t>Hiệu</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pPr algn="ctr"/>
                      <a:r>
                        <a:rPr lang="vi-VN" sz="4000" dirty="0">
                          <a:solidFill>
                            <a:schemeClr val="tx1"/>
                          </a:solidFill>
                          <a:latin typeface="+mj-lt"/>
                        </a:rPr>
                        <a:t>45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vi-VN" sz="4000" dirty="0">
                          <a:solidFill>
                            <a:schemeClr val="tx1"/>
                          </a:solidFill>
                          <a:latin typeface="+mj-lt"/>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vi-VN" sz="4000" dirty="0">
                          <a:solidFill>
                            <a:schemeClr val="tx1"/>
                          </a:solidFill>
                          <a:latin typeface="+mj-lt"/>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vi-VN" sz="4000" dirty="0">
                          <a:solidFill>
                            <a:schemeClr val="tx1"/>
                          </a:solidFill>
                          <a:latin typeface="+mj-lt"/>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vi-VN" sz="4000" dirty="0">
                          <a:solidFill>
                            <a:schemeClr val="tx1"/>
                          </a:solidFill>
                          <a:latin typeface="+mj-lt"/>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6380307"/>
                  </a:ext>
                </a:extLst>
              </a:tr>
            </a:tbl>
          </a:graphicData>
        </a:graphic>
      </p:graphicFrame>
      <p:sp>
        <p:nvSpPr>
          <p:cNvPr id="7" name="TextBox 6">
            <a:extLst>
              <a:ext uri="{FF2B5EF4-FFF2-40B4-BE49-F238E27FC236}">
                <a16:creationId xmlns:a16="http://schemas.microsoft.com/office/drawing/2014/main" id="{A77B651F-176C-402C-9EE4-5727EC604411}"/>
              </a:ext>
            </a:extLst>
          </p:cNvPr>
          <p:cNvSpPr txBox="1"/>
          <p:nvPr/>
        </p:nvSpPr>
        <p:spPr>
          <a:xfrm>
            <a:off x="4698215" y="3091795"/>
            <a:ext cx="768463" cy="707886"/>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lstStyle/>
          <a:p>
            <a:pPr algn="ctr"/>
            <a:r>
              <a:rPr lang="vi-VN" sz="4000" b="1" dirty="0">
                <a:solidFill>
                  <a:srgbClr val="FF0000"/>
                </a:solidFill>
                <a:latin typeface="Times New Roman" panose="02020603050405020304" pitchFamily="18" charset="0"/>
                <a:cs typeface="Times New Roman" panose="02020603050405020304" pitchFamily="18" charset="0"/>
              </a:rPr>
              <a:t>45</a:t>
            </a:r>
          </a:p>
        </p:txBody>
      </p:sp>
      <p:sp>
        <p:nvSpPr>
          <p:cNvPr id="21" name="TextBox 20">
            <a:extLst>
              <a:ext uri="{FF2B5EF4-FFF2-40B4-BE49-F238E27FC236}">
                <a16:creationId xmlns:a16="http://schemas.microsoft.com/office/drawing/2014/main" id="{B92AF4AA-395B-4E7E-A0AD-FEF1ABCD0E3A}"/>
              </a:ext>
            </a:extLst>
          </p:cNvPr>
          <p:cNvSpPr txBox="1"/>
          <p:nvPr/>
        </p:nvSpPr>
        <p:spPr>
          <a:xfrm>
            <a:off x="6485281" y="3052566"/>
            <a:ext cx="768463" cy="707886"/>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lstStyle/>
          <a:p>
            <a:pPr algn="ctr"/>
            <a:r>
              <a:rPr lang="vi-VN" sz="4000" b="1" dirty="0">
                <a:solidFill>
                  <a:srgbClr val="FF0000"/>
                </a:solidFill>
                <a:latin typeface="Times New Roman" panose="02020603050405020304" pitchFamily="18" charset="0"/>
                <a:cs typeface="Times New Roman" panose="02020603050405020304" pitchFamily="18" charset="0"/>
              </a:rPr>
              <a:t>19</a:t>
            </a:r>
          </a:p>
        </p:txBody>
      </p:sp>
      <p:sp>
        <p:nvSpPr>
          <p:cNvPr id="22" name="TextBox 21">
            <a:extLst>
              <a:ext uri="{FF2B5EF4-FFF2-40B4-BE49-F238E27FC236}">
                <a16:creationId xmlns:a16="http://schemas.microsoft.com/office/drawing/2014/main" id="{8BB3A29C-AA82-46FE-8F61-55CAB3130A15}"/>
              </a:ext>
            </a:extLst>
          </p:cNvPr>
          <p:cNvSpPr txBox="1"/>
          <p:nvPr/>
        </p:nvSpPr>
        <p:spPr>
          <a:xfrm>
            <a:off x="8272347" y="3085087"/>
            <a:ext cx="768463" cy="707886"/>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lstStyle/>
          <a:p>
            <a:pPr algn="ctr"/>
            <a:r>
              <a:rPr lang="vi-VN" sz="4000" b="1" dirty="0">
                <a:solidFill>
                  <a:srgbClr val="FF0000"/>
                </a:solidFill>
                <a:latin typeface="Times New Roman" panose="02020603050405020304" pitchFamily="18" charset="0"/>
                <a:cs typeface="Times New Roman" panose="02020603050405020304" pitchFamily="18" charset="0"/>
              </a:rPr>
              <a:t>28</a:t>
            </a:r>
          </a:p>
        </p:txBody>
      </p:sp>
      <p:sp>
        <p:nvSpPr>
          <p:cNvPr id="23" name="TextBox 22">
            <a:extLst>
              <a:ext uri="{FF2B5EF4-FFF2-40B4-BE49-F238E27FC236}">
                <a16:creationId xmlns:a16="http://schemas.microsoft.com/office/drawing/2014/main" id="{77E97CFC-5DA9-4C28-930D-5BFA13808A0B}"/>
              </a:ext>
            </a:extLst>
          </p:cNvPr>
          <p:cNvSpPr txBox="1"/>
          <p:nvPr/>
        </p:nvSpPr>
        <p:spPr>
          <a:xfrm>
            <a:off x="9947185" y="3091795"/>
            <a:ext cx="768463" cy="707886"/>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lstStyle/>
          <a:p>
            <a:pPr algn="ctr"/>
            <a:r>
              <a:rPr lang="vi-VN" sz="4000" b="1" dirty="0">
                <a:solidFill>
                  <a:srgbClr val="FF0000"/>
                </a:solidFill>
                <a:latin typeface="Times New Roman" panose="02020603050405020304" pitchFamily="18" charset="0"/>
                <a:cs typeface="Times New Roman" panose="02020603050405020304" pitchFamily="18" charset="0"/>
              </a:rPr>
              <a:t>20</a:t>
            </a:r>
          </a:p>
        </p:txBody>
      </p:sp>
    </p:spTree>
    <p:extLst>
      <p:ext uri="{BB962C8B-B14F-4D97-AF65-F5344CB8AC3E}">
        <p14:creationId xmlns:p14="http://schemas.microsoft.com/office/powerpoint/2010/main" val="85515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21" grpId="0" animBg="1"/>
      <p:bldP spid="22"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315B19A3-F316-4FE2-B420-E0CA0796CA83}"/>
              </a:ext>
            </a:extLst>
          </p:cNvPr>
          <p:cNvSpPr/>
          <p:nvPr/>
        </p:nvSpPr>
        <p:spPr>
          <a:xfrm>
            <a:off x="712792" y="40360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15" name="TextBox 14">
            <a:extLst>
              <a:ext uri="{FF2B5EF4-FFF2-40B4-BE49-F238E27FC236}">
                <a16:creationId xmlns:a16="http://schemas.microsoft.com/office/drawing/2014/main" id="{617F15A9-9FFE-4BDC-809A-1A1A262C7FC6}"/>
              </a:ext>
            </a:extLst>
          </p:cNvPr>
          <p:cNvSpPr txBox="1"/>
          <p:nvPr/>
        </p:nvSpPr>
        <p:spPr>
          <a:xfrm>
            <a:off x="1187608" y="438254"/>
            <a:ext cx="1176755" cy="646331"/>
          </a:xfrm>
          <a:prstGeom prst="rect">
            <a:avLst/>
          </a:prstGeom>
          <a:noFill/>
        </p:spPr>
        <p:txBody>
          <a:bodyPr wrap="square" rtlCol="0">
            <a:spAutoFit/>
          </a:bodyPr>
          <a:lstStyle/>
          <a:p>
            <a:pPr algn="just"/>
            <a:r>
              <a:rPr lang="vi-VN" sz="3600" dirty="0">
                <a:latin typeface="+mj-lt"/>
              </a:rPr>
              <a:t>Biết:</a:t>
            </a:r>
          </a:p>
        </p:txBody>
      </p:sp>
      <p:sp>
        <p:nvSpPr>
          <p:cNvPr id="2" name="Rectangle 1">
            <a:extLst>
              <a:ext uri="{FF2B5EF4-FFF2-40B4-BE49-F238E27FC236}">
                <a16:creationId xmlns:a16="http://schemas.microsoft.com/office/drawing/2014/main" id="{E499AE23-F09D-44EB-8A4F-71C0592E9B8A}"/>
              </a:ext>
            </a:extLst>
          </p:cNvPr>
          <p:cNvSpPr/>
          <p:nvPr/>
        </p:nvSpPr>
        <p:spPr>
          <a:xfrm>
            <a:off x="400601" y="983664"/>
            <a:ext cx="4612248" cy="3416320"/>
          </a:xfrm>
          <a:prstGeom prst="rect">
            <a:avLst/>
          </a:prstGeom>
        </p:spPr>
        <p:txBody>
          <a:bodyPr wrap="square">
            <a:spAutoFit/>
          </a:bodyPr>
          <a:lstStyle/>
          <a:p>
            <a:pPr marL="342900" indent="-342900" algn="just">
              <a:buFontTx/>
              <a:buChar char="-"/>
            </a:pPr>
            <a:r>
              <a:rPr lang="vi-VN" sz="3600" dirty="0">
                <a:latin typeface="+mj-lt"/>
              </a:rPr>
              <a:t>Hộp quà đựng vở là hộp quà ghi phép tính có kết quả lớn nhất.</a:t>
            </a:r>
          </a:p>
          <a:p>
            <a:pPr marL="342900" indent="-342900" algn="just">
              <a:buFontTx/>
              <a:buChar char="-"/>
            </a:pPr>
            <a:r>
              <a:rPr lang="vi-VN" sz="3600" dirty="0">
                <a:latin typeface="+mj-lt"/>
              </a:rPr>
              <a:t>Hộp quà đựng bút là hộp quà ghi phép tính có kết quả bé nhất.</a:t>
            </a:r>
          </a:p>
        </p:txBody>
      </p:sp>
      <p:sp>
        <p:nvSpPr>
          <p:cNvPr id="3" name="Rectangle 2">
            <a:extLst>
              <a:ext uri="{FF2B5EF4-FFF2-40B4-BE49-F238E27FC236}">
                <a16:creationId xmlns:a16="http://schemas.microsoft.com/office/drawing/2014/main" id="{5CA572E8-5272-457A-823D-130C29B1A578}"/>
              </a:ext>
            </a:extLst>
          </p:cNvPr>
          <p:cNvSpPr/>
          <p:nvPr/>
        </p:nvSpPr>
        <p:spPr>
          <a:xfrm>
            <a:off x="712792" y="4399984"/>
            <a:ext cx="4612249" cy="1754326"/>
          </a:xfrm>
          <a:prstGeom prst="rect">
            <a:avLst/>
          </a:prstGeom>
        </p:spPr>
        <p:txBody>
          <a:bodyPr wrap="square">
            <a:spAutoFit/>
          </a:bodyPr>
          <a:lstStyle/>
          <a:p>
            <a:pPr algn="just"/>
            <a:r>
              <a:rPr lang="vi-VN" sz="3600" dirty="0">
                <a:latin typeface="+mj-lt"/>
              </a:rPr>
              <a:t>Hỏi hộp quà nào đựng vở, hộp quà nào đựng bút?</a:t>
            </a:r>
          </a:p>
        </p:txBody>
      </p:sp>
      <p:pic>
        <p:nvPicPr>
          <p:cNvPr id="5" name="Picture 4">
            <a:extLst>
              <a:ext uri="{FF2B5EF4-FFF2-40B4-BE49-F238E27FC236}">
                <a16:creationId xmlns:a16="http://schemas.microsoft.com/office/drawing/2014/main" id="{3801B95A-8030-47F9-84F2-58BAB5B7129C}"/>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5170336" y="333424"/>
            <a:ext cx="6629034" cy="6042283"/>
          </a:xfrm>
          <a:prstGeom prst="rect">
            <a:avLst/>
          </a:prstGeom>
        </p:spPr>
      </p:pic>
      <p:grpSp>
        <p:nvGrpSpPr>
          <p:cNvPr id="24" name="Group 23">
            <a:extLst>
              <a:ext uri="{FF2B5EF4-FFF2-40B4-BE49-F238E27FC236}">
                <a16:creationId xmlns:a16="http://schemas.microsoft.com/office/drawing/2014/main" id="{BC388E52-6983-46FF-8545-640703A51EAD}"/>
              </a:ext>
            </a:extLst>
          </p:cNvPr>
          <p:cNvGrpSpPr/>
          <p:nvPr/>
        </p:nvGrpSpPr>
        <p:grpSpPr>
          <a:xfrm>
            <a:off x="5559647" y="2582994"/>
            <a:ext cx="807151" cy="662828"/>
            <a:chOff x="1750173" y="2926500"/>
            <a:chExt cx="807151" cy="662828"/>
          </a:xfrm>
        </p:grpSpPr>
        <p:sp>
          <p:nvSpPr>
            <p:cNvPr id="25" name="Oval 24">
              <a:extLst>
                <a:ext uri="{FF2B5EF4-FFF2-40B4-BE49-F238E27FC236}">
                  <a16:creationId xmlns:a16="http://schemas.microsoft.com/office/drawing/2014/main" id="{4F4814F6-B70F-411C-A200-E91BC6767BAD}"/>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6" name="TextBox 25">
              <a:extLst>
                <a:ext uri="{FF2B5EF4-FFF2-40B4-BE49-F238E27FC236}">
                  <a16:creationId xmlns:a16="http://schemas.microsoft.com/office/drawing/2014/main" id="{97284627-122D-4D75-BDF1-92681E6D1A40}"/>
                </a:ext>
              </a:extLst>
            </p:cNvPr>
            <p:cNvSpPr txBox="1"/>
            <p:nvPr/>
          </p:nvSpPr>
          <p:spPr>
            <a:xfrm>
              <a:off x="1776676" y="2967336"/>
              <a:ext cx="780648" cy="584775"/>
            </a:xfrm>
            <a:prstGeom prst="rect">
              <a:avLst/>
            </a:prstGeom>
            <a:noFill/>
          </p:spPr>
          <p:txBody>
            <a:bodyPr wrap="square" rtlCol="0">
              <a:spAutoFit/>
            </a:bodyPr>
            <a:lstStyle/>
            <a:p>
              <a:r>
                <a:rPr lang="en-US" sz="3200" b="1" dirty="0">
                  <a:solidFill>
                    <a:srgbClr val="FF0000"/>
                  </a:solidFill>
                </a:rPr>
                <a:t>16</a:t>
              </a:r>
              <a:endParaRPr lang="vi-VN" sz="3200" b="1" dirty="0">
                <a:solidFill>
                  <a:srgbClr val="FF0000"/>
                </a:solidFill>
              </a:endParaRPr>
            </a:p>
          </p:txBody>
        </p:sp>
      </p:grpSp>
      <p:grpSp>
        <p:nvGrpSpPr>
          <p:cNvPr id="27" name="Group 26">
            <a:extLst>
              <a:ext uri="{FF2B5EF4-FFF2-40B4-BE49-F238E27FC236}">
                <a16:creationId xmlns:a16="http://schemas.microsoft.com/office/drawing/2014/main" id="{B8D3D49E-E001-49CE-B70D-B6E4C97B6C0B}"/>
              </a:ext>
            </a:extLst>
          </p:cNvPr>
          <p:cNvGrpSpPr/>
          <p:nvPr/>
        </p:nvGrpSpPr>
        <p:grpSpPr>
          <a:xfrm>
            <a:off x="7032305" y="2766172"/>
            <a:ext cx="807151" cy="662828"/>
            <a:chOff x="1750173" y="2926500"/>
            <a:chExt cx="807151" cy="662828"/>
          </a:xfrm>
        </p:grpSpPr>
        <p:sp>
          <p:nvSpPr>
            <p:cNvPr id="28" name="Oval 27">
              <a:extLst>
                <a:ext uri="{FF2B5EF4-FFF2-40B4-BE49-F238E27FC236}">
                  <a16:creationId xmlns:a16="http://schemas.microsoft.com/office/drawing/2014/main" id="{382B28E6-2C20-476E-A901-271F4B5FF85F}"/>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9" name="TextBox 28">
              <a:extLst>
                <a:ext uri="{FF2B5EF4-FFF2-40B4-BE49-F238E27FC236}">
                  <a16:creationId xmlns:a16="http://schemas.microsoft.com/office/drawing/2014/main" id="{1B5910C7-6433-46B8-8584-EDC4B902D23E}"/>
                </a:ext>
              </a:extLst>
            </p:cNvPr>
            <p:cNvSpPr txBox="1"/>
            <p:nvPr/>
          </p:nvSpPr>
          <p:spPr>
            <a:xfrm>
              <a:off x="1776676" y="2967336"/>
              <a:ext cx="780648" cy="584775"/>
            </a:xfrm>
            <a:prstGeom prst="rect">
              <a:avLst/>
            </a:prstGeom>
            <a:noFill/>
          </p:spPr>
          <p:txBody>
            <a:bodyPr wrap="square" rtlCol="0">
              <a:spAutoFit/>
            </a:bodyPr>
            <a:lstStyle/>
            <a:p>
              <a:r>
                <a:rPr lang="en-US" sz="3200" b="1" dirty="0">
                  <a:solidFill>
                    <a:srgbClr val="FF0000"/>
                  </a:solidFill>
                </a:rPr>
                <a:t>20</a:t>
              </a:r>
              <a:endParaRPr lang="vi-VN" sz="3200" b="1" dirty="0">
                <a:solidFill>
                  <a:srgbClr val="FF0000"/>
                </a:solidFill>
              </a:endParaRPr>
            </a:p>
          </p:txBody>
        </p:sp>
      </p:grpSp>
      <p:grpSp>
        <p:nvGrpSpPr>
          <p:cNvPr id="30" name="Group 29">
            <a:extLst>
              <a:ext uri="{FF2B5EF4-FFF2-40B4-BE49-F238E27FC236}">
                <a16:creationId xmlns:a16="http://schemas.microsoft.com/office/drawing/2014/main" id="{CE0582A6-0B40-405C-A56A-8C3AE65C0B8C}"/>
              </a:ext>
            </a:extLst>
          </p:cNvPr>
          <p:cNvGrpSpPr/>
          <p:nvPr/>
        </p:nvGrpSpPr>
        <p:grpSpPr>
          <a:xfrm>
            <a:off x="8458350" y="2728955"/>
            <a:ext cx="807151" cy="662828"/>
            <a:chOff x="1750173" y="2926500"/>
            <a:chExt cx="807151" cy="662828"/>
          </a:xfrm>
        </p:grpSpPr>
        <p:sp>
          <p:nvSpPr>
            <p:cNvPr id="31" name="Oval 30">
              <a:extLst>
                <a:ext uri="{FF2B5EF4-FFF2-40B4-BE49-F238E27FC236}">
                  <a16:creationId xmlns:a16="http://schemas.microsoft.com/office/drawing/2014/main" id="{6D3069DE-2E3B-4865-B051-452274B5A0DF}"/>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2" name="TextBox 31">
              <a:extLst>
                <a:ext uri="{FF2B5EF4-FFF2-40B4-BE49-F238E27FC236}">
                  <a16:creationId xmlns:a16="http://schemas.microsoft.com/office/drawing/2014/main" id="{5BFC8713-A07D-4123-9FC0-D76178A8F8A3}"/>
                </a:ext>
              </a:extLst>
            </p:cNvPr>
            <p:cNvSpPr txBox="1"/>
            <p:nvPr/>
          </p:nvSpPr>
          <p:spPr>
            <a:xfrm>
              <a:off x="1776676" y="2967336"/>
              <a:ext cx="780648" cy="584775"/>
            </a:xfrm>
            <a:prstGeom prst="rect">
              <a:avLst/>
            </a:prstGeom>
            <a:noFill/>
          </p:spPr>
          <p:txBody>
            <a:bodyPr wrap="square" rtlCol="0">
              <a:spAutoFit/>
            </a:bodyPr>
            <a:lstStyle/>
            <a:p>
              <a:r>
                <a:rPr lang="en-US" sz="3200" b="1" dirty="0">
                  <a:solidFill>
                    <a:srgbClr val="FF0000"/>
                  </a:solidFill>
                </a:rPr>
                <a:t>21</a:t>
              </a:r>
              <a:endParaRPr lang="vi-VN" sz="3200" b="1" dirty="0">
                <a:solidFill>
                  <a:srgbClr val="FF0000"/>
                </a:solidFill>
              </a:endParaRPr>
            </a:p>
          </p:txBody>
        </p:sp>
      </p:grpSp>
      <p:grpSp>
        <p:nvGrpSpPr>
          <p:cNvPr id="33" name="Group 32">
            <a:extLst>
              <a:ext uri="{FF2B5EF4-FFF2-40B4-BE49-F238E27FC236}">
                <a16:creationId xmlns:a16="http://schemas.microsoft.com/office/drawing/2014/main" id="{8C82B66D-D40E-49FD-BEAD-23964CF2072E}"/>
              </a:ext>
            </a:extLst>
          </p:cNvPr>
          <p:cNvGrpSpPr/>
          <p:nvPr/>
        </p:nvGrpSpPr>
        <p:grpSpPr>
          <a:xfrm>
            <a:off x="9422988" y="2475594"/>
            <a:ext cx="807151" cy="662828"/>
            <a:chOff x="1750173" y="2926500"/>
            <a:chExt cx="807151" cy="662828"/>
          </a:xfrm>
        </p:grpSpPr>
        <p:sp>
          <p:nvSpPr>
            <p:cNvPr id="34" name="Oval 33">
              <a:extLst>
                <a:ext uri="{FF2B5EF4-FFF2-40B4-BE49-F238E27FC236}">
                  <a16:creationId xmlns:a16="http://schemas.microsoft.com/office/drawing/2014/main" id="{3FF7A3CA-CE8C-46E7-8050-F25E65542D4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5" name="TextBox 34">
              <a:extLst>
                <a:ext uri="{FF2B5EF4-FFF2-40B4-BE49-F238E27FC236}">
                  <a16:creationId xmlns:a16="http://schemas.microsoft.com/office/drawing/2014/main" id="{73352F61-99F2-44B2-9776-90285D2AF286}"/>
                </a:ext>
              </a:extLst>
            </p:cNvPr>
            <p:cNvSpPr txBox="1"/>
            <p:nvPr/>
          </p:nvSpPr>
          <p:spPr>
            <a:xfrm>
              <a:off x="1776676" y="2967336"/>
              <a:ext cx="780648" cy="584775"/>
            </a:xfrm>
            <a:prstGeom prst="rect">
              <a:avLst/>
            </a:prstGeom>
            <a:noFill/>
          </p:spPr>
          <p:txBody>
            <a:bodyPr wrap="square" rtlCol="0">
              <a:spAutoFit/>
            </a:bodyPr>
            <a:lstStyle/>
            <a:p>
              <a:r>
                <a:rPr lang="en-US" sz="3200" b="1" dirty="0">
                  <a:solidFill>
                    <a:srgbClr val="FF0000"/>
                  </a:solidFill>
                </a:rPr>
                <a:t>18</a:t>
              </a:r>
              <a:endParaRPr lang="vi-VN" sz="3200" b="1" dirty="0">
                <a:solidFill>
                  <a:srgbClr val="FF0000"/>
                </a:solidFill>
              </a:endParaRPr>
            </a:p>
          </p:txBody>
        </p:sp>
      </p:grpSp>
      <p:grpSp>
        <p:nvGrpSpPr>
          <p:cNvPr id="8" name="Group 7">
            <a:extLst>
              <a:ext uri="{FF2B5EF4-FFF2-40B4-BE49-F238E27FC236}">
                <a16:creationId xmlns:a16="http://schemas.microsoft.com/office/drawing/2014/main" id="{F3DF35E3-FC8E-457F-A086-9D235D28346A}"/>
              </a:ext>
            </a:extLst>
          </p:cNvPr>
          <p:cNvGrpSpPr/>
          <p:nvPr/>
        </p:nvGrpSpPr>
        <p:grpSpPr>
          <a:xfrm>
            <a:off x="4847769" y="66405"/>
            <a:ext cx="1757264" cy="1371386"/>
            <a:chOff x="3816102" y="480959"/>
            <a:chExt cx="1757264" cy="1371386"/>
          </a:xfrm>
        </p:grpSpPr>
        <p:sp>
          <p:nvSpPr>
            <p:cNvPr id="6" name="Thought Bubble: Cloud 5">
              <a:extLst>
                <a:ext uri="{FF2B5EF4-FFF2-40B4-BE49-F238E27FC236}">
                  <a16:creationId xmlns:a16="http://schemas.microsoft.com/office/drawing/2014/main" id="{28055396-93E6-4F06-A3CC-64955281A475}"/>
                </a:ext>
              </a:extLst>
            </p:cNvPr>
            <p:cNvSpPr/>
            <p:nvPr/>
          </p:nvSpPr>
          <p:spPr>
            <a:xfrm>
              <a:off x="3816102" y="480959"/>
              <a:ext cx="1757264" cy="1371386"/>
            </a:xfrm>
            <a:prstGeom prst="cloudCallout">
              <a:avLst>
                <a:gd name="adj1" fmla="val 33422"/>
                <a:gd name="adj2" fmla="val 8346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pic>
          <p:nvPicPr>
            <p:cNvPr id="4098" name="Picture 2" descr="Pen Icon | Womens Iconset | Cute Little Factory">
              <a:extLst>
                <a:ext uri="{FF2B5EF4-FFF2-40B4-BE49-F238E27FC236}">
                  <a16:creationId xmlns:a16="http://schemas.microsoft.com/office/drawing/2014/main" id="{663C5765-FFC9-4EB6-A3E9-46EB3C62C8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9593" y="747164"/>
              <a:ext cx="890281" cy="8902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399323E7-F757-466C-92B1-4603CB88FDD6}"/>
              </a:ext>
            </a:extLst>
          </p:cNvPr>
          <p:cNvGrpSpPr/>
          <p:nvPr/>
        </p:nvGrpSpPr>
        <p:grpSpPr>
          <a:xfrm>
            <a:off x="8875177" y="125380"/>
            <a:ext cx="1757264" cy="1371386"/>
            <a:chOff x="8875177" y="125380"/>
            <a:chExt cx="1757264" cy="1371386"/>
          </a:xfrm>
        </p:grpSpPr>
        <p:sp>
          <p:nvSpPr>
            <p:cNvPr id="36" name="Thought Bubble: Cloud 35">
              <a:extLst>
                <a:ext uri="{FF2B5EF4-FFF2-40B4-BE49-F238E27FC236}">
                  <a16:creationId xmlns:a16="http://schemas.microsoft.com/office/drawing/2014/main" id="{AE82EC7E-370B-4ABE-8690-B37E586242CC}"/>
                </a:ext>
              </a:extLst>
            </p:cNvPr>
            <p:cNvSpPr/>
            <p:nvPr/>
          </p:nvSpPr>
          <p:spPr>
            <a:xfrm>
              <a:off x="8875177" y="125380"/>
              <a:ext cx="1757264" cy="1371386"/>
            </a:xfrm>
            <a:prstGeom prst="cloudCallout">
              <a:avLst>
                <a:gd name="adj1" fmla="val -62132"/>
                <a:gd name="adj2" fmla="val 90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pic>
          <p:nvPicPr>
            <p:cNvPr id="4100" name="Picture 4" descr="Bebu123] Vở Hồng Hà 4 ô ly 48 trang School Bạn Nhỏ (0509) [TD92] chính hãng  12,000đ">
              <a:extLst>
                <a:ext uri="{FF2B5EF4-FFF2-40B4-BE49-F238E27FC236}">
                  <a16:creationId xmlns:a16="http://schemas.microsoft.com/office/drawing/2014/main" id="{80449B1F-274F-49DC-9510-706A8A8D8D45}"/>
                </a:ext>
              </a:extLst>
            </p:cNvPr>
            <p:cNvPicPr>
              <a:picLocks noChangeAspect="1" noChangeArrowheads="1"/>
            </p:cNvPicPr>
            <p:nvPr/>
          </p:nvPicPr>
          <p:blipFill>
            <a:blip r:embed="rId5">
              <a:clrChange>
                <a:clrFrom>
                  <a:srgbClr val="FCFEFB"/>
                </a:clrFrom>
                <a:clrTo>
                  <a:srgbClr val="FCFEFB">
                    <a:alpha val="0"/>
                  </a:srgbClr>
                </a:clrTo>
              </a:clrChange>
              <a:extLst>
                <a:ext uri="{28A0092B-C50C-407E-A947-70E740481C1C}">
                  <a14:useLocalDpi xmlns:a14="http://schemas.microsoft.com/office/drawing/2010/main" val="0"/>
                </a:ext>
              </a:extLst>
            </a:blip>
            <a:srcRect/>
            <a:stretch>
              <a:fillRect/>
            </a:stretch>
          </p:blipFill>
          <p:spPr bwMode="auto">
            <a:xfrm rot="1390151">
              <a:off x="9077340" y="142677"/>
              <a:ext cx="1338567" cy="133856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4018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1"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p:tgtEl>
                                          <p:spTgt spid="24"/>
                                        </p:tgtEl>
                                        <p:attrNameLst>
                                          <p:attrName>ppt_y</p:attrName>
                                        </p:attrNameLst>
                                      </p:cBhvr>
                                      <p:tavLst>
                                        <p:tav tm="0">
                                          <p:val>
                                            <p:strVal val="#ppt_y-#ppt_h*1.125000"/>
                                          </p:val>
                                        </p:tav>
                                        <p:tav tm="100000">
                                          <p:val>
                                            <p:strVal val="#ppt_y"/>
                                          </p:val>
                                        </p:tav>
                                      </p:tavLst>
                                    </p:anim>
                                    <p:animEffect transition="in" filter="wipe(down)">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p:tgtEl>
                                          <p:spTgt spid="27"/>
                                        </p:tgtEl>
                                        <p:attrNameLst>
                                          <p:attrName>ppt_y</p:attrName>
                                        </p:attrNameLst>
                                      </p:cBhvr>
                                      <p:tavLst>
                                        <p:tav tm="0">
                                          <p:val>
                                            <p:strVal val="#ppt_y-#ppt_h*1.125000"/>
                                          </p:val>
                                        </p:tav>
                                        <p:tav tm="100000">
                                          <p:val>
                                            <p:strVal val="#ppt_y"/>
                                          </p:val>
                                        </p:tav>
                                      </p:tavLst>
                                    </p:anim>
                                    <p:animEffect transition="in" filter="wipe(down)">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1"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additive="base">
                                        <p:cTn id="40" dur="500"/>
                                        <p:tgtEl>
                                          <p:spTgt spid="30"/>
                                        </p:tgtEl>
                                        <p:attrNameLst>
                                          <p:attrName>ppt_y</p:attrName>
                                        </p:attrNameLst>
                                      </p:cBhvr>
                                      <p:tavLst>
                                        <p:tav tm="0">
                                          <p:val>
                                            <p:strVal val="#ppt_y-#ppt_h*1.125000"/>
                                          </p:val>
                                        </p:tav>
                                        <p:tav tm="100000">
                                          <p:val>
                                            <p:strVal val="#ppt_y"/>
                                          </p:val>
                                        </p:tav>
                                      </p:tavLst>
                                    </p:anim>
                                    <p:animEffect transition="in" filter="wipe(down)">
                                      <p:cBhvr>
                                        <p:cTn id="41" dur="500"/>
                                        <p:tgtEl>
                                          <p:spTgt spid="30"/>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1" fill="hold" nodeType="click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p:tgtEl>
                                          <p:spTgt spid="33"/>
                                        </p:tgtEl>
                                        <p:attrNameLst>
                                          <p:attrName>ppt_y</p:attrName>
                                        </p:attrNameLst>
                                      </p:cBhvr>
                                      <p:tavLst>
                                        <p:tav tm="0">
                                          <p:val>
                                            <p:strVal val="#ppt_y-#ppt_h*1.125000"/>
                                          </p:val>
                                        </p:tav>
                                        <p:tav tm="100000">
                                          <p:val>
                                            <p:strVal val="#ppt_y"/>
                                          </p:val>
                                        </p:tav>
                                      </p:tavLst>
                                    </p:anim>
                                    <p:animEffect transition="in" filter="wipe(down)">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down)">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down)">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03B8B01-E9F0-45DB-9770-B533F4898F6E}"/>
              </a:ext>
            </a:extLst>
          </p:cNvPr>
          <p:cNvSpPr/>
          <p:nvPr/>
        </p:nvSpPr>
        <p:spPr>
          <a:xfrm>
            <a:off x="675346" y="33955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8" name="TextBox 7">
            <a:extLst>
              <a:ext uri="{FF2B5EF4-FFF2-40B4-BE49-F238E27FC236}">
                <a16:creationId xmlns:a16="http://schemas.microsoft.com/office/drawing/2014/main" id="{109BAF82-088D-4529-90C4-10667916B48B}"/>
              </a:ext>
            </a:extLst>
          </p:cNvPr>
          <p:cNvSpPr txBox="1"/>
          <p:nvPr/>
        </p:nvSpPr>
        <p:spPr>
          <a:xfrm>
            <a:off x="1151233" y="197216"/>
            <a:ext cx="9889534" cy="1754326"/>
          </a:xfrm>
          <a:prstGeom prst="rect">
            <a:avLst/>
          </a:prstGeom>
          <a:noFill/>
        </p:spPr>
        <p:txBody>
          <a:bodyPr wrap="square" rtlCol="0">
            <a:spAutoFit/>
          </a:bodyPr>
          <a:lstStyle/>
          <a:p>
            <a:pPr algn="just"/>
            <a:r>
              <a:rPr lang="vi-VN" sz="3600" dirty="0">
                <a:latin typeface="+mj-lt"/>
              </a:rPr>
              <a:t>Chìa khóa mở được chiếc hòm ghi phép tính đúng nhưng không mở được chiếc hòm màu xanh. Chìa khóa mở được chiếc hòm nào?</a:t>
            </a:r>
          </a:p>
        </p:txBody>
      </p:sp>
      <p:pic>
        <p:nvPicPr>
          <p:cNvPr id="2" name="Picture 1">
            <a:extLst>
              <a:ext uri="{FF2B5EF4-FFF2-40B4-BE49-F238E27FC236}">
                <a16:creationId xmlns:a16="http://schemas.microsoft.com/office/drawing/2014/main" id="{F13BD6FC-6D29-47C8-871C-71EF11186AD7}"/>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5365924" y="1814462"/>
            <a:ext cx="6717497" cy="2873146"/>
          </a:xfrm>
          <a:prstGeom prst="rect">
            <a:avLst/>
          </a:prstGeom>
        </p:spPr>
      </p:pic>
      <p:pic>
        <p:nvPicPr>
          <p:cNvPr id="5122" name="Picture 2" descr="cartoon on net: Cartoon Golden Key Clipart">
            <a:extLst>
              <a:ext uri="{FF2B5EF4-FFF2-40B4-BE49-F238E27FC236}">
                <a16:creationId xmlns:a16="http://schemas.microsoft.com/office/drawing/2014/main" id="{8277A7BF-86B6-4542-8C30-0F63E5426B56}"/>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068766">
            <a:off x="9571320" y="3531939"/>
            <a:ext cx="1397023" cy="509913"/>
          </a:xfrm>
          <a:prstGeom prst="rect">
            <a:avLst/>
          </a:prstGeom>
          <a:noFill/>
          <a:extLst>
            <a:ext uri="{909E8E84-426E-40DD-AFC4-6F175D3DCCD1}">
              <a14:hiddenFill xmlns:a14="http://schemas.microsoft.com/office/drawing/2010/main">
                <a:solidFill>
                  <a:srgbClr val="FFFFFF"/>
                </a:solidFill>
              </a14:hiddenFill>
            </a:ext>
          </a:extLst>
        </p:spPr>
      </p:pic>
      <p:sp>
        <p:nvSpPr>
          <p:cNvPr id="85" name="Rectangle 84">
            <a:extLst>
              <a:ext uri="{FF2B5EF4-FFF2-40B4-BE49-F238E27FC236}">
                <a16:creationId xmlns:a16="http://schemas.microsoft.com/office/drawing/2014/main" id="{9F42D34B-2B86-45CD-B2E1-EE5480FD4893}"/>
              </a:ext>
            </a:extLst>
          </p:cNvPr>
          <p:cNvSpPr/>
          <p:nvPr/>
        </p:nvSpPr>
        <p:spPr>
          <a:xfrm>
            <a:off x="1544254" y="1808523"/>
            <a:ext cx="2390398" cy="658835"/>
          </a:xfrm>
          <a:prstGeom prst="rect">
            <a:avLst/>
          </a:prstGeom>
          <a:solidFill>
            <a:srgbClr val="FFE285"/>
          </a:solidFill>
          <a:effectLst>
            <a:softEdge rad="127000"/>
          </a:effectLst>
        </p:spPr>
        <p:txBody>
          <a:bodyPr wrap="none">
            <a:spAutoFit/>
          </a:bodyPr>
          <a:lstStyle/>
          <a:p>
            <a:pPr>
              <a:lnSpc>
                <a:spcPct val="150000"/>
              </a:lnSpc>
            </a:pPr>
            <a:r>
              <a:rPr lang="vi-VN" sz="2800" dirty="0"/>
              <a:t>31 – 16 =       </a:t>
            </a:r>
          </a:p>
        </p:txBody>
      </p:sp>
      <p:sp>
        <p:nvSpPr>
          <p:cNvPr id="86" name="TextBox 85">
            <a:extLst>
              <a:ext uri="{FF2B5EF4-FFF2-40B4-BE49-F238E27FC236}">
                <a16:creationId xmlns:a16="http://schemas.microsoft.com/office/drawing/2014/main" id="{D091B30D-769F-4CC8-91AA-F66DF1287781}"/>
              </a:ext>
            </a:extLst>
          </p:cNvPr>
          <p:cNvSpPr txBox="1"/>
          <p:nvPr/>
        </p:nvSpPr>
        <p:spPr>
          <a:xfrm>
            <a:off x="3112273" y="1901050"/>
            <a:ext cx="639919" cy="584775"/>
          </a:xfrm>
          <a:prstGeom prst="rect">
            <a:avLst/>
          </a:prstGeom>
          <a:noFill/>
        </p:spPr>
        <p:txBody>
          <a:bodyPr wrap="none" rtlCol="0">
            <a:spAutoFit/>
          </a:bodyPr>
          <a:lstStyle/>
          <a:p>
            <a:r>
              <a:rPr lang="vi-VN" sz="3200" b="1" dirty="0">
                <a:solidFill>
                  <a:srgbClr val="FF0000"/>
                </a:solidFill>
              </a:rPr>
              <a:t>15</a:t>
            </a:r>
          </a:p>
        </p:txBody>
      </p:sp>
      <p:pic>
        <p:nvPicPr>
          <p:cNvPr id="87" name="Picture 2" descr="Free no sign cross 1194357 PNG with Transparent Background">
            <a:extLst>
              <a:ext uri="{FF2B5EF4-FFF2-40B4-BE49-F238E27FC236}">
                <a16:creationId xmlns:a16="http://schemas.microsoft.com/office/drawing/2014/main" id="{57AF0849-6AA9-4334-9C29-CD0F7BAB7D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7306" y="2212680"/>
            <a:ext cx="554743" cy="559927"/>
          </a:xfrm>
          <a:prstGeom prst="rect">
            <a:avLst/>
          </a:prstGeom>
          <a:noFill/>
          <a:extLst>
            <a:ext uri="{909E8E84-426E-40DD-AFC4-6F175D3DCCD1}">
              <a14:hiddenFill xmlns:a14="http://schemas.microsoft.com/office/drawing/2010/main">
                <a:solidFill>
                  <a:srgbClr val="FFFFFF"/>
                </a:solidFill>
              </a14:hiddenFill>
            </a:ext>
          </a:extLst>
        </p:spPr>
      </p:pic>
      <p:sp>
        <p:nvSpPr>
          <p:cNvPr id="88" name="Rectangle 87">
            <a:extLst>
              <a:ext uri="{FF2B5EF4-FFF2-40B4-BE49-F238E27FC236}">
                <a16:creationId xmlns:a16="http://schemas.microsoft.com/office/drawing/2014/main" id="{3FC915AB-92E8-478D-9F8F-02840897A96F}"/>
              </a:ext>
            </a:extLst>
          </p:cNvPr>
          <p:cNvSpPr/>
          <p:nvPr/>
        </p:nvSpPr>
        <p:spPr>
          <a:xfrm>
            <a:off x="1544254" y="2592200"/>
            <a:ext cx="2390398" cy="658835"/>
          </a:xfrm>
          <a:prstGeom prst="rect">
            <a:avLst/>
          </a:prstGeom>
          <a:solidFill>
            <a:srgbClr val="FFE285"/>
          </a:solidFill>
          <a:effectLst>
            <a:softEdge rad="127000"/>
          </a:effectLst>
        </p:spPr>
        <p:txBody>
          <a:bodyPr wrap="none">
            <a:spAutoFit/>
          </a:bodyPr>
          <a:lstStyle/>
          <a:p>
            <a:pPr>
              <a:lnSpc>
                <a:spcPct val="150000"/>
              </a:lnSpc>
            </a:pPr>
            <a:r>
              <a:rPr lang="vi-VN" sz="2800" dirty="0"/>
              <a:t>55 – 39 =       </a:t>
            </a:r>
          </a:p>
        </p:txBody>
      </p:sp>
      <p:sp>
        <p:nvSpPr>
          <p:cNvPr id="89" name="TextBox 88">
            <a:extLst>
              <a:ext uri="{FF2B5EF4-FFF2-40B4-BE49-F238E27FC236}">
                <a16:creationId xmlns:a16="http://schemas.microsoft.com/office/drawing/2014/main" id="{89B4E4FA-E0F9-4CB0-9E05-F3A384C09883}"/>
              </a:ext>
            </a:extLst>
          </p:cNvPr>
          <p:cNvSpPr txBox="1"/>
          <p:nvPr/>
        </p:nvSpPr>
        <p:spPr>
          <a:xfrm>
            <a:off x="3112273" y="2684727"/>
            <a:ext cx="639919" cy="584775"/>
          </a:xfrm>
          <a:prstGeom prst="rect">
            <a:avLst/>
          </a:prstGeom>
          <a:noFill/>
        </p:spPr>
        <p:txBody>
          <a:bodyPr wrap="none" rtlCol="0">
            <a:spAutoFit/>
          </a:bodyPr>
          <a:lstStyle/>
          <a:p>
            <a:r>
              <a:rPr lang="vi-VN" sz="3200" b="1" dirty="0">
                <a:solidFill>
                  <a:srgbClr val="FF0000"/>
                </a:solidFill>
              </a:rPr>
              <a:t>16</a:t>
            </a:r>
          </a:p>
        </p:txBody>
      </p:sp>
      <p:pic>
        <p:nvPicPr>
          <p:cNvPr id="90" name="Picture 6">
            <a:extLst>
              <a:ext uri="{FF2B5EF4-FFF2-40B4-BE49-F238E27FC236}">
                <a16:creationId xmlns:a16="http://schemas.microsoft.com/office/drawing/2014/main" id="{12107854-EAFD-46C3-8F3C-1FEABF5212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23972" y="1321530"/>
            <a:ext cx="878230" cy="762604"/>
          </a:xfrm>
          <a:prstGeom prst="rect">
            <a:avLst/>
          </a:prstGeom>
          <a:noFill/>
          <a:extLst>
            <a:ext uri="{909E8E84-426E-40DD-AFC4-6F175D3DCCD1}">
              <a14:hiddenFill xmlns:a14="http://schemas.microsoft.com/office/drawing/2010/main">
                <a:solidFill>
                  <a:srgbClr val="FFFFFF"/>
                </a:solidFill>
              </a14:hiddenFill>
            </a:ext>
          </a:extLst>
        </p:spPr>
      </p:pic>
      <p:sp>
        <p:nvSpPr>
          <p:cNvPr id="91" name="Rectangle 90">
            <a:extLst>
              <a:ext uri="{FF2B5EF4-FFF2-40B4-BE49-F238E27FC236}">
                <a16:creationId xmlns:a16="http://schemas.microsoft.com/office/drawing/2014/main" id="{F510F09A-2A4E-4DE3-882D-8367B087B96E}"/>
              </a:ext>
            </a:extLst>
          </p:cNvPr>
          <p:cNvSpPr/>
          <p:nvPr/>
        </p:nvSpPr>
        <p:spPr>
          <a:xfrm>
            <a:off x="1544254" y="3394345"/>
            <a:ext cx="2390398" cy="658835"/>
          </a:xfrm>
          <a:prstGeom prst="rect">
            <a:avLst/>
          </a:prstGeom>
          <a:solidFill>
            <a:srgbClr val="FFE285"/>
          </a:solidFill>
          <a:effectLst>
            <a:softEdge rad="127000"/>
          </a:effectLst>
        </p:spPr>
        <p:txBody>
          <a:bodyPr wrap="none">
            <a:spAutoFit/>
          </a:bodyPr>
          <a:lstStyle/>
          <a:p>
            <a:pPr>
              <a:lnSpc>
                <a:spcPct val="150000"/>
              </a:lnSpc>
            </a:pPr>
            <a:r>
              <a:rPr lang="vi-VN" sz="2800" dirty="0"/>
              <a:t>43 – 24 =       </a:t>
            </a:r>
          </a:p>
        </p:txBody>
      </p:sp>
      <p:sp>
        <p:nvSpPr>
          <p:cNvPr id="92" name="TextBox 91">
            <a:extLst>
              <a:ext uri="{FF2B5EF4-FFF2-40B4-BE49-F238E27FC236}">
                <a16:creationId xmlns:a16="http://schemas.microsoft.com/office/drawing/2014/main" id="{A4B621B3-685C-4189-8F69-784D3448E917}"/>
              </a:ext>
            </a:extLst>
          </p:cNvPr>
          <p:cNvSpPr txBox="1"/>
          <p:nvPr/>
        </p:nvSpPr>
        <p:spPr>
          <a:xfrm>
            <a:off x="3112273" y="3486872"/>
            <a:ext cx="639919" cy="584775"/>
          </a:xfrm>
          <a:prstGeom prst="rect">
            <a:avLst/>
          </a:prstGeom>
          <a:noFill/>
        </p:spPr>
        <p:txBody>
          <a:bodyPr wrap="none" rtlCol="0">
            <a:spAutoFit/>
          </a:bodyPr>
          <a:lstStyle/>
          <a:p>
            <a:r>
              <a:rPr lang="vi-VN" sz="3200" b="1" dirty="0">
                <a:solidFill>
                  <a:srgbClr val="FF0000"/>
                </a:solidFill>
              </a:rPr>
              <a:t>19</a:t>
            </a:r>
          </a:p>
        </p:txBody>
      </p:sp>
      <p:pic>
        <p:nvPicPr>
          <p:cNvPr id="93" name="Picture 6">
            <a:extLst>
              <a:ext uri="{FF2B5EF4-FFF2-40B4-BE49-F238E27FC236}">
                <a16:creationId xmlns:a16="http://schemas.microsoft.com/office/drawing/2014/main" id="{DDC4C1E6-1962-4641-B956-A9DCB281B3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3172" y="3328610"/>
            <a:ext cx="878230" cy="762604"/>
          </a:xfrm>
          <a:prstGeom prst="rect">
            <a:avLst/>
          </a:prstGeom>
          <a:noFill/>
          <a:extLst>
            <a:ext uri="{909E8E84-426E-40DD-AFC4-6F175D3DCCD1}">
              <a14:hiddenFill xmlns:a14="http://schemas.microsoft.com/office/drawing/2010/main">
                <a:solidFill>
                  <a:srgbClr val="FFFFFF"/>
                </a:solidFill>
              </a14:hiddenFill>
            </a:ext>
          </a:extLst>
        </p:spPr>
      </p:pic>
      <p:sp>
        <p:nvSpPr>
          <p:cNvPr id="94" name="Oval 93">
            <a:extLst>
              <a:ext uri="{FF2B5EF4-FFF2-40B4-BE49-F238E27FC236}">
                <a16:creationId xmlns:a16="http://schemas.microsoft.com/office/drawing/2014/main" id="{837574DC-0D86-46F5-9379-F2FBD690A8AB}"/>
              </a:ext>
            </a:extLst>
          </p:cNvPr>
          <p:cNvSpPr/>
          <p:nvPr/>
        </p:nvSpPr>
        <p:spPr>
          <a:xfrm>
            <a:off x="713911" y="475843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95" name="TextBox 94">
            <a:extLst>
              <a:ext uri="{FF2B5EF4-FFF2-40B4-BE49-F238E27FC236}">
                <a16:creationId xmlns:a16="http://schemas.microsoft.com/office/drawing/2014/main" id="{AB7E9B0F-4C10-4AF9-B283-DE7D18869A7C}"/>
              </a:ext>
            </a:extLst>
          </p:cNvPr>
          <p:cNvSpPr txBox="1"/>
          <p:nvPr/>
        </p:nvSpPr>
        <p:spPr>
          <a:xfrm>
            <a:off x="1254767" y="4758431"/>
            <a:ext cx="9308320" cy="1754326"/>
          </a:xfrm>
          <a:prstGeom prst="rect">
            <a:avLst/>
          </a:prstGeom>
          <a:noFill/>
        </p:spPr>
        <p:txBody>
          <a:bodyPr wrap="square" rtlCol="0">
            <a:spAutoFit/>
          </a:bodyPr>
          <a:lstStyle/>
          <a:p>
            <a:pPr algn="just"/>
            <a:r>
              <a:rPr lang="vi-VN" sz="3600" dirty="0">
                <a:latin typeface="+mj-lt"/>
              </a:rPr>
              <a:t>Một đàn gà có 32 con gồm gà trống và gà mái, trong đó có 26 con gà mái. Hỏi đàn gà có bao nhiêu con gà trống?</a:t>
            </a:r>
          </a:p>
        </p:txBody>
      </p:sp>
      <p:cxnSp>
        <p:nvCxnSpPr>
          <p:cNvPr id="23" name="Straight Connector 22">
            <a:extLst>
              <a:ext uri="{FF2B5EF4-FFF2-40B4-BE49-F238E27FC236}">
                <a16:creationId xmlns:a16="http://schemas.microsoft.com/office/drawing/2014/main" id="{0264E380-FF87-4281-B813-0664AF0F186E}"/>
              </a:ext>
            </a:extLst>
          </p:cNvPr>
          <p:cNvCxnSpPr>
            <a:cxnSpLocks/>
          </p:cNvCxnSpPr>
          <p:nvPr/>
        </p:nvCxnSpPr>
        <p:spPr>
          <a:xfrm>
            <a:off x="3752192" y="5295243"/>
            <a:ext cx="651763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B50196E-66EF-4990-9561-11862F80D401}"/>
              </a:ext>
            </a:extLst>
          </p:cNvPr>
          <p:cNvCxnSpPr>
            <a:cxnSpLocks/>
          </p:cNvCxnSpPr>
          <p:nvPr/>
        </p:nvCxnSpPr>
        <p:spPr>
          <a:xfrm>
            <a:off x="1343258" y="5863414"/>
            <a:ext cx="52617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A59DAC1-A09B-4A53-971E-1EE8149C9527}"/>
              </a:ext>
            </a:extLst>
          </p:cNvPr>
          <p:cNvCxnSpPr>
            <a:cxnSpLocks/>
          </p:cNvCxnSpPr>
          <p:nvPr/>
        </p:nvCxnSpPr>
        <p:spPr>
          <a:xfrm flipV="1">
            <a:off x="7804616" y="5863414"/>
            <a:ext cx="2758471" cy="853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BF069E1-4E9A-4C8F-930D-1CD0CE8F2F93}"/>
              </a:ext>
            </a:extLst>
          </p:cNvPr>
          <p:cNvCxnSpPr>
            <a:cxnSpLocks/>
          </p:cNvCxnSpPr>
          <p:nvPr/>
        </p:nvCxnSpPr>
        <p:spPr>
          <a:xfrm>
            <a:off x="1343258" y="6382984"/>
            <a:ext cx="3557216"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092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5122"/>
                                        </p:tgtEl>
                                        <p:attrNameLst>
                                          <p:attrName>style.visibility</p:attrName>
                                        </p:attrNameLst>
                                      </p:cBhvr>
                                      <p:to>
                                        <p:strVal val="visible"/>
                                      </p:to>
                                    </p:set>
                                    <p:animEffect transition="in" filter="fade">
                                      <p:cBhvr>
                                        <p:cTn id="18" dur="500"/>
                                        <p:tgtEl>
                                          <p:spTgt spid="512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5"/>
                                        </p:tgtEl>
                                        <p:attrNameLst>
                                          <p:attrName>style.visibility</p:attrName>
                                        </p:attrNameLst>
                                      </p:cBhvr>
                                      <p:to>
                                        <p:strVal val="visible"/>
                                      </p:to>
                                    </p:set>
                                    <p:animEffect transition="in" filter="barn(inVertical)">
                                      <p:cBhvr>
                                        <p:cTn id="23" dur="500"/>
                                        <p:tgtEl>
                                          <p:spTgt spid="8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6"/>
                                        </p:tgtEl>
                                        <p:attrNameLst>
                                          <p:attrName>style.visibility</p:attrName>
                                        </p:attrNameLst>
                                      </p:cBhvr>
                                      <p:to>
                                        <p:strVal val="visible"/>
                                      </p:to>
                                    </p:set>
                                    <p:anim calcmode="lin" valueType="num">
                                      <p:cBhvr>
                                        <p:cTn id="28" dur="500" fill="hold"/>
                                        <p:tgtEl>
                                          <p:spTgt spid="86"/>
                                        </p:tgtEl>
                                        <p:attrNameLst>
                                          <p:attrName>ppt_w</p:attrName>
                                        </p:attrNameLst>
                                      </p:cBhvr>
                                      <p:tavLst>
                                        <p:tav tm="0">
                                          <p:val>
                                            <p:fltVal val="0"/>
                                          </p:val>
                                        </p:tav>
                                        <p:tav tm="100000">
                                          <p:val>
                                            <p:strVal val="#ppt_w"/>
                                          </p:val>
                                        </p:tav>
                                      </p:tavLst>
                                    </p:anim>
                                    <p:anim calcmode="lin" valueType="num">
                                      <p:cBhvr>
                                        <p:cTn id="29" dur="500" fill="hold"/>
                                        <p:tgtEl>
                                          <p:spTgt spid="86"/>
                                        </p:tgtEl>
                                        <p:attrNameLst>
                                          <p:attrName>ppt_h</p:attrName>
                                        </p:attrNameLst>
                                      </p:cBhvr>
                                      <p:tavLst>
                                        <p:tav tm="0">
                                          <p:val>
                                            <p:fltVal val="0"/>
                                          </p:val>
                                        </p:tav>
                                        <p:tav tm="100000">
                                          <p:val>
                                            <p:strVal val="#ppt_h"/>
                                          </p:val>
                                        </p:tav>
                                      </p:tavLst>
                                    </p:anim>
                                    <p:animEffect transition="in" filter="fade">
                                      <p:cBhvr>
                                        <p:cTn id="30" dur="500"/>
                                        <p:tgtEl>
                                          <p:spTgt spid="8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anim calcmode="lin" valueType="num">
                                      <p:cBhvr>
                                        <p:cTn id="35" dur="500" fill="hold"/>
                                        <p:tgtEl>
                                          <p:spTgt spid="87"/>
                                        </p:tgtEl>
                                        <p:attrNameLst>
                                          <p:attrName>ppt_w</p:attrName>
                                        </p:attrNameLst>
                                      </p:cBhvr>
                                      <p:tavLst>
                                        <p:tav tm="0">
                                          <p:val>
                                            <p:fltVal val="0"/>
                                          </p:val>
                                        </p:tav>
                                        <p:tav tm="100000">
                                          <p:val>
                                            <p:strVal val="#ppt_w"/>
                                          </p:val>
                                        </p:tav>
                                      </p:tavLst>
                                    </p:anim>
                                    <p:anim calcmode="lin" valueType="num">
                                      <p:cBhvr>
                                        <p:cTn id="36" dur="500" fill="hold"/>
                                        <p:tgtEl>
                                          <p:spTgt spid="87"/>
                                        </p:tgtEl>
                                        <p:attrNameLst>
                                          <p:attrName>ppt_h</p:attrName>
                                        </p:attrNameLst>
                                      </p:cBhvr>
                                      <p:tavLst>
                                        <p:tav tm="0">
                                          <p:val>
                                            <p:fltVal val="0"/>
                                          </p:val>
                                        </p:tav>
                                        <p:tav tm="100000">
                                          <p:val>
                                            <p:strVal val="#ppt_h"/>
                                          </p:val>
                                        </p:tav>
                                      </p:tavLst>
                                    </p:anim>
                                    <p:animEffect transition="in" filter="fade">
                                      <p:cBhvr>
                                        <p:cTn id="37" dur="500"/>
                                        <p:tgtEl>
                                          <p:spTgt spid="8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barn(inVertical)">
                                      <p:cBhvr>
                                        <p:cTn id="42" dur="500"/>
                                        <p:tgtEl>
                                          <p:spTgt spid="8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89"/>
                                        </p:tgtEl>
                                        <p:attrNameLst>
                                          <p:attrName>style.visibility</p:attrName>
                                        </p:attrNameLst>
                                      </p:cBhvr>
                                      <p:to>
                                        <p:strVal val="visible"/>
                                      </p:to>
                                    </p:set>
                                    <p:anim calcmode="lin" valueType="num">
                                      <p:cBhvr>
                                        <p:cTn id="47" dur="500" fill="hold"/>
                                        <p:tgtEl>
                                          <p:spTgt spid="89"/>
                                        </p:tgtEl>
                                        <p:attrNameLst>
                                          <p:attrName>ppt_w</p:attrName>
                                        </p:attrNameLst>
                                      </p:cBhvr>
                                      <p:tavLst>
                                        <p:tav tm="0">
                                          <p:val>
                                            <p:fltVal val="0"/>
                                          </p:val>
                                        </p:tav>
                                        <p:tav tm="100000">
                                          <p:val>
                                            <p:strVal val="#ppt_w"/>
                                          </p:val>
                                        </p:tav>
                                      </p:tavLst>
                                    </p:anim>
                                    <p:anim calcmode="lin" valueType="num">
                                      <p:cBhvr>
                                        <p:cTn id="48" dur="500" fill="hold"/>
                                        <p:tgtEl>
                                          <p:spTgt spid="89"/>
                                        </p:tgtEl>
                                        <p:attrNameLst>
                                          <p:attrName>ppt_h</p:attrName>
                                        </p:attrNameLst>
                                      </p:cBhvr>
                                      <p:tavLst>
                                        <p:tav tm="0">
                                          <p:val>
                                            <p:fltVal val="0"/>
                                          </p:val>
                                        </p:tav>
                                        <p:tav tm="100000">
                                          <p:val>
                                            <p:strVal val="#ppt_h"/>
                                          </p:val>
                                        </p:tav>
                                      </p:tavLst>
                                    </p:anim>
                                    <p:animEffect transition="in" filter="fade">
                                      <p:cBhvr>
                                        <p:cTn id="49" dur="500"/>
                                        <p:tgtEl>
                                          <p:spTgt spid="89"/>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90"/>
                                        </p:tgtEl>
                                        <p:attrNameLst>
                                          <p:attrName>style.visibility</p:attrName>
                                        </p:attrNameLst>
                                      </p:cBhvr>
                                      <p:to>
                                        <p:strVal val="visible"/>
                                      </p:to>
                                    </p:set>
                                    <p:anim calcmode="lin" valueType="num">
                                      <p:cBhvr>
                                        <p:cTn id="54" dur="500" fill="hold"/>
                                        <p:tgtEl>
                                          <p:spTgt spid="90"/>
                                        </p:tgtEl>
                                        <p:attrNameLst>
                                          <p:attrName>ppt_w</p:attrName>
                                        </p:attrNameLst>
                                      </p:cBhvr>
                                      <p:tavLst>
                                        <p:tav tm="0">
                                          <p:val>
                                            <p:fltVal val="0"/>
                                          </p:val>
                                        </p:tav>
                                        <p:tav tm="100000">
                                          <p:val>
                                            <p:strVal val="#ppt_w"/>
                                          </p:val>
                                        </p:tav>
                                      </p:tavLst>
                                    </p:anim>
                                    <p:anim calcmode="lin" valueType="num">
                                      <p:cBhvr>
                                        <p:cTn id="55" dur="500" fill="hold"/>
                                        <p:tgtEl>
                                          <p:spTgt spid="90"/>
                                        </p:tgtEl>
                                        <p:attrNameLst>
                                          <p:attrName>ppt_h</p:attrName>
                                        </p:attrNameLst>
                                      </p:cBhvr>
                                      <p:tavLst>
                                        <p:tav tm="0">
                                          <p:val>
                                            <p:fltVal val="0"/>
                                          </p:val>
                                        </p:tav>
                                        <p:tav tm="100000">
                                          <p:val>
                                            <p:strVal val="#ppt_h"/>
                                          </p:val>
                                        </p:tav>
                                      </p:tavLst>
                                    </p:anim>
                                    <p:animEffect transition="in" filter="fade">
                                      <p:cBhvr>
                                        <p:cTn id="56" dur="500"/>
                                        <p:tgtEl>
                                          <p:spTgt spid="90"/>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91"/>
                                        </p:tgtEl>
                                        <p:attrNameLst>
                                          <p:attrName>style.visibility</p:attrName>
                                        </p:attrNameLst>
                                      </p:cBhvr>
                                      <p:to>
                                        <p:strVal val="visible"/>
                                      </p:to>
                                    </p:set>
                                    <p:animEffect transition="in" filter="barn(inVertical)">
                                      <p:cBhvr>
                                        <p:cTn id="61" dur="500"/>
                                        <p:tgtEl>
                                          <p:spTgt spid="91"/>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92"/>
                                        </p:tgtEl>
                                        <p:attrNameLst>
                                          <p:attrName>style.visibility</p:attrName>
                                        </p:attrNameLst>
                                      </p:cBhvr>
                                      <p:to>
                                        <p:strVal val="visible"/>
                                      </p:to>
                                    </p:set>
                                    <p:anim calcmode="lin" valueType="num">
                                      <p:cBhvr>
                                        <p:cTn id="66" dur="500" fill="hold"/>
                                        <p:tgtEl>
                                          <p:spTgt spid="92"/>
                                        </p:tgtEl>
                                        <p:attrNameLst>
                                          <p:attrName>ppt_w</p:attrName>
                                        </p:attrNameLst>
                                      </p:cBhvr>
                                      <p:tavLst>
                                        <p:tav tm="0">
                                          <p:val>
                                            <p:fltVal val="0"/>
                                          </p:val>
                                        </p:tav>
                                        <p:tav tm="100000">
                                          <p:val>
                                            <p:strVal val="#ppt_w"/>
                                          </p:val>
                                        </p:tav>
                                      </p:tavLst>
                                    </p:anim>
                                    <p:anim calcmode="lin" valueType="num">
                                      <p:cBhvr>
                                        <p:cTn id="67" dur="500" fill="hold"/>
                                        <p:tgtEl>
                                          <p:spTgt spid="92"/>
                                        </p:tgtEl>
                                        <p:attrNameLst>
                                          <p:attrName>ppt_h</p:attrName>
                                        </p:attrNameLst>
                                      </p:cBhvr>
                                      <p:tavLst>
                                        <p:tav tm="0">
                                          <p:val>
                                            <p:fltVal val="0"/>
                                          </p:val>
                                        </p:tav>
                                        <p:tav tm="100000">
                                          <p:val>
                                            <p:strVal val="#ppt_h"/>
                                          </p:val>
                                        </p:tav>
                                      </p:tavLst>
                                    </p:anim>
                                    <p:animEffect transition="in" filter="fade">
                                      <p:cBhvr>
                                        <p:cTn id="68" dur="500"/>
                                        <p:tgtEl>
                                          <p:spTgt spid="92"/>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93"/>
                                        </p:tgtEl>
                                        <p:attrNameLst>
                                          <p:attrName>style.visibility</p:attrName>
                                        </p:attrNameLst>
                                      </p:cBhvr>
                                      <p:to>
                                        <p:strVal val="visible"/>
                                      </p:to>
                                    </p:set>
                                    <p:anim calcmode="lin" valueType="num">
                                      <p:cBhvr>
                                        <p:cTn id="73" dur="500" fill="hold"/>
                                        <p:tgtEl>
                                          <p:spTgt spid="93"/>
                                        </p:tgtEl>
                                        <p:attrNameLst>
                                          <p:attrName>ppt_w</p:attrName>
                                        </p:attrNameLst>
                                      </p:cBhvr>
                                      <p:tavLst>
                                        <p:tav tm="0">
                                          <p:val>
                                            <p:fltVal val="0"/>
                                          </p:val>
                                        </p:tav>
                                        <p:tav tm="100000">
                                          <p:val>
                                            <p:strVal val="#ppt_w"/>
                                          </p:val>
                                        </p:tav>
                                      </p:tavLst>
                                    </p:anim>
                                    <p:anim calcmode="lin" valueType="num">
                                      <p:cBhvr>
                                        <p:cTn id="74" dur="500" fill="hold"/>
                                        <p:tgtEl>
                                          <p:spTgt spid="93"/>
                                        </p:tgtEl>
                                        <p:attrNameLst>
                                          <p:attrName>ppt_h</p:attrName>
                                        </p:attrNameLst>
                                      </p:cBhvr>
                                      <p:tavLst>
                                        <p:tav tm="0">
                                          <p:val>
                                            <p:fltVal val="0"/>
                                          </p:val>
                                        </p:tav>
                                        <p:tav tm="100000">
                                          <p:val>
                                            <p:strVal val="#ppt_h"/>
                                          </p:val>
                                        </p:tav>
                                      </p:tavLst>
                                    </p:anim>
                                    <p:animEffect transition="in" filter="fade">
                                      <p:cBhvr>
                                        <p:cTn id="75" dur="500"/>
                                        <p:tgtEl>
                                          <p:spTgt spid="93"/>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path" presetSubtype="0" accel="50000" decel="50000" fill="hold" nodeType="clickEffect">
                                  <p:stCondLst>
                                    <p:cond delay="0"/>
                                  </p:stCondLst>
                                  <p:childTnLst>
                                    <p:animMotion origin="layout" path="M 2.29167E-6 -3.33333E-6 L -0.17774 -0.01597 " pathEditMode="relative" rAng="0" ptsTypes="AA">
                                      <p:cBhvr>
                                        <p:cTn id="79" dur="2000" fill="hold"/>
                                        <p:tgtEl>
                                          <p:spTgt spid="5122"/>
                                        </p:tgtEl>
                                        <p:attrNameLst>
                                          <p:attrName>ppt_x</p:attrName>
                                          <p:attrName>ppt_y</p:attrName>
                                        </p:attrNameLst>
                                      </p:cBhvr>
                                      <p:rCtr x="-8893" y="-810"/>
                                    </p:animMotion>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94"/>
                                        </p:tgtEl>
                                        <p:attrNameLst>
                                          <p:attrName>style.visibility</p:attrName>
                                        </p:attrNameLst>
                                      </p:cBhvr>
                                      <p:to>
                                        <p:strVal val="visible"/>
                                      </p:to>
                                    </p:set>
                                    <p:animEffect transition="in" filter="fade">
                                      <p:cBhvr>
                                        <p:cTn id="84" dur="500"/>
                                        <p:tgtEl>
                                          <p:spTgt spid="9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95"/>
                                        </p:tgtEl>
                                        <p:attrNameLst>
                                          <p:attrName>style.visibility</p:attrName>
                                        </p:attrNameLst>
                                      </p:cBhvr>
                                      <p:to>
                                        <p:strVal val="visible"/>
                                      </p:to>
                                    </p:set>
                                    <p:animEffect transition="in" filter="fade">
                                      <p:cBhvr>
                                        <p:cTn id="87" dur="500"/>
                                        <p:tgtEl>
                                          <p:spTgt spid="95"/>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barn(inVertical)">
                                      <p:cBhvr>
                                        <p:cTn id="92" dur="500"/>
                                        <p:tgtEl>
                                          <p:spTgt spid="23"/>
                                        </p:tgtEl>
                                      </p:cBhvr>
                                    </p:animEffect>
                                  </p:childTnLst>
                                </p:cTn>
                              </p:par>
                              <p:par>
                                <p:cTn id="93" presetID="16" presetClass="entr" presetSubtype="21" fill="hold" nodeType="with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barn(inVertical)">
                                      <p:cBhvr>
                                        <p:cTn id="95" dur="500"/>
                                        <p:tgtEl>
                                          <p:spTgt spid="25"/>
                                        </p:tgtEl>
                                      </p:cBhvr>
                                    </p:animEffect>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nodeType="click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barn(inVertical)">
                                      <p:cBhvr>
                                        <p:cTn id="100" dur="500"/>
                                        <p:tgtEl>
                                          <p:spTgt spid="27"/>
                                        </p:tgtEl>
                                      </p:cBhvr>
                                    </p:animEffect>
                                  </p:childTnLst>
                                </p:cTn>
                              </p:par>
                              <p:par>
                                <p:cTn id="101" presetID="16" presetClass="entr" presetSubtype="21" fill="hold" nodeType="with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barn(inVertical)">
                                      <p:cBhvr>
                                        <p:cTn id="10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85" grpId="0" animBg="1"/>
      <p:bldP spid="86" grpId="0"/>
      <p:bldP spid="88" grpId="0" animBg="1"/>
      <p:bldP spid="89" grpId="0"/>
      <p:bldP spid="91" grpId="0" animBg="1"/>
      <p:bldP spid="92" grpId="0"/>
      <p:bldP spid="94" grpId="0" animBg="1"/>
      <p:bldP spid="9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4</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72735" y="317237"/>
            <a:ext cx="7034208" cy="1200329"/>
          </a:xfrm>
          <a:prstGeom prst="rect">
            <a:avLst/>
          </a:prstGeom>
          <a:noFill/>
        </p:spPr>
        <p:txBody>
          <a:bodyPr wrap="square" rtlCol="0">
            <a:spAutoFit/>
          </a:bodyPr>
          <a:lstStyle/>
          <a:p>
            <a:pPr algn="ctr"/>
            <a:r>
              <a:rPr lang="vi-VN" sz="3600" dirty="0">
                <a:solidFill>
                  <a:schemeClr val="accent6">
                    <a:lumMod val="75000"/>
                  </a:schemeClr>
                </a:solidFill>
                <a:latin typeface="+mj-lt"/>
              </a:rPr>
              <a:t>PHÉP CỘNG, PHÉP TRỪ (CÓ NHỚ) TRONG PHẠM VI 100</a:t>
            </a:r>
          </a:p>
        </p:txBody>
      </p:sp>
      <p:sp>
        <p:nvSpPr>
          <p:cNvPr id="8" name="TextBox 7">
            <a:extLst>
              <a:ext uri="{FF2B5EF4-FFF2-40B4-BE49-F238E27FC236}">
                <a16:creationId xmlns:a16="http://schemas.microsoft.com/office/drawing/2014/main" id="{D05E2FA4-701D-4C92-898E-7EE4AF07FEBA}"/>
              </a:ext>
            </a:extLst>
          </p:cNvPr>
          <p:cNvSpPr txBox="1"/>
          <p:nvPr/>
        </p:nvSpPr>
        <p:spPr>
          <a:xfrm>
            <a:off x="1958743" y="2081739"/>
            <a:ext cx="8035982" cy="2423612"/>
          </a:xfrm>
          <a:prstGeom prst="rect">
            <a:avLst/>
          </a:prstGeom>
          <a:noFill/>
          <a:ln>
            <a:noFill/>
          </a:ln>
        </p:spPr>
        <p:txBody>
          <a:bodyPr wrap="none" rtlCol="0">
            <a:spAutoFit/>
          </a:bodyPr>
          <a:lstStyle/>
          <a:p>
            <a:pPr algn="ctr">
              <a:lnSpc>
                <a:spcPct val="120000"/>
              </a:lnSpc>
            </a:pPr>
            <a:r>
              <a:rPr lang="vi-VN" sz="6600" dirty="0">
                <a:ln>
                  <a:solidFill>
                    <a:schemeClr val="accent6">
                      <a:lumMod val="50000"/>
                    </a:schemeClr>
                  </a:solidFill>
                </a:ln>
                <a:latin typeface="+mj-lt"/>
              </a:rPr>
              <a:t>BÀI 24</a:t>
            </a:r>
          </a:p>
          <a:p>
            <a:pPr algn="ctr">
              <a:lnSpc>
                <a:spcPct val="120000"/>
              </a:lnSpc>
            </a:pPr>
            <a:r>
              <a:rPr lang="vi-VN" sz="6600" dirty="0">
                <a:ln>
                  <a:solidFill>
                    <a:schemeClr val="accent6">
                      <a:lumMod val="50000"/>
                    </a:schemeClr>
                  </a:solidFill>
                </a:ln>
                <a:latin typeface="+mj-lt"/>
              </a:rPr>
              <a:t>LUYỆN TẬP CHUNG</a:t>
            </a:r>
          </a:p>
        </p:txBody>
      </p:sp>
    </p:spTree>
    <p:extLst>
      <p:ext uri="{BB962C8B-B14F-4D97-AF65-F5344CB8AC3E}">
        <p14:creationId xmlns:p14="http://schemas.microsoft.com/office/powerpoint/2010/main" val="108491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CED91646-F433-4E33-9259-5D3151798DE5}"/>
              </a:ext>
            </a:extLst>
          </p:cNvPr>
          <p:cNvSpPr/>
          <p:nvPr/>
        </p:nvSpPr>
        <p:spPr>
          <a:xfrm>
            <a:off x="939524" y="64167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1</a:t>
            </a:r>
            <a:endParaRPr lang="vi-VN" sz="4000" b="1"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AF7A1AA6-91B3-4920-84F3-B036A5168571}"/>
              </a:ext>
            </a:extLst>
          </p:cNvPr>
          <p:cNvSpPr txBox="1"/>
          <p:nvPr/>
        </p:nvSpPr>
        <p:spPr>
          <a:xfrm>
            <a:off x="1483677" y="492780"/>
            <a:ext cx="3605474" cy="707886"/>
          </a:xfrm>
          <a:prstGeom prst="rect">
            <a:avLst/>
          </a:prstGeom>
          <a:noFill/>
        </p:spPr>
        <p:txBody>
          <a:bodyPr wrap="none" rtlCol="0">
            <a:spAutoFit/>
          </a:bodyPr>
          <a:lstStyle/>
          <a:p>
            <a:r>
              <a:rPr lang="vi-VN" sz="4000" dirty="0">
                <a:latin typeface="Times New Roman" panose="02020603050405020304" pitchFamily="18" charset="0"/>
                <a:cs typeface="Times New Roman" panose="02020603050405020304" pitchFamily="18" charset="0"/>
              </a:rPr>
              <a:t>Đặt tính rồi tính.</a:t>
            </a:r>
          </a:p>
        </p:txBody>
      </p:sp>
      <p:grpSp>
        <p:nvGrpSpPr>
          <p:cNvPr id="31" name="Group 30">
            <a:extLst>
              <a:ext uri="{FF2B5EF4-FFF2-40B4-BE49-F238E27FC236}">
                <a16:creationId xmlns:a16="http://schemas.microsoft.com/office/drawing/2014/main" id="{FC4FB2C0-60BD-4AE4-A449-6B0C7DC5C398}"/>
              </a:ext>
            </a:extLst>
          </p:cNvPr>
          <p:cNvGrpSpPr/>
          <p:nvPr/>
        </p:nvGrpSpPr>
        <p:grpSpPr>
          <a:xfrm>
            <a:off x="1883237" y="1662478"/>
            <a:ext cx="7954282" cy="905059"/>
            <a:chOff x="1824226" y="3918823"/>
            <a:chExt cx="7954282" cy="905059"/>
          </a:xfrm>
        </p:grpSpPr>
        <p:sp>
          <p:nvSpPr>
            <p:cNvPr id="32" name="Rectangle 31">
              <a:extLst>
                <a:ext uri="{FF2B5EF4-FFF2-40B4-BE49-F238E27FC236}">
                  <a16:creationId xmlns:a16="http://schemas.microsoft.com/office/drawing/2014/main" id="{2D9B47A6-21A6-4BE6-A557-51E501E29F21}"/>
                </a:ext>
              </a:extLst>
            </p:cNvPr>
            <p:cNvSpPr/>
            <p:nvPr/>
          </p:nvSpPr>
          <p:spPr>
            <a:xfrm>
              <a:off x="1824226" y="3918826"/>
              <a:ext cx="1467068" cy="905056"/>
            </a:xfrm>
            <a:prstGeom prst="rect">
              <a:avLst/>
            </a:prstGeom>
            <a:solidFill>
              <a:srgbClr val="D8E8BA"/>
            </a:solidFill>
            <a:effectLst>
              <a:softEdge rad="127000"/>
            </a:effectLst>
          </p:spPr>
          <p:txBody>
            <a:bodyPr wrap="none">
              <a:spAutoFit/>
            </a:bodyPr>
            <a:lstStyle/>
            <a:p>
              <a:pPr>
                <a:lnSpc>
                  <a:spcPct val="150000"/>
                </a:lnSpc>
              </a:pPr>
              <a:r>
                <a:rPr lang="vi-VN" sz="4000" dirty="0">
                  <a:latin typeface="Times New Roman" panose="02020603050405020304" pitchFamily="18" charset="0"/>
                  <a:cs typeface="Times New Roman" panose="02020603050405020304" pitchFamily="18" charset="0"/>
                </a:rPr>
                <a:t>34 – 7</a:t>
              </a:r>
            </a:p>
          </p:txBody>
        </p:sp>
        <p:sp>
          <p:nvSpPr>
            <p:cNvPr id="33" name="Rectangle 32">
              <a:extLst>
                <a:ext uri="{FF2B5EF4-FFF2-40B4-BE49-F238E27FC236}">
                  <a16:creationId xmlns:a16="http://schemas.microsoft.com/office/drawing/2014/main" id="{D3FACB2E-BCEE-4830-8DA1-DF13F325CDE1}"/>
                </a:ext>
              </a:extLst>
            </p:cNvPr>
            <p:cNvSpPr/>
            <p:nvPr/>
          </p:nvSpPr>
          <p:spPr>
            <a:xfrm>
              <a:off x="3901137" y="3918825"/>
              <a:ext cx="1467068" cy="905056"/>
            </a:xfrm>
            <a:prstGeom prst="rect">
              <a:avLst/>
            </a:prstGeom>
            <a:solidFill>
              <a:srgbClr val="D8E8BA"/>
            </a:solidFill>
            <a:effectLst>
              <a:softEdge rad="127000"/>
            </a:effectLst>
          </p:spPr>
          <p:txBody>
            <a:bodyPr wrap="none">
              <a:spAutoFit/>
            </a:bodyPr>
            <a:lstStyle/>
            <a:p>
              <a:pPr>
                <a:lnSpc>
                  <a:spcPct val="150000"/>
                </a:lnSpc>
              </a:pPr>
              <a:r>
                <a:rPr lang="vi-VN" sz="4000" dirty="0">
                  <a:latin typeface="Times New Roman" panose="02020603050405020304" pitchFamily="18" charset="0"/>
                  <a:cs typeface="Times New Roman" panose="02020603050405020304" pitchFamily="18" charset="0"/>
                </a:rPr>
                <a:t>45 – 8</a:t>
              </a:r>
            </a:p>
          </p:txBody>
        </p:sp>
        <p:sp>
          <p:nvSpPr>
            <p:cNvPr id="34" name="Rectangle 33">
              <a:extLst>
                <a:ext uri="{FF2B5EF4-FFF2-40B4-BE49-F238E27FC236}">
                  <a16:creationId xmlns:a16="http://schemas.microsoft.com/office/drawing/2014/main" id="{5F67655A-BAD3-411E-A19D-C2B0325824D5}"/>
                </a:ext>
              </a:extLst>
            </p:cNvPr>
            <p:cNvSpPr/>
            <p:nvPr/>
          </p:nvSpPr>
          <p:spPr>
            <a:xfrm>
              <a:off x="5978048" y="3918824"/>
              <a:ext cx="1723549" cy="905056"/>
            </a:xfrm>
            <a:prstGeom prst="rect">
              <a:avLst/>
            </a:prstGeom>
            <a:solidFill>
              <a:srgbClr val="D8E8BA"/>
            </a:solidFill>
            <a:effectLst>
              <a:softEdge rad="127000"/>
            </a:effectLst>
          </p:spPr>
          <p:txBody>
            <a:bodyPr wrap="none">
              <a:spAutoFit/>
            </a:bodyPr>
            <a:lstStyle/>
            <a:p>
              <a:pPr>
                <a:lnSpc>
                  <a:spcPct val="150000"/>
                </a:lnSpc>
              </a:pPr>
              <a:r>
                <a:rPr lang="vi-VN" sz="4000" dirty="0">
                  <a:latin typeface="Times New Roman" panose="02020603050405020304" pitchFamily="18" charset="0"/>
                  <a:cs typeface="Times New Roman" panose="02020603050405020304" pitchFamily="18" charset="0"/>
                </a:rPr>
                <a:t>60 – 12</a:t>
              </a:r>
            </a:p>
          </p:txBody>
        </p:sp>
        <p:sp>
          <p:nvSpPr>
            <p:cNvPr id="35" name="Rectangle 34">
              <a:extLst>
                <a:ext uri="{FF2B5EF4-FFF2-40B4-BE49-F238E27FC236}">
                  <a16:creationId xmlns:a16="http://schemas.microsoft.com/office/drawing/2014/main" id="{D2D78115-AD10-45A6-B65A-340CE916C0A8}"/>
                </a:ext>
              </a:extLst>
            </p:cNvPr>
            <p:cNvSpPr/>
            <p:nvPr/>
          </p:nvSpPr>
          <p:spPr>
            <a:xfrm>
              <a:off x="8054959" y="3918823"/>
              <a:ext cx="1723549" cy="905056"/>
            </a:xfrm>
            <a:prstGeom prst="rect">
              <a:avLst/>
            </a:prstGeom>
            <a:solidFill>
              <a:srgbClr val="D8E8BA"/>
            </a:solidFill>
            <a:effectLst>
              <a:softEdge rad="127000"/>
            </a:effectLst>
          </p:spPr>
          <p:txBody>
            <a:bodyPr wrap="none">
              <a:spAutoFit/>
            </a:bodyPr>
            <a:lstStyle/>
            <a:p>
              <a:pPr>
                <a:lnSpc>
                  <a:spcPct val="150000"/>
                </a:lnSpc>
              </a:pPr>
              <a:r>
                <a:rPr lang="vi-VN" sz="4000" dirty="0">
                  <a:latin typeface="Times New Roman" panose="02020603050405020304" pitchFamily="18" charset="0"/>
                  <a:cs typeface="Times New Roman" panose="02020603050405020304" pitchFamily="18" charset="0"/>
                </a:rPr>
                <a:t>51 – 19</a:t>
              </a:r>
            </a:p>
          </p:txBody>
        </p:sp>
      </p:grpSp>
      <p:sp>
        <p:nvSpPr>
          <p:cNvPr id="82" name="Oval 81">
            <a:extLst>
              <a:ext uri="{FF2B5EF4-FFF2-40B4-BE49-F238E27FC236}">
                <a16:creationId xmlns:a16="http://schemas.microsoft.com/office/drawing/2014/main" id="{1B08F1C8-D0AD-4643-AACF-43407F499ECD}"/>
              </a:ext>
            </a:extLst>
          </p:cNvPr>
          <p:cNvSpPr/>
          <p:nvPr/>
        </p:nvSpPr>
        <p:spPr>
          <a:xfrm>
            <a:off x="939524" y="339360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2</a:t>
            </a:r>
            <a:endParaRPr lang="vi-VN" sz="4000" b="1" dirty="0">
              <a:latin typeface="Times New Roman" panose="02020603050405020304" pitchFamily="18" charset="0"/>
              <a:cs typeface="Times New Roman" panose="02020603050405020304" pitchFamily="18" charset="0"/>
            </a:endParaRPr>
          </a:p>
        </p:txBody>
      </p:sp>
      <p:grpSp>
        <p:nvGrpSpPr>
          <p:cNvPr id="83" name="Group 82">
            <a:extLst>
              <a:ext uri="{FF2B5EF4-FFF2-40B4-BE49-F238E27FC236}">
                <a16:creationId xmlns:a16="http://schemas.microsoft.com/office/drawing/2014/main" id="{B59A093F-2CF4-49BE-8F1E-81E48CDC0741}"/>
              </a:ext>
            </a:extLst>
          </p:cNvPr>
          <p:cNvGrpSpPr/>
          <p:nvPr/>
        </p:nvGrpSpPr>
        <p:grpSpPr>
          <a:xfrm>
            <a:off x="1410914" y="3246248"/>
            <a:ext cx="1047844" cy="717783"/>
            <a:chOff x="1777386" y="1541742"/>
            <a:chExt cx="1047844" cy="717783"/>
          </a:xfrm>
        </p:grpSpPr>
        <p:sp>
          <p:nvSpPr>
            <p:cNvPr id="87" name="TextBox 86">
              <a:extLst>
                <a:ext uri="{FF2B5EF4-FFF2-40B4-BE49-F238E27FC236}">
                  <a16:creationId xmlns:a16="http://schemas.microsoft.com/office/drawing/2014/main" id="{3397324E-D9D2-4DB1-A456-5A78D719A66D}"/>
                </a:ext>
              </a:extLst>
            </p:cNvPr>
            <p:cNvSpPr txBox="1"/>
            <p:nvPr/>
          </p:nvSpPr>
          <p:spPr>
            <a:xfrm>
              <a:off x="1777386" y="1551639"/>
              <a:ext cx="726481" cy="707886"/>
            </a:xfrm>
            <a:prstGeom prst="rect">
              <a:avLst/>
            </a:prstGeom>
            <a:noFill/>
          </p:spPr>
          <p:txBody>
            <a:bodyPr wrap="none" rtlCol="0">
              <a:spAutoFit/>
            </a:bodyPr>
            <a:lstStyle/>
            <a:p>
              <a:r>
                <a:rPr lang="vi-VN" sz="4000" dirty="0">
                  <a:latin typeface="Times New Roman" panose="02020603050405020304" pitchFamily="18" charset="0"/>
                  <a:cs typeface="Times New Roman" panose="02020603050405020304" pitchFamily="18" charset="0"/>
                </a:rPr>
                <a:t>Số</a:t>
              </a:r>
            </a:p>
          </p:txBody>
        </p:sp>
        <p:sp>
          <p:nvSpPr>
            <p:cNvPr id="85" name="TextBox 84">
              <a:extLst>
                <a:ext uri="{FF2B5EF4-FFF2-40B4-BE49-F238E27FC236}">
                  <a16:creationId xmlns:a16="http://schemas.microsoft.com/office/drawing/2014/main" id="{5201668E-A271-4216-8D62-A9F562A9CE6F}"/>
                </a:ext>
              </a:extLst>
            </p:cNvPr>
            <p:cNvSpPr txBox="1"/>
            <p:nvPr/>
          </p:nvSpPr>
          <p:spPr>
            <a:xfrm>
              <a:off x="2412938" y="1541742"/>
              <a:ext cx="412292" cy="707886"/>
            </a:xfrm>
            <a:prstGeom prst="rect">
              <a:avLst/>
            </a:prstGeom>
            <a:noFill/>
          </p:spPr>
          <p:txBody>
            <a:bodyPr wrap="none" rtlCol="0">
              <a:spAutoFit/>
            </a:bodyPr>
            <a:lstStyle/>
            <a:p>
              <a:r>
                <a:rPr lang="vi-VN" sz="4000" dirty="0">
                  <a:latin typeface="Times New Roman" panose="02020603050405020304" pitchFamily="18" charset="0"/>
                  <a:cs typeface="Times New Roman" panose="02020603050405020304" pitchFamily="18" charset="0"/>
                </a:rPr>
                <a:t>?</a:t>
              </a:r>
            </a:p>
          </p:txBody>
        </p:sp>
      </p:grpSp>
      <p:grpSp>
        <p:nvGrpSpPr>
          <p:cNvPr id="16" name="Group 15">
            <a:extLst>
              <a:ext uri="{FF2B5EF4-FFF2-40B4-BE49-F238E27FC236}">
                <a16:creationId xmlns:a16="http://schemas.microsoft.com/office/drawing/2014/main" id="{654A2468-520E-48D5-804C-E91F7480F722}"/>
              </a:ext>
            </a:extLst>
          </p:cNvPr>
          <p:cNvGrpSpPr/>
          <p:nvPr/>
        </p:nvGrpSpPr>
        <p:grpSpPr>
          <a:xfrm>
            <a:off x="1410914" y="4369414"/>
            <a:ext cx="8935761" cy="1332547"/>
            <a:chOff x="1774155" y="3838500"/>
            <a:chExt cx="8935761" cy="1332547"/>
          </a:xfrm>
        </p:grpSpPr>
        <p:sp>
          <p:nvSpPr>
            <p:cNvPr id="5" name="Oval 4">
              <a:extLst>
                <a:ext uri="{FF2B5EF4-FFF2-40B4-BE49-F238E27FC236}">
                  <a16:creationId xmlns:a16="http://schemas.microsoft.com/office/drawing/2014/main" id="{0129DD20-129D-4230-B995-61772CFCBBCB}"/>
                </a:ext>
              </a:extLst>
            </p:cNvPr>
            <p:cNvSpPr/>
            <p:nvPr/>
          </p:nvSpPr>
          <p:spPr>
            <a:xfrm>
              <a:off x="1774155" y="4081670"/>
              <a:ext cx="1299474" cy="846208"/>
            </a:xfrm>
            <a:prstGeom prst="ellipse">
              <a:avLst/>
            </a:prstGeom>
            <a:solidFill>
              <a:srgbClr val="FDDAD8"/>
            </a:solidFill>
            <a:ln>
              <a:solidFill>
                <a:srgbClr val="FDD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88</a:t>
              </a:r>
              <a:endParaRPr lang="vi-VN" sz="4000" dirty="0">
                <a:solidFill>
                  <a:schemeClr val="tx1"/>
                </a:solidFill>
                <a:latin typeface="Times New Roman" panose="02020603050405020304" pitchFamily="18" charset="0"/>
                <a:cs typeface="Times New Roman" panose="02020603050405020304" pitchFamily="18" charset="0"/>
              </a:endParaRPr>
            </a:p>
          </p:txBody>
        </p:sp>
        <p:sp>
          <p:nvSpPr>
            <p:cNvPr id="7" name="Octagon 6">
              <a:extLst>
                <a:ext uri="{FF2B5EF4-FFF2-40B4-BE49-F238E27FC236}">
                  <a16:creationId xmlns:a16="http://schemas.microsoft.com/office/drawing/2014/main" id="{280830C3-792A-4283-B761-0C4711557014}"/>
                </a:ext>
              </a:extLst>
            </p:cNvPr>
            <p:cNvSpPr/>
            <p:nvPr/>
          </p:nvSpPr>
          <p:spPr>
            <a:xfrm>
              <a:off x="4204373" y="4081670"/>
              <a:ext cx="1299474" cy="846208"/>
            </a:xfrm>
            <a:prstGeom prst="octagon">
              <a:avLst>
                <a:gd name="adj" fmla="val 37168"/>
              </a:avLst>
            </a:prstGeom>
            <a:solidFill>
              <a:srgbClr val="DBE58C"/>
            </a:solidFill>
            <a:ln>
              <a:solidFill>
                <a:srgbClr val="DBE58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a:t>
              </a:r>
              <a:endParaRPr lang="vi-VN" sz="4000" dirty="0">
                <a:solidFill>
                  <a:schemeClr val="tx1"/>
                </a:solidFill>
                <a:latin typeface="Times New Roman" panose="02020603050405020304" pitchFamily="18" charset="0"/>
                <a:cs typeface="Times New Roman" panose="02020603050405020304" pitchFamily="18" charset="0"/>
              </a:endParaRPr>
            </a:p>
          </p:txBody>
        </p:sp>
        <p:sp>
          <p:nvSpPr>
            <p:cNvPr id="9" name="Star: 12 Points 8">
              <a:extLst>
                <a:ext uri="{FF2B5EF4-FFF2-40B4-BE49-F238E27FC236}">
                  <a16:creationId xmlns:a16="http://schemas.microsoft.com/office/drawing/2014/main" id="{D90A8F27-27F0-45E4-9459-B1E4D1EFE338}"/>
                </a:ext>
              </a:extLst>
            </p:cNvPr>
            <p:cNvSpPr/>
            <p:nvPr/>
          </p:nvSpPr>
          <p:spPr>
            <a:xfrm>
              <a:off x="6634592" y="3973859"/>
              <a:ext cx="1295384" cy="1061829"/>
            </a:xfrm>
            <a:prstGeom prst="star12">
              <a:avLst/>
            </a:prstGeom>
            <a:solidFill>
              <a:srgbClr val="D2EDFA"/>
            </a:solidFill>
            <a:ln>
              <a:solidFill>
                <a:srgbClr val="D2ED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a:t>
              </a:r>
              <a:endParaRPr lang="vi-VN" sz="4000" dirty="0">
                <a:solidFill>
                  <a:schemeClr val="tx1"/>
                </a:solidFill>
                <a:latin typeface="Times New Roman" panose="02020603050405020304" pitchFamily="18" charset="0"/>
                <a:cs typeface="Times New Roman" panose="02020603050405020304" pitchFamily="18" charset="0"/>
              </a:endParaRPr>
            </a:p>
          </p:txBody>
        </p:sp>
        <p:sp>
          <p:nvSpPr>
            <p:cNvPr id="10" name="Star: 5 Points 9">
              <a:extLst>
                <a:ext uri="{FF2B5EF4-FFF2-40B4-BE49-F238E27FC236}">
                  <a16:creationId xmlns:a16="http://schemas.microsoft.com/office/drawing/2014/main" id="{252C8E1A-C8FD-4867-801D-2A961150B826}"/>
                </a:ext>
              </a:extLst>
            </p:cNvPr>
            <p:cNvSpPr/>
            <p:nvPr/>
          </p:nvSpPr>
          <p:spPr>
            <a:xfrm>
              <a:off x="9131533" y="3838500"/>
              <a:ext cx="1578383" cy="1332547"/>
            </a:xfrm>
            <a:prstGeom prst="star5">
              <a:avLst/>
            </a:prstGeom>
            <a:solidFill>
              <a:srgbClr val="FFD863"/>
            </a:solidFill>
            <a:ln>
              <a:solidFill>
                <a:srgbClr val="FFD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a:t>
              </a:r>
              <a:endParaRPr lang="vi-VN" sz="4000" dirty="0">
                <a:solidFill>
                  <a:schemeClr val="tx1"/>
                </a:solidFill>
                <a:latin typeface="Times New Roman" panose="02020603050405020304" pitchFamily="18" charset="0"/>
                <a:cs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19B1AFB6-993C-4605-B4A1-C272B73D617F}"/>
                </a:ext>
              </a:extLst>
            </p:cNvPr>
            <p:cNvCxnSpPr/>
            <p:nvPr/>
          </p:nvCxnSpPr>
          <p:spPr>
            <a:xfrm>
              <a:off x="3171825" y="4504773"/>
              <a:ext cx="944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C99BB4D9-1C20-4339-9CAF-0FD81DB5E575}"/>
                </a:ext>
              </a:extLst>
            </p:cNvPr>
            <p:cNvCxnSpPr/>
            <p:nvPr/>
          </p:nvCxnSpPr>
          <p:spPr>
            <a:xfrm>
              <a:off x="5584070" y="4504773"/>
              <a:ext cx="944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A2369F9D-E0A4-494E-AE38-568C26FC6DB9}"/>
                </a:ext>
              </a:extLst>
            </p:cNvPr>
            <p:cNvCxnSpPr/>
            <p:nvPr/>
          </p:nvCxnSpPr>
          <p:spPr>
            <a:xfrm>
              <a:off x="7996315" y="4504773"/>
              <a:ext cx="944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5226EFD-8BB7-4546-A5ED-9E6C2DA7F9F3}"/>
                </a:ext>
              </a:extLst>
            </p:cNvPr>
            <p:cNvSpPr txBox="1"/>
            <p:nvPr/>
          </p:nvSpPr>
          <p:spPr>
            <a:xfrm>
              <a:off x="3291790" y="3973859"/>
              <a:ext cx="857927"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+ 4</a:t>
              </a:r>
              <a:endParaRPr lang="vi-VN" sz="4000" dirty="0">
                <a:latin typeface="Times New Roman" panose="02020603050405020304" pitchFamily="18" charset="0"/>
                <a:cs typeface="Times New Roman" panose="02020603050405020304" pitchFamily="18" charset="0"/>
              </a:endParaRPr>
            </a:p>
          </p:txBody>
        </p:sp>
        <p:sp>
          <p:nvSpPr>
            <p:cNvPr id="91" name="TextBox 90">
              <a:extLst>
                <a:ext uri="{FF2B5EF4-FFF2-40B4-BE49-F238E27FC236}">
                  <a16:creationId xmlns:a16="http://schemas.microsoft.com/office/drawing/2014/main" id="{C34B97F8-A23A-4FDA-A45E-1D20E5336154}"/>
                </a:ext>
              </a:extLst>
            </p:cNvPr>
            <p:cNvSpPr txBox="1"/>
            <p:nvPr/>
          </p:nvSpPr>
          <p:spPr>
            <a:xfrm>
              <a:off x="5698994" y="3973859"/>
              <a:ext cx="825867"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 7</a:t>
              </a:r>
              <a:endParaRPr lang="vi-VN" sz="4000" dirty="0">
                <a:latin typeface="Times New Roman" panose="02020603050405020304" pitchFamily="18" charset="0"/>
                <a:cs typeface="Times New Roman" panose="02020603050405020304" pitchFamily="18" charset="0"/>
              </a:endParaRPr>
            </a:p>
          </p:txBody>
        </p:sp>
        <p:sp>
          <p:nvSpPr>
            <p:cNvPr id="92" name="TextBox 91">
              <a:extLst>
                <a:ext uri="{FF2B5EF4-FFF2-40B4-BE49-F238E27FC236}">
                  <a16:creationId xmlns:a16="http://schemas.microsoft.com/office/drawing/2014/main" id="{973D62BE-79D9-4367-A847-BFBA02F08A37}"/>
                </a:ext>
              </a:extLst>
            </p:cNvPr>
            <p:cNvSpPr txBox="1"/>
            <p:nvPr/>
          </p:nvSpPr>
          <p:spPr>
            <a:xfrm>
              <a:off x="7978575" y="3954134"/>
              <a:ext cx="1210588"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 26 </a:t>
              </a:r>
              <a:endParaRPr lang="vi-VN" sz="4000" dirty="0">
                <a:latin typeface="Times New Roman" panose="02020603050405020304" pitchFamily="18" charset="0"/>
                <a:cs typeface="Times New Roman" panose="02020603050405020304" pitchFamily="18" charset="0"/>
              </a:endParaRPr>
            </a:p>
          </p:txBody>
        </p:sp>
      </p:grpSp>
      <p:sp>
        <p:nvSpPr>
          <p:cNvPr id="93" name="Octagon 92">
            <a:extLst>
              <a:ext uri="{FF2B5EF4-FFF2-40B4-BE49-F238E27FC236}">
                <a16:creationId xmlns:a16="http://schemas.microsoft.com/office/drawing/2014/main" id="{AFF432E3-523B-46B5-933D-5C065B62A5E5}"/>
              </a:ext>
            </a:extLst>
          </p:cNvPr>
          <p:cNvSpPr/>
          <p:nvPr/>
        </p:nvSpPr>
        <p:spPr>
          <a:xfrm>
            <a:off x="3831769" y="4636285"/>
            <a:ext cx="1299474" cy="846208"/>
          </a:xfrm>
          <a:prstGeom prst="octagon">
            <a:avLst>
              <a:gd name="adj" fmla="val 37168"/>
            </a:avLst>
          </a:prstGeom>
          <a:solidFill>
            <a:srgbClr val="DBE58C"/>
          </a:solidFill>
          <a:ln>
            <a:solidFill>
              <a:srgbClr val="DBE58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Times New Roman" panose="02020603050405020304" pitchFamily="18" charset="0"/>
                <a:cs typeface="Times New Roman" panose="02020603050405020304" pitchFamily="18" charset="0"/>
              </a:rPr>
              <a:t>92</a:t>
            </a:r>
            <a:endParaRPr lang="vi-VN" sz="4000" b="1" dirty="0">
              <a:solidFill>
                <a:srgbClr val="FF0000"/>
              </a:solidFill>
              <a:latin typeface="Times New Roman" panose="02020603050405020304" pitchFamily="18" charset="0"/>
              <a:cs typeface="Times New Roman" panose="02020603050405020304" pitchFamily="18" charset="0"/>
            </a:endParaRPr>
          </a:p>
        </p:txBody>
      </p:sp>
      <p:sp>
        <p:nvSpPr>
          <p:cNvPr id="94" name="Star: 12 Points 93">
            <a:extLst>
              <a:ext uri="{FF2B5EF4-FFF2-40B4-BE49-F238E27FC236}">
                <a16:creationId xmlns:a16="http://schemas.microsoft.com/office/drawing/2014/main" id="{99107183-2A5D-41E5-AEFF-FD2A5F26BA1A}"/>
              </a:ext>
            </a:extLst>
          </p:cNvPr>
          <p:cNvSpPr/>
          <p:nvPr/>
        </p:nvSpPr>
        <p:spPr>
          <a:xfrm>
            <a:off x="6236888" y="4485048"/>
            <a:ext cx="1345019" cy="1061829"/>
          </a:xfrm>
          <a:prstGeom prst="star12">
            <a:avLst/>
          </a:prstGeom>
          <a:solidFill>
            <a:srgbClr val="D2EDFA"/>
          </a:solidFill>
          <a:ln>
            <a:solidFill>
              <a:srgbClr val="D2ED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Times New Roman" panose="02020603050405020304" pitchFamily="18" charset="0"/>
                <a:cs typeface="Times New Roman" panose="02020603050405020304" pitchFamily="18" charset="0"/>
              </a:rPr>
              <a:t>85</a:t>
            </a:r>
            <a:endParaRPr lang="vi-VN" sz="4000" b="1" dirty="0">
              <a:solidFill>
                <a:srgbClr val="FF0000"/>
              </a:solidFill>
              <a:latin typeface="Times New Roman" panose="02020603050405020304" pitchFamily="18" charset="0"/>
              <a:cs typeface="Times New Roman" panose="02020603050405020304" pitchFamily="18" charset="0"/>
            </a:endParaRPr>
          </a:p>
        </p:txBody>
      </p:sp>
      <p:sp>
        <p:nvSpPr>
          <p:cNvPr id="95" name="Star: 5 Points 94">
            <a:extLst>
              <a:ext uri="{FF2B5EF4-FFF2-40B4-BE49-F238E27FC236}">
                <a16:creationId xmlns:a16="http://schemas.microsoft.com/office/drawing/2014/main" id="{CAB2F7B3-B5E1-4B81-A6E3-47CF7106A700}"/>
              </a:ext>
            </a:extLst>
          </p:cNvPr>
          <p:cNvSpPr/>
          <p:nvPr/>
        </p:nvSpPr>
        <p:spPr>
          <a:xfrm>
            <a:off x="8595279" y="4369414"/>
            <a:ext cx="1880548" cy="1332547"/>
          </a:xfrm>
          <a:prstGeom prst="star5">
            <a:avLst/>
          </a:prstGeom>
          <a:solidFill>
            <a:srgbClr val="FFD863"/>
          </a:solidFill>
          <a:ln>
            <a:solidFill>
              <a:srgbClr val="FFD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Times New Roman" panose="02020603050405020304" pitchFamily="18" charset="0"/>
                <a:cs typeface="Times New Roman" panose="02020603050405020304" pitchFamily="18" charset="0"/>
              </a:rPr>
              <a:t>59</a:t>
            </a:r>
            <a:endParaRPr lang="vi-VN"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2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randombar(horizontal)">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fade">
                                      <p:cBhvr>
                                        <p:cTn id="20" dur="500"/>
                                        <p:tgtEl>
                                          <p:spTgt spid="82"/>
                                        </p:tgtEl>
                                      </p:cBhvr>
                                    </p:animEffect>
                                  </p:childTnLst>
                                </p:cTn>
                              </p:par>
                              <p:par>
                                <p:cTn id="21" presetID="10" presetClass="entr" presetSubtype="0" fill="hold" nodeType="with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fade">
                                      <p:cBhvr>
                                        <p:cTn id="23" dur="500"/>
                                        <p:tgtEl>
                                          <p:spTgt spid="8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outVertical)">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3"/>
                                        </p:tgtEl>
                                        <p:attrNameLst>
                                          <p:attrName>style.visibility</p:attrName>
                                        </p:attrNameLst>
                                      </p:cBhvr>
                                      <p:to>
                                        <p:strVal val="visible"/>
                                      </p:to>
                                    </p:set>
                                    <p:anim calcmode="lin" valueType="num">
                                      <p:cBhvr>
                                        <p:cTn id="33" dur="500" fill="hold"/>
                                        <p:tgtEl>
                                          <p:spTgt spid="93"/>
                                        </p:tgtEl>
                                        <p:attrNameLst>
                                          <p:attrName>ppt_w</p:attrName>
                                        </p:attrNameLst>
                                      </p:cBhvr>
                                      <p:tavLst>
                                        <p:tav tm="0">
                                          <p:val>
                                            <p:fltVal val="0"/>
                                          </p:val>
                                        </p:tav>
                                        <p:tav tm="100000">
                                          <p:val>
                                            <p:strVal val="#ppt_w"/>
                                          </p:val>
                                        </p:tav>
                                      </p:tavLst>
                                    </p:anim>
                                    <p:anim calcmode="lin" valueType="num">
                                      <p:cBhvr>
                                        <p:cTn id="34" dur="500" fill="hold"/>
                                        <p:tgtEl>
                                          <p:spTgt spid="93"/>
                                        </p:tgtEl>
                                        <p:attrNameLst>
                                          <p:attrName>ppt_h</p:attrName>
                                        </p:attrNameLst>
                                      </p:cBhvr>
                                      <p:tavLst>
                                        <p:tav tm="0">
                                          <p:val>
                                            <p:fltVal val="0"/>
                                          </p:val>
                                        </p:tav>
                                        <p:tav tm="100000">
                                          <p:val>
                                            <p:strVal val="#ppt_h"/>
                                          </p:val>
                                        </p:tav>
                                      </p:tavLst>
                                    </p:anim>
                                    <p:animEffect transition="in" filter="fade">
                                      <p:cBhvr>
                                        <p:cTn id="35" dur="500"/>
                                        <p:tgtEl>
                                          <p:spTgt spid="93"/>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94"/>
                                        </p:tgtEl>
                                        <p:attrNameLst>
                                          <p:attrName>style.visibility</p:attrName>
                                        </p:attrNameLst>
                                      </p:cBhvr>
                                      <p:to>
                                        <p:strVal val="visible"/>
                                      </p:to>
                                    </p:set>
                                    <p:anim calcmode="lin" valueType="num">
                                      <p:cBhvr>
                                        <p:cTn id="40" dur="500" fill="hold"/>
                                        <p:tgtEl>
                                          <p:spTgt spid="94"/>
                                        </p:tgtEl>
                                        <p:attrNameLst>
                                          <p:attrName>ppt_w</p:attrName>
                                        </p:attrNameLst>
                                      </p:cBhvr>
                                      <p:tavLst>
                                        <p:tav tm="0">
                                          <p:val>
                                            <p:fltVal val="0"/>
                                          </p:val>
                                        </p:tav>
                                        <p:tav tm="100000">
                                          <p:val>
                                            <p:strVal val="#ppt_w"/>
                                          </p:val>
                                        </p:tav>
                                      </p:tavLst>
                                    </p:anim>
                                    <p:anim calcmode="lin" valueType="num">
                                      <p:cBhvr>
                                        <p:cTn id="41" dur="500" fill="hold"/>
                                        <p:tgtEl>
                                          <p:spTgt spid="94"/>
                                        </p:tgtEl>
                                        <p:attrNameLst>
                                          <p:attrName>ppt_h</p:attrName>
                                        </p:attrNameLst>
                                      </p:cBhvr>
                                      <p:tavLst>
                                        <p:tav tm="0">
                                          <p:val>
                                            <p:fltVal val="0"/>
                                          </p:val>
                                        </p:tav>
                                        <p:tav tm="100000">
                                          <p:val>
                                            <p:strVal val="#ppt_h"/>
                                          </p:val>
                                        </p:tav>
                                      </p:tavLst>
                                    </p:anim>
                                    <p:animEffect transition="in" filter="fade">
                                      <p:cBhvr>
                                        <p:cTn id="42" dur="500"/>
                                        <p:tgtEl>
                                          <p:spTgt spid="94"/>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95"/>
                                        </p:tgtEl>
                                        <p:attrNameLst>
                                          <p:attrName>style.visibility</p:attrName>
                                        </p:attrNameLst>
                                      </p:cBhvr>
                                      <p:to>
                                        <p:strVal val="visible"/>
                                      </p:to>
                                    </p:set>
                                    <p:anim calcmode="lin" valueType="num">
                                      <p:cBhvr>
                                        <p:cTn id="47" dur="500" fill="hold"/>
                                        <p:tgtEl>
                                          <p:spTgt spid="95"/>
                                        </p:tgtEl>
                                        <p:attrNameLst>
                                          <p:attrName>ppt_w</p:attrName>
                                        </p:attrNameLst>
                                      </p:cBhvr>
                                      <p:tavLst>
                                        <p:tav tm="0">
                                          <p:val>
                                            <p:fltVal val="0"/>
                                          </p:val>
                                        </p:tav>
                                        <p:tav tm="100000">
                                          <p:val>
                                            <p:strVal val="#ppt_w"/>
                                          </p:val>
                                        </p:tav>
                                      </p:tavLst>
                                    </p:anim>
                                    <p:anim calcmode="lin" valueType="num">
                                      <p:cBhvr>
                                        <p:cTn id="48" dur="500" fill="hold"/>
                                        <p:tgtEl>
                                          <p:spTgt spid="95"/>
                                        </p:tgtEl>
                                        <p:attrNameLst>
                                          <p:attrName>ppt_h</p:attrName>
                                        </p:attrNameLst>
                                      </p:cBhvr>
                                      <p:tavLst>
                                        <p:tav tm="0">
                                          <p:val>
                                            <p:fltVal val="0"/>
                                          </p:val>
                                        </p:tav>
                                        <p:tav tm="100000">
                                          <p:val>
                                            <p:strVal val="#ppt_h"/>
                                          </p:val>
                                        </p:tav>
                                      </p:tavLst>
                                    </p:anim>
                                    <p:animEffect transition="in" filter="fade">
                                      <p:cBhvr>
                                        <p:cTn id="49"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82" grpId="0" animBg="1"/>
      <p:bldP spid="93" grpId="0" animBg="1"/>
      <p:bldP spid="94" grpId="0" animBg="1"/>
      <p:bldP spid="9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3EA1F3E-5853-47D1-BC70-F3C5656E2117}"/>
              </a:ext>
            </a:extLst>
          </p:cNvPr>
          <p:cNvSpPr/>
          <p:nvPr/>
        </p:nvSpPr>
        <p:spPr>
          <a:xfrm>
            <a:off x="768625" y="42451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1292373" y="331744"/>
            <a:ext cx="7580794" cy="646331"/>
          </a:xfrm>
          <a:prstGeom prst="rect">
            <a:avLst/>
          </a:prstGeom>
          <a:noFill/>
        </p:spPr>
        <p:txBody>
          <a:bodyPr wrap="square" rtlCol="0">
            <a:spAutoFit/>
          </a:bodyPr>
          <a:lstStyle/>
          <a:p>
            <a:r>
              <a:rPr lang="vi-VN" sz="3600" dirty="0">
                <a:latin typeface="+mj-lt"/>
              </a:rPr>
              <a:t>Chọn câu trả lời đúng.</a:t>
            </a:r>
          </a:p>
        </p:txBody>
      </p:sp>
      <p:pic>
        <p:nvPicPr>
          <p:cNvPr id="2" name="Picture 1">
            <a:extLst>
              <a:ext uri="{FF2B5EF4-FFF2-40B4-BE49-F238E27FC236}">
                <a16:creationId xmlns:a16="http://schemas.microsoft.com/office/drawing/2014/main" id="{3EAC6CC9-A7C8-4736-8C3D-EEE22ECF5DA9}"/>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457820" y="2163657"/>
            <a:ext cx="7307954" cy="4304551"/>
          </a:xfrm>
          <a:prstGeom prst="rect">
            <a:avLst/>
          </a:prstGeom>
        </p:spPr>
      </p:pic>
      <p:grpSp>
        <p:nvGrpSpPr>
          <p:cNvPr id="25" name="Group 24">
            <a:extLst>
              <a:ext uri="{FF2B5EF4-FFF2-40B4-BE49-F238E27FC236}">
                <a16:creationId xmlns:a16="http://schemas.microsoft.com/office/drawing/2014/main" id="{BAFF780D-3685-4526-A655-E295930E331D}"/>
              </a:ext>
            </a:extLst>
          </p:cNvPr>
          <p:cNvGrpSpPr/>
          <p:nvPr/>
        </p:nvGrpSpPr>
        <p:grpSpPr>
          <a:xfrm>
            <a:off x="866165" y="1527300"/>
            <a:ext cx="2101771" cy="957566"/>
            <a:chOff x="2641600" y="2733430"/>
            <a:chExt cx="1553428" cy="957566"/>
          </a:xfrm>
        </p:grpSpPr>
        <p:sp>
          <p:nvSpPr>
            <p:cNvPr id="28" name="Speech Bubble: Oval 27">
              <a:extLst>
                <a:ext uri="{FF2B5EF4-FFF2-40B4-BE49-F238E27FC236}">
                  <a16:creationId xmlns:a16="http://schemas.microsoft.com/office/drawing/2014/main" id="{0BA3531E-CAE2-49CA-A75A-D919DAEDBA27}"/>
                </a:ext>
              </a:extLst>
            </p:cNvPr>
            <p:cNvSpPr/>
            <p:nvPr/>
          </p:nvSpPr>
          <p:spPr>
            <a:xfrm>
              <a:off x="2641600" y="2733430"/>
              <a:ext cx="1534245" cy="957566"/>
            </a:xfrm>
            <a:prstGeom prst="wedgeEllipseCallout">
              <a:avLst>
                <a:gd name="adj1" fmla="val 26996"/>
                <a:gd name="adj2" fmla="val 77663"/>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1" name="TextBox 30">
              <a:extLst>
                <a:ext uri="{FF2B5EF4-FFF2-40B4-BE49-F238E27FC236}">
                  <a16:creationId xmlns:a16="http://schemas.microsoft.com/office/drawing/2014/main" id="{A25AFA97-1BCC-4B39-A7BA-200D0AFA9304}"/>
                </a:ext>
              </a:extLst>
            </p:cNvPr>
            <p:cNvSpPr txBox="1"/>
            <p:nvPr/>
          </p:nvSpPr>
          <p:spPr>
            <a:xfrm>
              <a:off x="2660783" y="2779018"/>
              <a:ext cx="1534245" cy="830997"/>
            </a:xfrm>
            <a:prstGeom prst="rect">
              <a:avLst/>
            </a:prstGeom>
            <a:noFill/>
          </p:spPr>
          <p:txBody>
            <a:bodyPr wrap="square" rtlCol="0">
              <a:spAutoFit/>
            </a:bodyPr>
            <a:lstStyle/>
            <a:p>
              <a:pPr algn="ctr"/>
              <a:r>
                <a:rPr lang="vi-VN" sz="2400" i="1" dirty="0">
                  <a:latin typeface="Arial" panose="020B0604020202020204" pitchFamily="34" charset="0"/>
                  <a:cs typeface="Arial" panose="020B0604020202020204" pitchFamily="34" charset="0"/>
                </a:rPr>
                <a:t>Tớ có 20</a:t>
              </a:r>
            </a:p>
            <a:p>
              <a:pPr algn="ctr"/>
              <a:r>
                <a:rPr lang="vi-VN" sz="2400" i="1" dirty="0">
                  <a:latin typeface="Arial" panose="020B0604020202020204" pitchFamily="34" charset="0"/>
                  <a:cs typeface="Arial" panose="020B0604020202020204" pitchFamily="34" charset="0"/>
                </a:rPr>
                <a:t>cái nhãn vở.</a:t>
              </a:r>
            </a:p>
          </p:txBody>
        </p:sp>
      </p:grpSp>
      <p:grpSp>
        <p:nvGrpSpPr>
          <p:cNvPr id="32" name="Group 31">
            <a:extLst>
              <a:ext uri="{FF2B5EF4-FFF2-40B4-BE49-F238E27FC236}">
                <a16:creationId xmlns:a16="http://schemas.microsoft.com/office/drawing/2014/main" id="{03CFC222-F062-4686-8323-B9233542F701}"/>
              </a:ext>
            </a:extLst>
          </p:cNvPr>
          <p:cNvGrpSpPr/>
          <p:nvPr/>
        </p:nvGrpSpPr>
        <p:grpSpPr>
          <a:xfrm>
            <a:off x="3239129" y="1328634"/>
            <a:ext cx="2101771" cy="957566"/>
            <a:chOff x="2641600" y="2733430"/>
            <a:chExt cx="1553428" cy="957566"/>
          </a:xfrm>
        </p:grpSpPr>
        <p:sp>
          <p:nvSpPr>
            <p:cNvPr id="33" name="Speech Bubble: Oval 32">
              <a:extLst>
                <a:ext uri="{FF2B5EF4-FFF2-40B4-BE49-F238E27FC236}">
                  <a16:creationId xmlns:a16="http://schemas.microsoft.com/office/drawing/2014/main" id="{B8E19E02-78EB-4666-8829-90EF47DBF7FB}"/>
                </a:ext>
              </a:extLst>
            </p:cNvPr>
            <p:cNvSpPr/>
            <p:nvPr/>
          </p:nvSpPr>
          <p:spPr>
            <a:xfrm>
              <a:off x="2641600" y="2733430"/>
              <a:ext cx="1534245" cy="957566"/>
            </a:xfrm>
            <a:prstGeom prst="wedgeEllipseCallout">
              <a:avLst>
                <a:gd name="adj1" fmla="val 8801"/>
                <a:gd name="adj2" fmla="val 88042"/>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4" name="TextBox 33">
              <a:extLst>
                <a:ext uri="{FF2B5EF4-FFF2-40B4-BE49-F238E27FC236}">
                  <a16:creationId xmlns:a16="http://schemas.microsoft.com/office/drawing/2014/main" id="{5F846AB9-6FE1-4B75-BFA2-936D63B5136C}"/>
                </a:ext>
              </a:extLst>
            </p:cNvPr>
            <p:cNvSpPr txBox="1"/>
            <p:nvPr/>
          </p:nvSpPr>
          <p:spPr>
            <a:xfrm>
              <a:off x="2660783" y="2779018"/>
              <a:ext cx="1534245" cy="830997"/>
            </a:xfrm>
            <a:prstGeom prst="rect">
              <a:avLst/>
            </a:prstGeom>
            <a:noFill/>
          </p:spPr>
          <p:txBody>
            <a:bodyPr wrap="square" rtlCol="0">
              <a:spAutoFit/>
            </a:bodyPr>
            <a:lstStyle/>
            <a:p>
              <a:pPr algn="ctr"/>
              <a:r>
                <a:rPr lang="vi-VN" sz="2400" i="1" dirty="0">
                  <a:latin typeface="Arial" panose="020B0604020202020204" pitchFamily="34" charset="0"/>
                  <a:cs typeface="Arial" panose="020B0604020202020204" pitchFamily="34" charset="0"/>
                </a:rPr>
                <a:t>Tớ có 15</a:t>
              </a:r>
            </a:p>
            <a:p>
              <a:pPr algn="ctr"/>
              <a:r>
                <a:rPr lang="vi-VN" sz="2400" i="1" dirty="0">
                  <a:latin typeface="Arial" panose="020B0604020202020204" pitchFamily="34" charset="0"/>
                  <a:cs typeface="Arial" panose="020B0604020202020204" pitchFamily="34" charset="0"/>
                </a:rPr>
                <a:t>cái nhãn vở.</a:t>
              </a:r>
            </a:p>
          </p:txBody>
        </p:sp>
      </p:grpSp>
      <p:grpSp>
        <p:nvGrpSpPr>
          <p:cNvPr id="35" name="Group 34">
            <a:extLst>
              <a:ext uri="{FF2B5EF4-FFF2-40B4-BE49-F238E27FC236}">
                <a16:creationId xmlns:a16="http://schemas.microsoft.com/office/drawing/2014/main" id="{87B1AB01-7F11-454E-A428-BD0B2121B85C}"/>
              </a:ext>
            </a:extLst>
          </p:cNvPr>
          <p:cNvGrpSpPr/>
          <p:nvPr/>
        </p:nvGrpSpPr>
        <p:grpSpPr>
          <a:xfrm>
            <a:off x="5666271" y="1095893"/>
            <a:ext cx="3066108" cy="1890424"/>
            <a:chOff x="2641599" y="2733429"/>
            <a:chExt cx="2266174" cy="1890424"/>
          </a:xfrm>
        </p:grpSpPr>
        <p:sp>
          <p:nvSpPr>
            <p:cNvPr id="36" name="Speech Bubble: Oval 35">
              <a:extLst>
                <a:ext uri="{FF2B5EF4-FFF2-40B4-BE49-F238E27FC236}">
                  <a16:creationId xmlns:a16="http://schemas.microsoft.com/office/drawing/2014/main" id="{0408AFC3-BFDA-4764-9798-D3F558BFF5EA}"/>
                </a:ext>
              </a:extLst>
            </p:cNvPr>
            <p:cNvSpPr/>
            <p:nvPr/>
          </p:nvSpPr>
          <p:spPr>
            <a:xfrm>
              <a:off x="2641599" y="2733429"/>
              <a:ext cx="2266174" cy="1890424"/>
            </a:xfrm>
            <a:prstGeom prst="wedgeEllipseCallout">
              <a:avLst>
                <a:gd name="adj1" fmla="val -21670"/>
                <a:gd name="adj2" fmla="val 93300"/>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7" name="TextBox 36">
              <a:extLst>
                <a:ext uri="{FF2B5EF4-FFF2-40B4-BE49-F238E27FC236}">
                  <a16:creationId xmlns:a16="http://schemas.microsoft.com/office/drawing/2014/main" id="{EC8D8A98-5181-4B62-877B-F733FD035F69}"/>
                </a:ext>
              </a:extLst>
            </p:cNvPr>
            <p:cNvSpPr txBox="1"/>
            <p:nvPr/>
          </p:nvSpPr>
          <p:spPr>
            <a:xfrm>
              <a:off x="2860672" y="2910996"/>
              <a:ext cx="1873272" cy="1569660"/>
            </a:xfrm>
            <a:prstGeom prst="rect">
              <a:avLst/>
            </a:prstGeom>
            <a:noFill/>
          </p:spPr>
          <p:txBody>
            <a:bodyPr wrap="square" rtlCol="0">
              <a:spAutoFit/>
            </a:bodyPr>
            <a:lstStyle/>
            <a:p>
              <a:pPr algn="ctr"/>
              <a:r>
                <a:rPr lang="vi-VN" sz="2400" i="1" dirty="0">
                  <a:latin typeface="Arial" panose="020B0604020202020204" pitchFamily="34" charset="0"/>
                  <a:cs typeface="Arial" panose="020B0604020202020204" pitchFamily="34" charset="0"/>
                </a:rPr>
                <a:t>Số nhãn vở của tớ nhiều hơn của Nam nhưng ít hơn của Mai.</a:t>
              </a:r>
            </a:p>
          </p:txBody>
        </p:sp>
      </p:grpSp>
      <p:sp>
        <p:nvSpPr>
          <p:cNvPr id="40" name="TextBox 39">
            <a:extLst>
              <a:ext uri="{FF2B5EF4-FFF2-40B4-BE49-F238E27FC236}">
                <a16:creationId xmlns:a16="http://schemas.microsoft.com/office/drawing/2014/main" id="{562BEC35-19A4-4C9A-8CFC-540D24B2D421}"/>
              </a:ext>
            </a:extLst>
          </p:cNvPr>
          <p:cNvSpPr txBox="1"/>
          <p:nvPr/>
        </p:nvSpPr>
        <p:spPr>
          <a:xfrm>
            <a:off x="7478186" y="3043724"/>
            <a:ext cx="3673518" cy="1200329"/>
          </a:xfrm>
          <a:prstGeom prst="rect">
            <a:avLst/>
          </a:prstGeom>
          <a:noFill/>
        </p:spPr>
        <p:txBody>
          <a:bodyPr wrap="square" rtlCol="0">
            <a:spAutoFit/>
          </a:bodyPr>
          <a:lstStyle/>
          <a:p>
            <a:pPr algn="just"/>
            <a:r>
              <a:rPr lang="vi-VN" sz="2400" dirty="0"/>
              <a:t>Kết quả của phép tính nào sau đây là số nhãn vở của Rô-bốt?</a:t>
            </a:r>
          </a:p>
        </p:txBody>
      </p:sp>
      <p:sp>
        <p:nvSpPr>
          <p:cNvPr id="3" name="TextBox 2">
            <a:extLst>
              <a:ext uri="{FF2B5EF4-FFF2-40B4-BE49-F238E27FC236}">
                <a16:creationId xmlns:a16="http://schemas.microsoft.com/office/drawing/2014/main" id="{666A09D4-D1D9-4ADF-8D93-BB74140035FF}"/>
              </a:ext>
            </a:extLst>
          </p:cNvPr>
          <p:cNvSpPr txBox="1"/>
          <p:nvPr/>
        </p:nvSpPr>
        <p:spPr>
          <a:xfrm>
            <a:off x="7860185" y="4078534"/>
            <a:ext cx="1558440" cy="2193677"/>
          </a:xfrm>
          <a:prstGeom prst="rect">
            <a:avLst/>
          </a:prstGeom>
          <a:noFill/>
        </p:spPr>
        <p:txBody>
          <a:bodyPr wrap="none" rtlCol="0">
            <a:spAutoFit/>
          </a:bodyPr>
          <a:lstStyle/>
          <a:p>
            <a:pPr marL="342900" indent="-342900">
              <a:lnSpc>
                <a:spcPct val="200000"/>
              </a:lnSpc>
              <a:buClr>
                <a:srgbClr val="DF1BA7"/>
              </a:buClr>
              <a:buAutoNum type="alphaUcPeriod"/>
            </a:pPr>
            <a:r>
              <a:rPr lang="vi-VN" sz="2400" dirty="0"/>
              <a:t>32 – 17</a:t>
            </a:r>
          </a:p>
          <a:p>
            <a:pPr marL="342900" indent="-342900">
              <a:lnSpc>
                <a:spcPct val="200000"/>
              </a:lnSpc>
              <a:buClr>
                <a:srgbClr val="DF1BA7"/>
              </a:buClr>
              <a:buAutoNum type="alphaUcPeriod"/>
            </a:pPr>
            <a:r>
              <a:rPr lang="vi-VN" sz="2400" dirty="0"/>
              <a:t>62 – 42</a:t>
            </a:r>
          </a:p>
          <a:p>
            <a:pPr marL="342900" indent="-342900">
              <a:lnSpc>
                <a:spcPct val="200000"/>
              </a:lnSpc>
              <a:buClr>
                <a:srgbClr val="DF1BA7"/>
              </a:buClr>
              <a:buAutoNum type="alphaUcPeriod"/>
            </a:pPr>
            <a:r>
              <a:rPr lang="vi-VN" sz="2400" dirty="0"/>
              <a:t>51 – 33</a:t>
            </a:r>
          </a:p>
        </p:txBody>
      </p:sp>
      <p:grpSp>
        <p:nvGrpSpPr>
          <p:cNvPr id="44" name="Group 43">
            <a:extLst>
              <a:ext uri="{FF2B5EF4-FFF2-40B4-BE49-F238E27FC236}">
                <a16:creationId xmlns:a16="http://schemas.microsoft.com/office/drawing/2014/main" id="{8FFA4B3F-1350-4002-8BB2-C5A78C686EEA}"/>
              </a:ext>
            </a:extLst>
          </p:cNvPr>
          <p:cNvGrpSpPr/>
          <p:nvPr/>
        </p:nvGrpSpPr>
        <p:grpSpPr>
          <a:xfrm>
            <a:off x="9513036" y="4258981"/>
            <a:ext cx="793899" cy="585121"/>
            <a:chOff x="1750173" y="2926500"/>
            <a:chExt cx="793899" cy="585121"/>
          </a:xfrm>
        </p:grpSpPr>
        <p:sp>
          <p:nvSpPr>
            <p:cNvPr id="45" name="Oval 44">
              <a:extLst>
                <a:ext uri="{FF2B5EF4-FFF2-40B4-BE49-F238E27FC236}">
                  <a16:creationId xmlns:a16="http://schemas.microsoft.com/office/drawing/2014/main" id="{2051FA93-7524-40DC-8241-C1FE147D7958}"/>
                </a:ext>
              </a:extLst>
            </p:cNvPr>
            <p:cNvSpPr/>
            <p:nvPr/>
          </p:nvSpPr>
          <p:spPr>
            <a:xfrm>
              <a:off x="1750173" y="2926500"/>
              <a:ext cx="585121" cy="585121"/>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26</a:t>
              </a:r>
              <a:endParaRPr lang="vi-VN" sz="2000" dirty="0"/>
            </a:p>
          </p:txBody>
        </p:sp>
        <p:sp>
          <p:nvSpPr>
            <p:cNvPr id="46" name="TextBox 45">
              <a:extLst>
                <a:ext uri="{FF2B5EF4-FFF2-40B4-BE49-F238E27FC236}">
                  <a16:creationId xmlns:a16="http://schemas.microsoft.com/office/drawing/2014/main" id="{2F4CC530-1B9B-4F73-ADDC-8664EBF5DD50}"/>
                </a:ext>
              </a:extLst>
            </p:cNvPr>
            <p:cNvSpPr txBox="1"/>
            <p:nvPr/>
          </p:nvSpPr>
          <p:spPr>
            <a:xfrm>
              <a:off x="1763424" y="2967336"/>
              <a:ext cx="780648" cy="523220"/>
            </a:xfrm>
            <a:prstGeom prst="rect">
              <a:avLst/>
            </a:prstGeom>
            <a:noFill/>
          </p:spPr>
          <p:txBody>
            <a:bodyPr wrap="square" rtlCol="0">
              <a:spAutoFit/>
            </a:bodyPr>
            <a:lstStyle/>
            <a:p>
              <a:r>
                <a:rPr lang="en-US" sz="2800" b="1" dirty="0">
                  <a:solidFill>
                    <a:srgbClr val="FF0000"/>
                  </a:solidFill>
                </a:rPr>
                <a:t>15</a:t>
              </a:r>
              <a:endParaRPr lang="vi-VN" sz="2800" b="1" dirty="0">
                <a:solidFill>
                  <a:srgbClr val="FF0000"/>
                </a:solidFill>
              </a:endParaRPr>
            </a:p>
          </p:txBody>
        </p:sp>
      </p:grpSp>
      <p:grpSp>
        <p:nvGrpSpPr>
          <p:cNvPr id="47" name="Group 46">
            <a:extLst>
              <a:ext uri="{FF2B5EF4-FFF2-40B4-BE49-F238E27FC236}">
                <a16:creationId xmlns:a16="http://schemas.microsoft.com/office/drawing/2014/main" id="{7D72BC48-9F10-4DF7-B665-15B3D5B361A6}"/>
              </a:ext>
            </a:extLst>
          </p:cNvPr>
          <p:cNvGrpSpPr/>
          <p:nvPr/>
        </p:nvGrpSpPr>
        <p:grpSpPr>
          <a:xfrm>
            <a:off x="9526287" y="4988226"/>
            <a:ext cx="793899" cy="585121"/>
            <a:chOff x="1750173" y="2926500"/>
            <a:chExt cx="793899" cy="585121"/>
          </a:xfrm>
        </p:grpSpPr>
        <p:sp>
          <p:nvSpPr>
            <p:cNvPr id="48" name="Oval 47">
              <a:extLst>
                <a:ext uri="{FF2B5EF4-FFF2-40B4-BE49-F238E27FC236}">
                  <a16:creationId xmlns:a16="http://schemas.microsoft.com/office/drawing/2014/main" id="{3C21B69F-49BA-4641-878A-7055EC2DF6E3}"/>
                </a:ext>
              </a:extLst>
            </p:cNvPr>
            <p:cNvSpPr/>
            <p:nvPr/>
          </p:nvSpPr>
          <p:spPr>
            <a:xfrm>
              <a:off x="1750173" y="2926500"/>
              <a:ext cx="585121" cy="585121"/>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26</a:t>
              </a:r>
              <a:endParaRPr lang="vi-VN" sz="2000" dirty="0"/>
            </a:p>
          </p:txBody>
        </p:sp>
        <p:sp>
          <p:nvSpPr>
            <p:cNvPr id="49" name="TextBox 48">
              <a:extLst>
                <a:ext uri="{FF2B5EF4-FFF2-40B4-BE49-F238E27FC236}">
                  <a16:creationId xmlns:a16="http://schemas.microsoft.com/office/drawing/2014/main" id="{859D09FA-6597-47E2-AE57-F80945643DA4}"/>
                </a:ext>
              </a:extLst>
            </p:cNvPr>
            <p:cNvSpPr txBox="1"/>
            <p:nvPr/>
          </p:nvSpPr>
          <p:spPr>
            <a:xfrm>
              <a:off x="1763424" y="2967336"/>
              <a:ext cx="780648" cy="523220"/>
            </a:xfrm>
            <a:prstGeom prst="rect">
              <a:avLst/>
            </a:prstGeom>
            <a:noFill/>
          </p:spPr>
          <p:txBody>
            <a:bodyPr wrap="square" rtlCol="0">
              <a:spAutoFit/>
            </a:bodyPr>
            <a:lstStyle/>
            <a:p>
              <a:r>
                <a:rPr lang="en-US" sz="2800" b="1" dirty="0">
                  <a:solidFill>
                    <a:srgbClr val="FF0000"/>
                  </a:solidFill>
                </a:rPr>
                <a:t>20</a:t>
              </a:r>
              <a:endParaRPr lang="vi-VN" sz="2800" b="1" dirty="0">
                <a:solidFill>
                  <a:srgbClr val="FF0000"/>
                </a:solidFill>
              </a:endParaRPr>
            </a:p>
          </p:txBody>
        </p:sp>
      </p:grpSp>
      <p:grpSp>
        <p:nvGrpSpPr>
          <p:cNvPr id="54" name="Group 53">
            <a:extLst>
              <a:ext uri="{FF2B5EF4-FFF2-40B4-BE49-F238E27FC236}">
                <a16:creationId xmlns:a16="http://schemas.microsoft.com/office/drawing/2014/main" id="{82EA31B0-F55C-4E46-B42A-B35258A510A2}"/>
              </a:ext>
            </a:extLst>
          </p:cNvPr>
          <p:cNvGrpSpPr/>
          <p:nvPr/>
        </p:nvGrpSpPr>
        <p:grpSpPr>
          <a:xfrm>
            <a:off x="9539538" y="5693286"/>
            <a:ext cx="793899" cy="585121"/>
            <a:chOff x="1750173" y="2926500"/>
            <a:chExt cx="793899" cy="585121"/>
          </a:xfrm>
        </p:grpSpPr>
        <p:sp>
          <p:nvSpPr>
            <p:cNvPr id="55" name="Oval 54">
              <a:extLst>
                <a:ext uri="{FF2B5EF4-FFF2-40B4-BE49-F238E27FC236}">
                  <a16:creationId xmlns:a16="http://schemas.microsoft.com/office/drawing/2014/main" id="{78DEBA66-3F15-4818-9286-B3340CEBDE3B}"/>
                </a:ext>
              </a:extLst>
            </p:cNvPr>
            <p:cNvSpPr/>
            <p:nvPr/>
          </p:nvSpPr>
          <p:spPr>
            <a:xfrm>
              <a:off x="1750173" y="2926500"/>
              <a:ext cx="585121" cy="585121"/>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26</a:t>
              </a:r>
              <a:endParaRPr lang="vi-VN" sz="2000" dirty="0"/>
            </a:p>
          </p:txBody>
        </p:sp>
        <p:sp>
          <p:nvSpPr>
            <p:cNvPr id="56" name="TextBox 55">
              <a:extLst>
                <a:ext uri="{FF2B5EF4-FFF2-40B4-BE49-F238E27FC236}">
                  <a16:creationId xmlns:a16="http://schemas.microsoft.com/office/drawing/2014/main" id="{C7A53C14-106A-47EB-9393-C8C3538A7D8C}"/>
                </a:ext>
              </a:extLst>
            </p:cNvPr>
            <p:cNvSpPr txBox="1"/>
            <p:nvPr/>
          </p:nvSpPr>
          <p:spPr>
            <a:xfrm>
              <a:off x="1763424" y="2967336"/>
              <a:ext cx="780648" cy="523220"/>
            </a:xfrm>
            <a:prstGeom prst="rect">
              <a:avLst/>
            </a:prstGeom>
            <a:noFill/>
          </p:spPr>
          <p:txBody>
            <a:bodyPr wrap="square" rtlCol="0">
              <a:spAutoFit/>
            </a:bodyPr>
            <a:lstStyle/>
            <a:p>
              <a:r>
                <a:rPr lang="en-US" sz="2800" b="1" dirty="0">
                  <a:solidFill>
                    <a:srgbClr val="FF0000"/>
                  </a:solidFill>
                </a:rPr>
                <a:t>18</a:t>
              </a:r>
              <a:endParaRPr lang="vi-VN" sz="2800" b="1" dirty="0">
                <a:solidFill>
                  <a:srgbClr val="FF0000"/>
                </a:solidFill>
              </a:endParaRPr>
            </a:p>
          </p:txBody>
        </p:sp>
      </p:grpSp>
      <p:sp>
        <p:nvSpPr>
          <p:cNvPr id="57" name="Oval 56">
            <a:extLst>
              <a:ext uri="{FF2B5EF4-FFF2-40B4-BE49-F238E27FC236}">
                <a16:creationId xmlns:a16="http://schemas.microsoft.com/office/drawing/2014/main" id="{35CF08E2-2A4C-4BBA-95E8-4FE00BDB0701}"/>
              </a:ext>
            </a:extLst>
          </p:cNvPr>
          <p:cNvSpPr/>
          <p:nvPr/>
        </p:nvSpPr>
        <p:spPr>
          <a:xfrm>
            <a:off x="7755601" y="5694849"/>
            <a:ext cx="583093" cy="6426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extLst>
      <p:ext uri="{BB962C8B-B14F-4D97-AF65-F5344CB8AC3E}">
        <p14:creationId xmlns:p14="http://schemas.microsoft.com/office/powerpoint/2010/main" val="98806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down)">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down)">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left)">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8"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additive="base">
                                        <p:cTn id="45" dur="500"/>
                                        <p:tgtEl>
                                          <p:spTgt spid="44"/>
                                        </p:tgtEl>
                                        <p:attrNameLst>
                                          <p:attrName>ppt_x</p:attrName>
                                        </p:attrNameLst>
                                      </p:cBhvr>
                                      <p:tavLst>
                                        <p:tav tm="0">
                                          <p:val>
                                            <p:strVal val="#ppt_x-#ppt_w*1.125000"/>
                                          </p:val>
                                        </p:tav>
                                        <p:tav tm="100000">
                                          <p:val>
                                            <p:strVal val="#ppt_x"/>
                                          </p:val>
                                        </p:tav>
                                      </p:tavLst>
                                    </p:anim>
                                    <p:animEffect transition="in" filter="wipe(right)">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8" fill="hold" nodeType="click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p:tgtEl>
                                          <p:spTgt spid="47"/>
                                        </p:tgtEl>
                                        <p:attrNameLst>
                                          <p:attrName>ppt_x</p:attrName>
                                        </p:attrNameLst>
                                      </p:cBhvr>
                                      <p:tavLst>
                                        <p:tav tm="0">
                                          <p:val>
                                            <p:strVal val="#ppt_x-#ppt_w*1.125000"/>
                                          </p:val>
                                        </p:tav>
                                        <p:tav tm="100000">
                                          <p:val>
                                            <p:strVal val="#ppt_x"/>
                                          </p:val>
                                        </p:tav>
                                      </p:tavLst>
                                    </p:anim>
                                    <p:animEffect transition="in" filter="wipe(right)">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nodeType="clickEffect">
                                  <p:stCondLst>
                                    <p:cond delay="0"/>
                                  </p:stCondLst>
                                  <p:childTnLst>
                                    <p:set>
                                      <p:cBhvr>
                                        <p:cTn id="56" dur="1" fill="hold">
                                          <p:stCondLst>
                                            <p:cond delay="0"/>
                                          </p:stCondLst>
                                        </p:cTn>
                                        <p:tgtEl>
                                          <p:spTgt spid="54"/>
                                        </p:tgtEl>
                                        <p:attrNameLst>
                                          <p:attrName>style.visibility</p:attrName>
                                        </p:attrNameLst>
                                      </p:cBhvr>
                                      <p:to>
                                        <p:strVal val="visible"/>
                                      </p:to>
                                    </p:set>
                                    <p:anim calcmode="lin" valueType="num">
                                      <p:cBhvr additive="base">
                                        <p:cTn id="57" dur="500"/>
                                        <p:tgtEl>
                                          <p:spTgt spid="54"/>
                                        </p:tgtEl>
                                        <p:attrNameLst>
                                          <p:attrName>ppt_x</p:attrName>
                                        </p:attrNameLst>
                                      </p:cBhvr>
                                      <p:tavLst>
                                        <p:tav tm="0">
                                          <p:val>
                                            <p:strVal val="#ppt_x-#ppt_w*1.125000"/>
                                          </p:val>
                                        </p:tav>
                                        <p:tav tm="100000">
                                          <p:val>
                                            <p:strVal val="#ppt_x"/>
                                          </p:val>
                                        </p:tav>
                                      </p:tavLst>
                                    </p:anim>
                                    <p:animEffect transition="in" filter="wipe(right)">
                                      <p:cBhvr>
                                        <p:cTn id="58" dur="500"/>
                                        <p:tgtEl>
                                          <p:spTgt spid="54"/>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wheel(1)">
                                      <p:cBhvr>
                                        <p:cTn id="63" dur="2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40" grpId="0"/>
      <p:bldP spid="3" grpId="0"/>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CED91646-F433-4E33-9259-5D3151798DE5}"/>
              </a:ext>
            </a:extLst>
          </p:cNvPr>
          <p:cNvSpPr/>
          <p:nvPr/>
        </p:nvSpPr>
        <p:spPr>
          <a:xfrm>
            <a:off x="795399" y="531219"/>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endParaRPr lang="vi-VN" sz="3200" b="1" dirty="0"/>
          </a:p>
        </p:txBody>
      </p:sp>
      <p:sp>
        <p:nvSpPr>
          <p:cNvPr id="8" name="TextBox 7">
            <a:extLst>
              <a:ext uri="{FF2B5EF4-FFF2-40B4-BE49-F238E27FC236}">
                <a16:creationId xmlns:a16="http://schemas.microsoft.com/office/drawing/2014/main" id="{A68259A6-7178-4239-B4B2-F47B84EF0690}"/>
              </a:ext>
            </a:extLst>
          </p:cNvPr>
          <p:cNvSpPr txBox="1"/>
          <p:nvPr/>
        </p:nvSpPr>
        <p:spPr>
          <a:xfrm>
            <a:off x="1472996" y="451321"/>
            <a:ext cx="5435047" cy="2862322"/>
          </a:xfrm>
          <a:prstGeom prst="rect">
            <a:avLst/>
          </a:prstGeom>
          <a:noFill/>
        </p:spPr>
        <p:txBody>
          <a:bodyPr wrap="square" rtlCol="0">
            <a:spAutoFit/>
          </a:bodyPr>
          <a:lstStyle/>
          <a:p>
            <a:pPr algn="just"/>
            <a:r>
              <a:rPr lang="vi-VN" sz="3600" dirty="0">
                <a:latin typeface="Times New Roman" panose="02020603050405020304" pitchFamily="18" charset="0"/>
                <a:cs typeface="Times New Roman" panose="02020603050405020304" pitchFamily="18" charset="0"/>
              </a:rPr>
              <a:t>Ghép hai trong ba thẻ số bên được các số có hai chữ số. Số bé nhất trong các số đó là số nào? Số lớn nhất trong các số đó là số nào?</a:t>
            </a:r>
          </a:p>
        </p:txBody>
      </p:sp>
      <p:pic>
        <p:nvPicPr>
          <p:cNvPr id="4" name="Picture 3">
            <a:extLst>
              <a:ext uri="{FF2B5EF4-FFF2-40B4-BE49-F238E27FC236}">
                <a16:creationId xmlns:a16="http://schemas.microsoft.com/office/drawing/2014/main" id="{8674F50B-5D3D-4CCD-A5E5-3D148E4B82B7}"/>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6908043" y="635001"/>
            <a:ext cx="4488558" cy="3452078"/>
          </a:xfrm>
          <a:prstGeom prst="rect">
            <a:avLst/>
          </a:prstGeom>
        </p:spPr>
      </p:pic>
      <p:sp>
        <p:nvSpPr>
          <p:cNvPr id="5" name="Rectangle: Rounded Corners 4">
            <a:extLst>
              <a:ext uri="{FF2B5EF4-FFF2-40B4-BE49-F238E27FC236}">
                <a16:creationId xmlns:a16="http://schemas.microsoft.com/office/drawing/2014/main" id="{5EF3D7C3-7365-46D6-9577-527DE82D2B4F}"/>
              </a:ext>
            </a:extLst>
          </p:cNvPr>
          <p:cNvSpPr/>
          <p:nvPr/>
        </p:nvSpPr>
        <p:spPr>
          <a:xfrm>
            <a:off x="1211268" y="3361942"/>
            <a:ext cx="677517" cy="874643"/>
          </a:xfrm>
          <a:prstGeom prst="roundRect">
            <a:avLst>
              <a:gd name="adj" fmla="val 10106"/>
            </a:avLst>
          </a:prstGeom>
          <a:solidFill>
            <a:srgbClr val="FDD35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3</a:t>
            </a:r>
          </a:p>
        </p:txBody>
      </p:sp>
      <p:sp>
        <p:nvSpPr>
          <p:cNvPr id="12" name="Rectangle: Rounded Corners 11">
            <a:extLst>
              <a:ext uri="{FF2B5EF4-FFF2-40B4-BE49-F238E27FC236}">
                <a16:creationId xmlns:a16="http://schemas.microsoft.com/office/drawing/2014/main" id="{7874A2D2-06A7-4F42-8708-3BFE1D8696E3}"/>
              </a:ext>
            </a:extLst>
          </p:cNvPr>
          <p:cNvSpPr/>
          <p:nvPr/>
        </p:nvSpPr>
        <p:spPr>
          <a:xfrm>
            <a:off x="2037872" y="3361942"/>
            <a:ext cx="677517" cy="874643"/>
          </a:xfrm>
          <a:prstGeom prst="roundRect">
            <a:avLst>
              <a:gd name="adj" fmla="val 10106"/>
            </a:avLst>
          </a:prstGeom>
          <a:solidFill>
            <a:srgbClr val="F9712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3</a:t>
            </a:r>
          </a:p>
        </p:txBody>
      </p:sp>
      <p:sp>
        <p:nvSpPr>
          <p:cNvPr id="13" name="Rectangle: Rounded Corners 12">
            <a:extLst>
              <a:ext uri="{FF2B5EF4-FFF2-40B4-BE49-F238E27FC236}">
                <a16:creationId xmlns:a16="http://schemas.microsoft.com/office/drawing/2014/main" id="{1BE4A5A5-9E49-432E-A25E-82068D36F34F}"/>
              </a:ext>
            </a:extLst>
          </p:cNvPr>
          <p:cNvSpPr/>
          <p:nvPr/>
        </p:nvSpPr>
        <p:spPr>
          <a:xfrm>
            <a:off x="3259382" y="3361942"/>
            <a:ext cx="677517" cy="874643"/>
          </a:xfrm>
          <a:prstGeom prst="roundRect">
            <a:avLst>
              <a:gd name="adj" fmla="val 10106"/>
            </a:avLst>
          </a:prstGeom>
          <a:solidFill>
            <a:srgbClr val="FDD35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3</a:t>
            </a:r>
          </a:p>
        </p:txBody>
      </p:sp>
      <p:sp>
        <p:nvSpPr>
          <p:cNvPr id="14" name="Rectangle: Rounded Corners 13">
            <a:extLst>
              <a:ext uri="{FF2B5EF4-FFF2-40B4-BE49-F238E27FC236}">
                <a16:creationId xmlns:a16="http://schemas.microsoft.com/office/drawing/2014/main" id="{DA96774E-4069-412E-8469-405B496F68A3}"/>
              </a:ext>
            </a:extLst>
          </p:cNvPr>
          <p:cNvSpPr/>
          <p:nvPr/>
        </p:nvSpPr>
        <p:spPr>
          <a:xfrm>
            <a:off x="4085986" y="3361942"/>
            <a:ext cx="677517" cy="874643"/>
          </a:xfrm>
          <a:prstGeom prst="roundRect">
            <a:avLst>
              <a:gd name="adj" fmla="val 10106"/>
            </a:avLst>
          </a:prstGeom>
          <a:solidFill>
            <a:srgbClr val="7BCE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8</a:t>
            </a:r>
          </a:p>
        </p:txBody>
      </p:sp>
      <p:sp>
        <p:nvSpPr>
          <p:cNvPr id="15" name="Rectangle: Rounded Corners 14">
            <a:extLst>
              <a:ext uri="{FF2B5EF4-FFF2-40B4-BE49-F238E27FC236}">
                <a16:creationId xmlns:a16="http://schemas.microsoft.com/office/drawing/2014/main" id="{F0377993-BD3B-48F4-8BD3-F55482A599BE}"/>
              </a:ext>
            </a:extLst>
          </p:cNvPr>
          <p:cNvSpPr/>
          <p:nvPr/>
        </p:nvSpPr>
        <p:spPr>
          <a:xfrm>
            <a:off x="5307496" y="3361942"/>
            <a:ext cx="677517" cy="874643"/>
          </a:xfrm>
          <a:prstGeom prst="roundRect">
            <a:avLst>
              <a:gd name="adj" fmla="val 10106"/>
            </a:avLst>
          </a:prstGeom>
          <a:solidFill>
            <a:srgbClr val="7BCE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8</a:t>
            </a:r>
            <a:endParaRPr lang="vi-VN" sz="4000" dirty="0">
              <a:solidFill>
                <a:schemeClr val="tx1"/>
              </a:solidFill>
            </a:endParaRPr>
          </a:p>
        </p:txBody>
      </p:sp>
      <p:sp>
        <p:nvSpPr>
          <p:cNvPr id="16" name="Rectangle: Rounded Corners 15">
            <a:extLst>
              <a:ext uri="{FF2B5EF4-FFF2-40B4-BE49-F238E27FC236}">
                <a16:creationId xmlns:a16="http://schemas.microsoft.com/office/drawing/2014/main" id="{F0E0A86F-EA9B-40C1-8C2D-EE91469A1555}"/>
              </a:ext>
            </a:extLst>
          </p:cNvPr>
          <p:cNvSpPr/>
          <p:nvPr/>
        </p:nvSpPr>
        <p:spPr>
          <a:xfrm>
            <a:off x="6134100" y="3361942"/>
            <a:ext cx="677517" cy="874643"/>
          </a:xfrm>
          <a:prstGeom prst="roundRect">
            <a:avLst>
              <a:gd name="adj" fmla="val 10106"/>
            </a:avLst>
          </a:prstGeom>
          <a:solidFill>
            <a:srgbClr val="F9712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rPr>
              <a:t>3</a:t>
            </a:r>
          </a:p>
        </p:txBody>
      </p:sp>
      <p:sp>
        <p:nvSpPr>
          <p:cNvPr id="7" name="TextBox 6">
            <a:extLst>
              <a:ext uri="{FF2B5EF4-FFF2-40B4-BE49-F238E27FC236}">
                <a16:creationId xmlns:a16="http://schemas.microsoft.com/office/drawing/2014/main" id="{7E4AED31-D060-4681-BE75-630685B44F24}"/>
              </a:ext>
            </a:extLst>
          </p:cNvPr>
          <p:cNvSpPr txBox="1"/>
          <p:nvPr/>
        </p:nvSpPr>
        <p:spPr>
          <a:xfrm>
            <a:off x="2850292" y="3799263"/>
            <a:ext cx="298480" cy="584775"/>
          </a:xfrm>
          <a:prstGeom prst="rect">
            <a:avLst/>
          </a:prstGeom>
          <a:noFill/>
        </p:spPr>
        <p:txBody>
          <a:bodyPr wrap="none" rtlCol="0">
            <a:spAutoFit/>
          </a:bodyPr>
          <a:lstStyle/>
          <a:p>
            <a:r>
              <a:rPr lang="vi-VN" sz="3200" dirty="0"/>
              <a:t>;</a:t>
            </a:r>
          </a:p>
        </p:txBody>
      </p:sp>
      <p:sp>
        <p:nvSpPr>
          <p:cNvPr id="18" name="TextBox 17">
            <a:extLst>
              <a:ext uri="{FF2B5EF4-FFF2-40B4-BE49-F238E27FC236}">
                <a16:creationId xmlns:a16="http://schemas.microsoft.com/office/drawing/2014/main" id="{7E123295-F795-4F8B-A793-F07D4FE515DC}"/>
              </a:ext>
            </a:extLst>
          </p:cNvPr>
          <p:cNvSpPr txBox="1"/>
          <p:nvPr/>
        </p:nvSpPr>
        <p:spPr>
          <a:xfrm>
            <a:off x="4912590" y="3799262"/>
            <a:ext cx="298480" cy="584775"/>
          </a:xfrm>
          <a:prstGeom prst="rect">
            <a:avLst/>
          </a:prstGeom>
          <a:noFill/>
        </p:spPr>
        <p:txBody>
          <a:bodyPr wrap="none" rtlCol="0">
            <a:spAutoFit/>
          </a:bodyPr>
          <a:lstStyle/>
          <a:p>
            <a:r>
              <a:rPr lang="vi-VN" sz="3200" dirty="0"/>
              <a:t>;</a:t>
            </a:r>
          </a:p>
        </p:txBody>
      </p:sp>
      <p:sp>
        <p:nvSpPr>
          <p:cNvPr id="9" name="TextBox 8">
            <a:extLst>
              <a:ext uri="{FF2B5EF4-FFF2-40B4-BE49-F238E27FC236}">
                <a16:creationId xmlns:a16="http://schemas.microsoft.com/office/drawing/2014/main" id="{CEF06104-810E-48F5-B11E-D041866DB53E}"/>
              </a:ext>
            </a:extLst>
          </p:cNvPr>
          <p:cNvSpPr txBox="1"/>
          <p:nvPr/>
        </p:nvSpPr>
        <p:spPr>
          <a:xfrm flipH="1">
            <a:off x="2071597" y="4661966"/>
            <a:ext cx="7889148" cy="707886"/>
          </a:xfrm>
          <a:prstGeom prst="rect">
            <a:avLst/>
          </a:prstGeom>
          <a:noFill/>
        </p:spPr>
        <p:txBody>
          <a:bodyPr wrap="square" rtlCol="0">
            <a:spAutoFit/>
          </a:bodyPr>
          <a:lstStyle/>
          <a:p>
            <a:r>
              <a:rPr lang="vi-VN" sz="4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Số bé nhất trong các số đó là 33.</a:t>
            </a:r>
            <a:endParaRPr lang="vi-VN" sz="4000" dirty="0">
              <a:solidFill>
                <a:srgbClr val="FF0000"/>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36947E37-F4D1-46FA-BDBC-DD893617DA00}"/>
              </a:ext>
            </a:extLst>
          </p:cNvPr>
          <p:cNvSpPr txBox="1"/>
          <p:nvPr/>
        </p:nvSpPr>
        <p:spPr>
          <a:xfrm flipH="1">
            <a:off x="2078555" y="5378417"/>
            <a:ext cx="8111089" cy="707886"/>
          </a:xfrm>
          <a:prstGeom prst="rect">
            <a:avLst/>
          </a:prstGeom>
          <a:noFill/>
        </p:spPr>
        <p:txBody>
          <a:bodyPr wrap="square" rtlCol="0">
            <a:spAutoFit/>
          </a:bodyPr>
          <a:lstStyle/>
          <a:p>
            <a:r>
              <a:rPr lang="vi-VN" sz="40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Số lớn nhất trong các số đó là 83.</a:t>
            </a:r>
            <a:endParaRPr lang="vi-VN"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405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par>
                          <p:cTn id="34" fill="hold">
                            <p:stCondLst>
                              <p:cond delay="500"/>
                            </p:stCondLst>
                            <p:childTnLst>
                              <p:par>
                                <p:cTn id="35" presetID="17" presetClass="entr" presetSubtype="1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par>
                          <p:cTn id="50" fill="hold">
                            <p:stCondLst>
                              <p:cond delay="500"/>
                            </p:stCondLst>
                            <p:childTnLst>
                              <p:par>
                                <p:cTn id="51" presetID="17" presetClass="entr" presetSubtype="1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500"/>
                                        <p:tgtEl>
                                          <p:spTgt spid="9"/>
                                        </p:tgtEl>
                                      </p:cBhvr>
                                    </p:animEffect>
                                  </p:childTnLst>
                                </p:cTn>
                              </p:par>
                            </p:childTnLst>
                          </p:cTn>
                        </p:par>
                        <p:par>
                          <p:cTn id="66" fill="hold">
                            <p:stCondLst>
                              <p:cond delay="500"/>
                            </p:stCondLst>
                            <p:childTnLst>
                              <p:par>
                                <p:cTn id="67" presetID="26" presetClass="emph" presetSubtype="0" repeatCount="2000" fill="hold" grpId="1" nodeType="afterEffect">
                                  <p:stCondLst>
                                    <p:cond delay="0"/>
                                  </p:stCondLst>
                                  <p:childTnLst>
                                    <p:animEffect transition="out" filter="fade">
                                      <p:cBhvr>
                                        <p:cTn id="68" dur="500" tmFilter="0, 0; .2, .5; .8, .5; 1, 0"/>
                                        <p:tgtEl>
                                          <p:spTgt spid="5"/>
                                        </p:tgtEl>
                                      </p:cBhvr>
                                    </p:animEffect>
                                    <p:animScale>
                                      <p:cBhvr>
                                        <p:cTn id="69" dur="250" autoRev="1" fill="hold"/>
                                        <p:tgtEl>
                                          <p:spTgt spid="5"/>
                                        </p:tgtEl>
                                      </p:cBhvr>
                                      <p:by x="105000" y="105000"/>
                                    </p:animScale>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12"/>
                                        </p:tgtEl>
                                      </p:cBhvr>
                                    </p:animEffect>
                                    <p:animScale>
                                      <p:cBhvr>
                                        <p:cTn id="72" dur="250" autoRev="1" fill="hold"/>
                                        <p:tgtEl>
                                          <p:spTgt spid="12"/>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left)">
                                      <p:cBhvr>
                                        <p:cTn id="77" dur="500"/>
                                        <p:tgtEl>
                                          <p:spTgt spid="20"/>
                                        </p:tgtEl>
                                      </p:cBhvr>
                                    </p:animEffect>
                                  </p:childTnLst>
                                </p:cTn>
                              </p:par>
                            </p:childTnLst>
                          </p:cTn>
                        </p:par>
                        <p:par>
                          <p:cTn id="78" fill="hold">
                            <p:stCondLst>
                              <p:cond delay="500"/>
                            </p:stCondLst>
                            <p:childTnLst>
                              <p:par>
                                <p:cTn id="79" presetID="26" presetClass="emph" presetSubtype="0" repeatCount="2000" fill="hold" grpId="1" nodeType="afterEffect">
                                  <p:stCondLst>
                                    <p:cond delay="0"/>
                                  </p:stCondLst>
                                  <p:childTnLst>
                                    <p:animEffect transition="out" filter="fade">
                                      <p:cBhvr>
                                        <p:cTn id="80" dur="500" tmFilter="0, 0; .2, .5; .8, .5; 1, 0"/>
                                        <p:tgtEl>
                                          <p:spTgt spid="15"/>
                                        </p:tgtEl>
                                      </p:cBhvr>
                                    </p:animEffect>
                                    <p:animScale>
                                      <p:cBhvr>
                                        <p:cTn id="81" dur="250" autoRev="1" fill="hold"/>
                                        <p:tgtEl>
                                          <p:spTgt spid="15"/>
                                        </p:tgtEl>
                                      </p:cBhvr>
                                      <p:by x="105000" y="105000"/>
                                    </p:animScale>
                                  </p:childTnLst>
                                </p:cTn>
                              </p:par>
                              <p:par>
                                <p:cTn id="82" presetID="26" presetClass="emph" presetSubtype="0" repeatCount="2000" fill="hold" grpId="1" nodeType="withEffect">
                                  <p:stCondLst>
                                    <p:cond delay="0"/>
                                  </p:stCondLst>
                                  <p:childTnLst>
                                    <p:animEffect transition="out" filter="fade">
                                      <p:cBhvr>
                                        <p:cTn id="83" dur="500" tmFilter="0, 0; .2, .5; .8, .5; 1, 0"/>
                                        <p:tgtEl>
                                          <p:spTgt spid="16"/>
                                        </p:tgtEl>
                                      </p:cBhvr>
                                    </p:animEffect>
                                    <p:animScale>
                                      <p:cBhvr>
                                        <p:cTn id="84"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5" grpId="0" animBg="1"/>
      <p:bldP spid="5" grpId="1" animBg="1"/>
      <p:bldP spid="12" grpId="0" animBg="1"/>
      <p:bldP spid="12" grpId="1" animBg="1"/>
      <p:bldP spid="13" grpId="0" animBg="1"/>
      <p:bldP spid="14" grpId="0" animBg="1"/>
      <p:bldP spid="15" grpId="0" animBg="1"/>
      <p:bldP spid="15" grpId="1" animBg="1"/>
      <p:bldP spid="16" grpId="0" animBg="1"/>
      <p:bldP spid="16" grpId="1" animBg="1"/>
      <p:bldP spid="7" grpId="0"/>
      <p:bldP spid="18" grpId="0"/>
      <p:bldP spid="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CED91646-F433-4E33-9259-5D3151798DE5}"/>
              </a:ext>
            </a:extLst>
          </p:cNvPr>
          <p:cNvSpPr/>
          <p:nvPr/>
        </p:nvSpPr>
        <p:spPr>
          <a:xfrm>
            <a:off x="939249" y="57560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8" name="TextBox 7">
            <a:extLst>
              <a:ext uri="{FF2B5EF4-FFF2-40B4-BE49-F238E27FC236}">
                <a16:creationId xmlns:a16="http://schemas.microsoft.com/office/drawing/2014/main" id="{A68259A6-7178-4239-B4B2-F47B84EF0690}"/>
              </a:ext>
            </a:extLst>
          </p:cNvPr>
          <p:cNvSpPr txBox="1"/>
          <p:nvPr/>
        </p:nvSpPr>
        <p:spPr>
          <a:xfrm>
            <a:off x="1509735" y="575608"/>
            <a:ext cx="9743015" cy="1938992"/>
          </a:xfrm>
          <a:prstGeom prst="rect">
            <a:avLst/>
          </a:prstGeom>
          <a:noFill/>
        </p:spPr>
        <p:txBody>
          <a:bodyPr wrap="square" rtlCol="0">
            <a:spAutoFit/>
          </a:bodyPr>
          <a:lstStyle/>
          <a:p>
            <a:pPr algn="just"/>
            <a:r>
              <a:rPr lang="vi-VN" sz="4000" dirty="0">
                <a:latin typeface="Times New Roman" panose="02020603050405020304" pitchFamily="18" charset="0"/>
                <a:cs typeface="Times New Roman" panose="02020603050405020304" pitchFamily="18" charset="0"/>
              </a:rPr>
              <a:t>Cầu thang lên nhà sóc có tất cả 32 bậc thang. Sóc đã leo được 9 bậc thang. Hỏi sóc cần leo thêm bao nhiêu bậc thang nữa để vào nhà?</a:t>
            </a:r>
          </a:p>
        </p:txBody>
      </p:sp>
      <p:pic>
        <p:nvPicPr>
          <p:cNvPr id="2" name="Picture 1">
            <a:extLst>
              <a:ext uri="{FF2B5EF4-FFF2-40B4-BE49-F238E27FC236}">
                <a16:creationId xmlns:a16="http://schemas.microsoft.com/office/drawing/2014/main" id="{EE05D0D4-8D7C-4CE4-B103-11C737841B8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2858610" y="2551519"/>
            <a:ext cx="6747029" cy="3840403"/>
          </a:xfrm>
          <a:prstGeom prst="rect">
            <a:avLst/>
          </a:prstGeom>
        </p:spPr>
      </p:pic>
      <p:cxnSp>
        <p:nvCxnSpPr>
          <p:cNvPr id="10" name="Straight Connector 9">
            <a:extLst>
              <a:ext uri="{FF2B5EF4-FFF2-40B4-BE49-F238E27FC236}">
                <a16:creationId xmlns:a16="http://schemas.microsoft.com/office/drawing/2014/main" id="{16F73FF9-AB7A-46FC-B3B9-A1F7549DBA40}"/>
              </a:ext>
            </a:extLst>
          </p:cNvPr>
          <p:cNvCxnSpPr>
            <a:cxnSpLocks/>
          </p:cNvCxnSpPr>
          <p:nvPr/>
        </p:nvCxnSpPr>
        <p:spPr>
          <a:xfrm>
            <a:off x="6356412" y="1176004"/>
            <a:ext cx="473904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BAEDEEF-65AF-486D-B7C3-FDD4D0C552A3}"/>
              </a:ext>
            </a:extLst>
          </p:cNvPr>
          <p:cNvCxnSpPr>
            <a:cxnSpLocks/>
          </p:cNvCxnSpPr>
          <p:nvPr/>
        </p:nvCxnSpPr>
        <p:spPr>
          <a:xfrm>
            <a:off x="1621551" y="1779686"/>
            <a:ext cx="6031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E27972B-B814-48D9-BEFD-D61C36E81F6E}"/>
              </a:ext>
            </a:extLst>
          </p:cNvPr>
          <p:cNvCxnSpPr>
            <a:cxnSpLocks/>
          </p:cNvCxnSpPr>
          <p:nvPr/>
        </p:nvCxnSpPr>
        <p:spPr>
          <a:xfrm>
            <a:off x="8725933" y="1776401"/>
            <a:ext cx="263863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C16D476-98ED-452B-87A3-563ABB9582A2}"/>
              </a:ext>
            </a:extLst>
          </p:cNvPr>
          <p:cNvCxnSpPr>
            <a:cxnSpLocks/>
          </p:cNvCxnSpPr>
          <p:nvPr/>
        </p:nvCxnSpPr>
        <p:spPr>
          <a:xfrm>
            <a:off x="1621551" y="2391900"/>
            <a:ext cx="8423698"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285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par>
                                <p:cTn id="25" presetID="16" presetClass="entr" presetSubtype="21"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407</Words>
  <Application>Microsoft Office PowerPoint</Application>
  <PresentationFormat>Widescreen</PresentationFormat>
  <Paragraphs>106</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6</cp:revision>
  <dcterms:created xsi:type="dcterms:W3CDTF">2023-11-29T22:37:23Z</dcterms:created>
  <dcterms:modified xsi:type="dcterms:W3CDTF">2023-11-29T22:50:56Z</dcterms:modified>
</cp:coreProperties>
</file>